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2" r:id="rId2"/>
    <p:sldMasterId id="2147483650" r:id="rId3"/>
    <p:sldMasterId id="2147483726" r:id="rId4"/>
  </p:sldMasterIdLst>
  <p:notesMasterIdLst>
    <p:notesMasterId r:id="rId20"/>
  </p:notesMasterIdLst>
  <p:handoutMasterIdLst>
    <p:handoutMasterId r:id="rId21"/>
  </p:handoutMasterIdLst>
  <p:sldIdLst>
    <p:sldId id="394" r:id="rId5"/>
    <p:sldId id="274" r:id="rId6"/>
    <p:sldId id="395" r:id="rId7"/>
    <p:sldId id="396" r:id="rId8"/>
    <p:sldId id="365" r:id="rId9"/>
    <p:sldId id="397" r:id="rId10"/>
    <p:sldId id="398" r:id="rId11"/>
    <p:sldId id="372" r:id="rId12"/>
    <p:sldId id="399" r:id="rId13"/>
    <p:sldId id="400" r:id="rId14"/>
    <p:sldId id="401" r:id="rId15"/>
    <p:sldId id="402" r:id="rId16"/>
    <p:sldId id="403" r:id="rId17"/>
    <p:sldId id="404" r:id="rId18"/>
    <p:sldId id="405" r:id="rId19"/>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0C0"/>
    <a:srgbClr val="BEF4FA"/>
    <a:srgbClr val="000000"/>
    <a:srgbClr val="FFFFFF"/>
    <a:srgbClr val="3EA3F8"/>
    <a:srgbClr val="0F0634"/>
    <a:srgbClr val="06105A"/>
    <a:srgbClr val="000C6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8" autoAdjust="0"/>
    <p:restoredTop sz="92380" autoAdjust="0"/>
  </p:normalViewPr>
  <p:slideViewPr>
    <p:cSldViewPr showGuides="1">
      <p:cViewPr varScale="1">
        <p:scale>
          <a:sx n="46" d="100"/>
          <a:sy n="46" d="100"/>
        </p:scale>
        <p:origin x="828" y="42"/>
      </p:cViewPr>
      <p:guideLst>
        <p:guide orient="horz" pos="3240"/>
        <p:guide pos="5759"/>
      </p:guideLst>
    </p:cSldViewPr>
  </p:slideViewPr>
  <p:outlineViewPr>
    <p:cViewPr>
      <p:scale>
        <a:sx n="33" d="100"/>
        <a:sy n="33" d="100"/>
      </p:scale>
      <p:origin x="0" y="14400"/>
    </p:cViewPr>
  </p:outlin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3/7/2017</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3/7/2017</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1</a:t>
            </a:fld>
            <a:endParaRPr lang="en-US"/>
          </a:p>
        </p:txBody>
      </p:sp>
    </p:spTree>
    <p:extLst>
      <p:ext uri="{BB962C8B-B14F-4D97-AF65-F5344CB8AC3E}">
        <p14:creationId xmlns:p14="http://schemas.microsoft.com/office/powerpoint/2010/main" val="300639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8</a:t>
            </a:fld>
            <a:endParaRPr lang="en-US"/>
          </a:p>
        </p:txBody>
      </p:sp>
    </p:spTree>
    <p:extLst>
      <p:ext uri="{BB962C8B-B14F-4D97-AF65-F5344CB8AC3E}">
        <p14:creationId xmlns:p14="http://schemas.microsoft.com/office/powerpoint/2010/main" val="111563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4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396766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9" name="テキスト プレースホルダー 11"/>
          <p:cNvSpPr>
            <a:spLocks noGrp="1"/>
          </p:cNvSpPr>
          <p:nvPr>
            <p:ph type="body" sz="quarter" idx="15" hasCustomPrompt="1"/>
          </p:nvPr>
        </p:nvSpPr>
        <p:spPr>
          <a:xfrm>
            <a:off x="284250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図プレースホルダー 7"/>
          <p:cNvSpPr>
            <a:spLocks noGrp="1"/>
          </p:cNvSpPr>
          <p:nvPr>
            <p:ph type="pic" sz="quarter" idx="16" hasCustomPrompt="1"/>
          </p:nvPr>
        </p:nvSpPr>
        <p:spPr>
          <a:xfrm>
            <a:off x="7148016"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5" name="テキスト プレースホルダー 11"/>
          <p:cNvSpPr>
            <a:spLocks noGrp="1"/>
          </p:cNvSpPr>
          <p:nvPr>
            <p:ph type="body" sz="quarter" idx="17" hasCustomPrompt="1"/>
          </p:nvPr>
        </p:nvSpPr>
        <p:spPr>
          <a:xfrm>
            <a:off x="6022859"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10328369"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19" hasCustomPrompt="1"/>
          </p:nvPr>
        </p:nvSpPr>
        <p:spPr>
          <a:xfrm>
            <a:off x="9203212"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1" name="図プレースホルダー 7"/>
          <p:cNvSpPr>
            <a:spLocks noGrp="1"/>
          </p:cNvSpPr>
          <p:nvPr>
            <p:ph type="pic" sz="quarter" idx="20" hasCustomPrompt="1"/>
          </p:nvPr>
        </p:nvSpPr>
        <p:spPr>
          <a:xfrm>
            <a:off x="1350872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2" name="テキスト プレースホルダー 11"/>
          <p:cNvSpPr>
            <a:spLocks noGrp="1"/>
          </p:cNvSpPr>
          <p:nvPr>
            <p:ph type="body" sz="quarter" idx="21" hasCustomPrompt="1"/>
          </p:nvPr>
        </p:nvSpPr>
        <p:spPr>
          <a:xfrm>
            <a:off x="1238356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37613508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11" hasCustomPrompt="1"/>
          </p:nvPr>
        </p:nvSpPr>
        <p:spPr>
          <a:xfrm>
            <a:off x="0" y="6718300"/>
            <a:ext cx="18286413" cy="990600"/>
          </a:xfrm>
          <a:solidFill>
            <a:schemeClr val="accent1">
              <a:alpha val="69000"/>
            </a:schemeClr>
          </a:solidFill>
        </p:spPr>
        <p:txBody>
          <a:bodyPr anchor="ctr">
            <a:noAutofit/>
          </a:bodyPr>
          <a:lstStyle>
            <a:lvl1pPr algn="ctr">
              <a:defRPr sz="4000" spc="600">
                <a:solidFill>
                  <a:schemeClr val="bg1"/>
                </a:solidFill>
                <a:latin typeface="+mj-lt"/>
              </a:defRPr>
            </a:lvl1pPr>
          </a:lstStyle>
          <a:p>
            <a:pPr lvl="0"/>
            <a:r>
              <a:rPr kumimoji="1" lang="en-US" altLang="ja-JP" dirty="0" smtClean="0"/>
              <a:t>TEXT</a:t>
            </a:r>
            <a:endParaRPr kumimoji="1" lang="ja-JP" altLang="en-US" dirty="0"/>
          </a:p>
        </p:txBody>
      </p:sp>
      <p:sp>
        <p:nvSpPr>
          <p:cNvPr id="13" name="テキスト プレースホルダー 11"/>
          <p:cNvSpPr>
            <a:spLocks noGrp="1"/>
          </p:cNvSpPr>
          <p:nvPr>
            <p:ph type="body" sz="quarter" idx="12" hasCustomPrompt="1"/>
          </p:nvPr>
        </p:nvSpPr>
        <p:spPr>
          <a:xfrm>
            <a:off x="-794" y="7708784"/>
            <a:ext cx="18286413" cy="2578215"/>
          </a:xfrm>
          <a:solidFill>
            <a:schemeClr val="tx2">
              <a:alpha val="69000"/>
            </a:schemeClr>
          </a:solidFill>
        </p:spPr>
        <p:txBody>
          <a:bodyPr anchor="t">
            <a:noAutofit/>
          </a:bodyPr>
          <a:lstStyle>
            <a:lvl1pPr algn="ctr">
              <a:lnSpc>
                <a:spcPct val="120000"/>
              </a:lnSpc>
              <a:spcBef>
                <a:spcPts val="0"/>
              </a:spcBef>
              <a:defRPr sz="2400" baseline="0">
                <a:solidFill>
                  <a:schemeClr val="bg1"/>
                </a:solidFill>
              </a:defRPr>
            </a:lvl1pPr>
          </a:lstStyle>
          <a:p>
            <a:pPr lvl="0"/>
            <a:r>
              <a:rPr kumimoji="1" lang="en-US" altLang="ja-JP" dirty="0" smtClean="0"/>
              <a:t>TEXT HERE</a:t>
            </a:r>
          </a:p>
        </p:txBody>
      </p:sp>
    </p:spTree>
    <p:extLst>
      <p:ext uri="{BB962C8B-B14F-4D97-AF65-F5344CB8AC3E}">
        <p14:creationId xmlns:p14="http://schemas.microsoft.com/office/powerpoint/2010/main" val="214919079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1"/>
        </p:nvSpPr>
        <p:spPr>
          <a:xfrm flipH="1">
            <a:off x="5569508" y="4810212"/>
            <a:ext cx="10992880" cy="1528805"/>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平行四辺形 39"/>
          <p:cNvSpPr/>
          <p:nvPr userDrawn="1"/>
        </p:nvSpPr>
        <p:spPr>
          <a:xfrm flipH="1">
            <a:off x="4527421" y="2791941"/>
            <a:ext cx="10992880" cy="1545282"/>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平行四辺形 38"/>
          <p:cNvSpPr/>
          <p:nvPr userDrawn="1"/>
        </p:nvSpPr>
        <p:spPr>
          <a:xfrm flipH="1">
            <a:off x="3460621" y="786028"/>
            <a:ext cx="10992880" cy="1549400"/>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2806700" y="0"/>
            <a:ext cx="4330700" cy="7645400"/>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図プレースホルダー 21"/>
          <p:cNvSpPr>
            <a:spLocks noGrp="1"/>
          </p:cNvSpPr>
          <p:nvPr>
            <p:ph type="pic" sz="quarter" idx="12" hasCustomPrompt="1"/>
          </p:nvPr>
        </p:nvSpPr>
        <p:spPr>
          <a:xfrm>
            <a:off x="791263" y="659441"/>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9" name="直線コネクタ 8"/>
          <p:cNvCxnSpPr/>
          <p:nvPr userDrawn="1"/>
        </p:nvCxnSpPr>
        <p:spPr>
          <a:xfrm flipH="1">
            <a:off x="7129650" y="7631705"/>
            <a:ext cx="111567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1"/>
          </p:cNvSpPr>
          <p:nvPr>
            <p:ph type="pic" sz="quarter" idx="13" hasCustomPrompt="1"/>
          </p:nvPr>
        </p:nvSpPr>
        <p:spPr>
          <a:xfrm>
            <a:off x="1827501" y="2662163"/>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4" name="図プレースホルダー 21"/>
          <p:cNvSpPr>
            <a:spLocks noGrp="1"/>
          </p:cNvSpPr>
          <p:nvPr>
            <p:ph type="pic" sz="quarter" idx="14" hasCustomPrompt="1"/>
          </p:nvPr>
        </p:nvSpPr>
        <p:spPr>
          <a:xfrm>
            <a:off x="2883835" y="4664886"/>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7" name="テキスト プレースホルダー 11"/>
          <p:cNvSpPr>
            <a:spLocks noGrp="1"/>
          </p:cNvSpPr>
          <p:nvPr>
            <p:ph type="body" sz="quarter" idx="15" hasCustomPrompt="1"/>
          </p:nvPr>
        </p:nvSpPr>
        <p:spPr>
          <a:xfrm>
            <a:off x="7252996" y="6535716"/>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6" hasCustomPrompt="1"/>
          </p:nvPr>
        </p:nvSpPr>
        <p:spPr>
          <a:xfrm>
            <a:off x="7252996" y="7761288"/>
            <a:ext cx="10081120" cy="1519734"/>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31" name="テキスト プレースホルダー 11"/>
          <p:cNvSpPr>
            <a:spLocks noGrp="1"/>
          </p:cNvSpPr>
          <p:nvPr>
            <p:ph type="body" sz="quarter" idx="32" hasCustomPrompt="1"/>
          </p:nvPr>
        </p:nvSpPr>
        <p:spPr>
          <a:xfrm>
            <a:off x="4233238" y="872448"/>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2" name="テキスト プレースホルダー 11"/>
          <p:cNvSpPr>
            <a:spLocks noGrp="1"/>
          </p:cNvSpPr>
          <p:nvPr>
            <p:ph type="body" sz="quarter" idx="33" hasCustomPrompt="1"/>
          </p:nvPr>
        </p:nvSpPr>
        <p:spPr>
          <a:xfrm>
            <a:off x="5285045" y="2852669"/>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3" name="テキスト プレースホルダー 11"/>
          <p:cNvSpPr>
            <a:spLocks noGrp="1"/>
          </p:cNvSpPr>
          <p:nvPr>
            <p:ph type="body" sz="quarter" idx="34" hasCustomPrompt="1"/>
          </p:nvPr>
        </p:nvSpPr>
        <p:spPr>
          <a:xfrm>
            <a:off x="6348473" y="4877894"/>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44324320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1"/>
        </p:nvCxnSpPr>
        <p:spPr>
          <a:xfrm flipH="1">
            <a:off x="0" y="2414064"/>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1318075"/>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ホームベース 27"/>
          <p:cNvSpPr/>
          <p:nvPr userDrawn="1"/>
        </p:nvSpPr>
        <p:spPr>
          <a:xfrm>
            <a:off x="6307891" y="2890043"/>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1"/>
          <p:cNvSpPr>
            <a:spLocks noGrp="1"/>
          </p:cNvSpPr>
          <p:nvPr>
            <p:ph type="body" sz="quarter" idx="16" hasCustomPrompt="1"/>
          </p:nvPr>
        </p:nvSpPr>
        <p:spPr>
          <a:xfrm>
            <a:off x="6787588" y="3273388"/>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7" hasCustomPrompt="1"/>
          </p:nvPr>
        </p:nvSpPr>
        <p:spPr>
          <a:xfrm>
            <a:off x="6787588" y="2693958"/>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1" name="ホームベース 30"/>
          <p:cNvSpPr/>
          <p:nvPr userDrawn="1"/>
        </p:nvSpPr>
        <p:spPr>
          <a:xfrm>
            <a:off x="6307891" y="4883651"/>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18" hasCustomPrompt="1"/>
          </p:nvPr>
        </p:nvSpPr>
        <p:spPr>
          <a:xfrm>
            <a:off x="6787588" y="5266996"/>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19" hasCustomPrompt="1"/>
          </p:nvPr>
        </p:nvSpPr>
        <p:spPr>
          <a:xfrm>
            <a:off x="6787588" y="4687566"/>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4" name="ホームベース 33"/>
          <p:cNvSpPr/>
          <p:nvPr userDrawn="1"/>
        </p:nvSpPr>
        <p:spPr>
          <a:xfrm>
            <a:off x="6307891" y="69203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1"/>
          <p:cNvSpPr>
            <a:spLocks noGrp="1"/>
          </p:cNvSpPr>
          <p:nvPr>
            <p:ph type="body" sz="quarter" idx="20" hasCustomPrompt="1"/>
          </p:nvPr>
        </p:nvSpPr>
        <p:spPr>
          <a:xfrm>
            <a:off x="6787588" y="7303740"/>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1" hasCustomPrompt="1"/>
          </p:nvPr>
        </p:nvSpPr>
        <p:spPr>
          <a:xfrm>
            <a:off x="6787588" y="6724310"/>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3806171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5413530"/>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172876" y="6763679"/>
            <a:ext cx="10891210"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0285443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1"/>
        </p:nvSpPr>
        <p:spPr>
          <a:xfrm>
            <a:off x="511092" y="6268625"/>
            <a:ext cx="8685965"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a:off x="293200" y="6268625"/>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平行四辺形 4"/>
          <p:cNvSpPr/>
          <p:nvPr userDrawn="1"/>
        </p:nvSpPr>
        <p:spPr>
          <a:xfrm>
            <a:off x="1906247" y="2083160"/>
            <a:ext cx="6660739"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a:off x="1696178" y="2083160"/>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9"/>
          <p:cNvSpPr/>
          <p:nvPr userDrawn="1"/>
        </p:nvSpPr>
        <p:spPr>
          <a:xfrm>
            <a:off x="1186167" y="4175893"/>
            <a:ext cx="7650850"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平行四辺形 7"/>
          <p:cNvSpPr/>
          <p:nvPr userDrawn="1"/>
        </p:nvSpPr>
        <p:spPr>
          <a:xfrm>
            <a:off x="976098" y="4175892"/>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2" name="直線コネクタ 11"/>
          <p:cNvCxnSpPr/>
          <p:nvPr userDrawn="1"/>
        </p:nvCxnSpPr>
        <p:spPr>
          <a:xfrm flipH="1">
            <a:off x="9006996" y="4773424"/>
            <a:ext cx="92794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115" y="951470"/>
            <a:ext cx="3894306" cy="7956932"/>
          </a:xfrm>
          <a:prstGeom prst="rect">
            <a:avLst/>
          </a:prstGeom>
        </p:spPr>
      </p:pic>
      <p:sp>
        <p:nvSpPr>
          <p:cNvPr id="24" name="図プレースホルダー 23"/>
          <p:cNvSpPr>
            <a:spLocks noGrp="1"/>
          </p:cNvSpPr>
          <p:nvPr>
            <p:ph type="pic" sz="quarter" idx="12" hasCustomPrompt="1"/>
          </p:nvPr>
        </p:nvSpPr>
        <p:spPr>
          <a:xfrm>
            <a:off x="7463342" y="1976438"/>
            <a:ext cx="3335852" cy="595630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11258441" y="2038155"/>
            <a:ext cx="6750750" cy="272730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6" hasCustomPrompt="1"/>
          </p:nvPr>
        </p:nvSpPr>
        <p:spPr>
          <a:xfrm>
            <a:off x="11258440" y="4929936"/>
            <a:ext cx="6480721" cy="3498929"/>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16" name="テキスト プレースホルダー 11"/>
          <p:cNvSpPr>
            <a:spLocks noGrp="1"/>
          </p:cNvSpPr>
          <p:nvPr>
            <p:ph type="body" sz="quarter" idx="17" hasCustomPrompt="1"/>
          </p:nvPr>
        </p:nvSpPr>
        <p:spPr>
          <a:xfrm>
            <a:off x="2543098" y="2263180"/>
            <a:ext cx="4583730"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17" name="テキスト プレースホルダー 11"/>
          <p:cNvSpPr>
            <a:spLocks noGrp="1"/>
          </p:cNvSpPr>
          <p:nvPr>
            <p:ph type="body" sz="quarter" idx="18" hasCustomPrompt="1"/>
          </p:nvPr>
        </p:nvSpPr>
        <p:spPr>
          <a:xfrm>
            <a:off x="1906247" y="4342423"/>
            <a:ext cx="523969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19" name="テキスト プレースホルダー 11"/>
          <p:cNvSpPr>
            <a:spLocks noGrp="1"/>
          </p:cNvSpPr>
          <p:nvPr>
            <p:ph type="body" sz="quarter" idx="19" hasCustomPrompt="1"/>
          </p:nvPr>
        </p:nvSpPr>
        <p:spPr>
          <a:xfrm>
            <a:off x="1276177" y="6435155"/>
            <a:ext cx="586976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20" name="涙形 19"/>
          <p:cNvSpPr/>
          <p:nvPr userDrawn="1"/>
        </p:nvSpPr>
        <p:spPr>
          <a:xfrm rot="5400000">
            <a:off x="1752351" y="1322658"/>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userDrawn="1"/>
        </p:nvSpPr>
        <p:spPr>
          <a:xfrm>
            <a:off x="1970642" y="1466965"/>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23" name="涙形 22"/>
          <p:cNvSpPr/>
          <p:nvPr userDrawn="1"/>
        </p:nvSpPr>
        <p:spPr>
          <a:xfrm rot="5400000">
            <a:off x="1057372" y="336891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1275663" y="351321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27" name="涙形 26"/>
          <p:cNvSpPr/>
          <p:nvPr userDrawn="1"/>
        </p:nvSpPr>
        <p:spPr>
          <a:xfrm rot="5400000">
            <a:off x="382297" y="5461645"/>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600588" y="5605952"/>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295829909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31284" y="510933"/>
            <a:ext cx="3820508" cy="9260434"/>
          </a:xfrm>
          <a:prstGeom prst="rect">
            <a:avLst/>
          </a:prstGeom>
        </p:spPr>
      </p:pic>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9044" y="1453090"/>
            <a:ext cx="3894306" cy="7956932"/>
          </a:xfrm>
          <a:prstGeom prst="rect">
            <a:avLst/>
          </a:prstGeom>
        </p:spPr>
      </p:pic>
      <p:sp>
        <p:nvSpPr>
          <p:cNvPr id="24" name="図プレースホルダー 23"/>
          <p:cNvSpPr>
            <a:spLocks noGrp="1"/>
          </p:cNvSpPr>
          <p:nvPr>
            <p:ph type="pic" sz="quarter" idx="12" hasCustomPrompt="1"/>
          </p:nvPr>
        </p:nvSpPr>
        <p:spPr>
          <a:xfrm>
            <a:off x="9728271" y="2478058"/>
            <a:ext cx="3335852" cy="5956300"/>
          </a:xfrm>
        </p:spPr>
        <p:txBody>
          <a:bodyPr/>
          <a:lstStyle>
            <a:lvl1pPr>
              <a:defRPr/>
            </a:lvl1pPr>
          </a:lstStyle>
          <a:p>
            <a:r>
              <a:rPr kumimoji="1" lang="en-US" altLang="ja-JP" dirty="0" smtClean="0"/>
              <a:t>Add an image</a:t>
            </a:r>
            <a:endParaRPr kumimoji="1" lang="ja-JP" altLang="en-US" dirty="0"/>
          </a:p>
        </p:txBody>
      </p:sp>
      <p:sp>
        <p:nvSpPr>
          <p:cNvPr id="16" name="テキスト プレースホルダー 11"/>
          <p:cNvSpPr>
            <a:spLocks noGrp="1"/>
          </p:cNvSpPr>
          <p:nvPr>
            <p:ph type="body" sz="quarter" idx="15" hasCustomPrompt="1"/>
          </p:nvPr>
        </p:nvSpPr>
        <p:spPr>
          <a:xfrm>
            <a:off x="547251" y="5413530"/>
            <a:ext cx="859595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0" hasCustomPrompt="1"/>
          </p:nvPr>
        </p:nvSpPr>
        <p:spPr>
          <a:xfrm>
            <a:off x="547250" y="6763679"/>
            <a:ext cx="8595955"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30203498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1"/>
        </p:nvCxnSpPr>
        <p:spPr>
          <a:xfrm flipH="1">
            <a:off x="0" y="325329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9098201" y="1273071"/>
            <a:ext cx="8730970" cy="19881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0" name="ホームベース 19"/>
          <p:cNvSpPr/>
          <p:nvPr userDrawn="1"/>
        </p:nvSpPr>
        <p:spPr>
          <a:xfrm>
            <a:off x="9158564" y="371940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1"/>
          <p:cNvSpPr>
            <a:spLocks noGrp="1"/>
          </p:cNvSpPr>
          <p:nvPr>
            <p:ph type="body" sz="quarter" idx="16" hasCustomPrompt="1"/>
          </p:nvPr>
        </p:nvSpPr>
        <p:spPr>
          <a:xfrm>
            <a:off x="9638261" y="4102749"/>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7" hasCustomPrompt="1"/>
          </p:nvPr>
        </p:nvSpPr>
        <p:spPr>
          <a:xfrm>
            <a:off x="9638261" y="3523320"/>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ホームベース 24"/>
          <p:cNvSpPr/>
          <p:nvPr userDrawn="1"/>
        </p:nvSpPr>
        <p:spPr>
          <a:xfrm>
            <a:off x="9158564" y="636132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18" hasCustomPrompt="1"/>
          </p:nvPr>
        </p:nvSpPr>
        <p:spPr>
          <a:xfrm>
            <a:off x="9638261" y="6744664"/>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9" hasCustomPrompt="1"/>
          </p:nvPr>
        </p:nvSpPr>
        <p:spPr>
          <a:xfrm>
            <a:off x="9638261" y="6165235"/>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5670056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1"/>
          <p:cNvSpPr>
            <a:spLocks noGrp="1"/>
          </p:cNvSpPr>
          <p:nvPr>
            <p:ph type="body" sz="quarter" idx="15" hasCustomPrompt="1"/>
          </p:nvPr>
        </p:nvSpPr>
        <p:spPr>
          <a:xfrm>
            <a:off x="9008191" y="5413530"/>
            <a:ext cx="850594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9038278" y="6763679"/>
            <a:ext cx="8520863"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8989713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1"/>
          </p:cNvSpPr>
          <p:nvPr>
            <p:ph type="body" sz="quarter" idx="15" hasCustomPrompt="1"/>
          </p:nvPr>
        </p:nvSpPr>
        <p:spPr>
          <a:xfrm>
            <a:off x="10988412" y="1993151"/>
            <a:ext cx="6840760"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6763" y="1700461"/>
            <a:ext cx="7911618" cy="6409096"/>
          </a:xfrm>
          <a:prstGeom prst="rect">
            <a:avLst/>
          </a:prstGeom>
        </p:spPr>
      </p:pic>
      <p:sp>
        <p:nvSpPr>
          <p:cNvPr id="13" name="図プレースホルダー 8"/>
          <p:cNvSpPr>
            <a:spLocks noGrp="1"/>
          </p:cNvSpPr>
          <p:nvPr>
            <p:ph type="pic" sz="quarter" idx="13" hasCustomPrompt="1"/>
          </p:nvPr>
        </p:nvSpPr>
        <p:spPr>
          <a:xfrm>
            <a:off x="3097428" y="1970491"/>
            <a:ext cx="7335815" cy="4056234"/>
          </a:xfrm>
        </p:spPr>
        <p:txBody>
          <a:bodyPr/>
          <a:lstStyle>
            <a:lvl1pPr>
              <a:defRPr/>
            </a:lvl1pPr>
          </a:lstStyle>
          <a:p>
            <a:r>
              <a:rPr kumimoji="1" lang="en-US" altLang="ja-JP" dirty="0" smtClean="0"/>
              <a:t>Add an image</a:t>
            </a:r>
            <a:endParaRPr kumimoji="1" lang="ja-JP" altLang="en-US" dirty="0"/>
          </a:p>
        </p:txBody>
      </p:sp>
      <p:pic>
        <p:nvPicPr>
          <p:cNvPr id="14" name="図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13" y="4128186"/>
            <a:ext cx="2044962" cy="4165664"/>
          </a:xfrm>
          <a:prstGeom prst="rect">
            <a:avLst/>
          </a:prstGeom>
        </p:spPr>
      </p:pic>
      <p:sp>
        <p:nvSpPr>
          <p:cNvPr id="15" name="図プレースホルダー 8"/>
          <p:cNvSpPr>
            <a:spLocks noGrp="1"/>
          </p:cNvSpPr>
          <p:nvPr>
            <p:ph type="pic" sz="quarter" idx="12" hasCustomPrompt="1"/>
          </p:nvPr>
        </p:nvSpPr>
        <p:spPr>
          <a:xfrm>
            <a:off x="1097026" y="4658443"/>
            <a:ext cx="1709737" cy="3105150"/>
          </a:xfrm>
        </p:spPr>
        <p:txBody>
          <a:bodyPr/>
          <a:lstStyle>
            <a:lvl1pPr>
              <a:defRPr/>
            </a:lvl1pPr>
          </a:lstStyle>
          <a:p>
            <a:r>
              <a:rPr kumimoji="1" lang="en-US" altLang="ja-JP" dirty="0" smtClean="0"/>
              <a:t>Add an image</a:t>
            </a:r>
            <a:endParaRPr kumimoji="1" lang="ja-JP" altLang="en-US" dirty="0"/>
          </a:p>
        </p:txBody>
      </p:sp>
      <p:sp>
        <p:nvSpPr>
          <p:cNvPr id="20" name="テキスト プレースホルダー 11"/>
          <p:cNvSpPr>
            <a:spLocks noGrp="1"/>
          </p:cNvSpPr>
          <p:nvPr>
            <p:ph type="body" sz="quarter" idx="20" hasCustomPrompt="1"/>
          </p:nvPr>
        </p:nvSpPr>
        <p:spPr>
          <a:xfrm>
            <a:off x="10988411" y="4905010"/>
            <a:ext cx="6840759"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7348228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1"/>
        </p:nvSpPr>
        <p:spPr>
          <a:xfrm>
            <a:off x="0" y="6043600"/>
            <a:ext cx="18286413" cy="20702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076" y="462980"/>
            <a:ext cx="7911618" cy="6409096"/>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68231" y="1425361"/>
            <a:ext cx="3830770" cy="5446715"/>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5226" y="2706412"/>
            <a:ext cx="2044962" cy="4165664"/>
          </a:xfrm>
          <a:prstGeom prst="rect">
            <a:avLst/>
          </a:prstGeom>
        </p:spPr>
      </p:pic>
      <p:sp>
        <p:nvSpPr>
          <p:cNvPr id="9" name="図プレースホルダー 8"/>
          <p:cNvSpPr>
            <a:spLocks noGrp="1"/>
          </p:cNvSpPr>
          <p:nvPr>
            <p:ph type="pic" sz="quarter" idx="12" hasCustomPrompt="1"/>
          </p:nvPr>
        </p:nvSpPr>
        <p:spPr>
          <a:xfrm>
            <a:off x="2862839" y="3236669"/>
            <a:ext cx="1709737" cy="3105150"/>
          </a:xfrm>
        </p:spPr>
        <p:txBody>
          <a:bodyPr/>
          <a:lstStyle>
            <a:lvl1pPr>
              <a:defRPr/>
            </a:lvl1pPr>
          </a:lstStyle>
          <a:p>
            <a:r>
              <a:rPr kumimoji="1" lang="en-US" altLang="ja-JP" dirty="0" smtClean="0"/>
              <a:t>Add an image</a:t>
            </a:r>
            <a:endParaRPr kumimoji="1" lang="ja-JP" altLang="en-US" dirty="0"/>
          </a:p>
        </p:txBody>
      </p:sp>
      <p:sp>
        <p:nvSpPr>
          <p:cNvPr id="10" name="図プレースホルダー 8"/>
          <p:cNvSpPr>
            <a:spLocks noGrp="1"/>
          </p:cNvSpPr>
          <p:nvPr>
            <p:ph type="pic" sz="quarter" idx="13" hasCustomPrompt="1"/>
          </p:nvPr>
        </p:nvSpPr>
        <p:spPr>
          <a:xfrm>
            <a:off x="4957741" y="733010"/>
            <a:ext cx="7335815" cy="4056234"/>
          </a:xfrm>
        </p:spPr>
        <p:txBody>
          <a:bodyPr/>
          <a:lstStyle>
            <a:lvl1pPr>
              <a:defRPr/>
            </a:lvl1pPr>
          </a:lstStyle>
          <a:p>
            <a:r>
              <a:rPr kumimoji="1" lang="en-US" altLang="ja-JP" dirty="0" smtClean="0"/>
              <a:t>Add an image</a:t>
            </a:r>
            <a:endParaRPr kumimoji="1" lang="ja-JP" altLang="en-US" dirty="0"/>
          </a:p>
        </p:txBody>
      </p:sp>
      <p:sp>
        <p:nvSpPr>
          <p:cNvPr id="11" name="図プレースホルダー 8"/>
          <p:cNvSpPr>
            <a:spLocks noGrp="1"/>
          </p:cNvSpPr>
          <p:nvPr>
            <p:ph type="pic" sz="quarter" idx="14" hasCustomPrompt="1"/>
          </p:nvPr>
        </p:nvSpPr>
        <p:spPr>
          <a:xfrm>
            <a:off x="12743606" y="1948145"/>
            <a:ext cx="3285365" cy="441049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2048729" y="6980806"/>
            <a:ext cx="14188955"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1514859" y="8248845"/>
            <a:ext cx="15256695" cy="117013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7097485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4"/>
          <p:cNvSpPr>
            <a:spLocks noGrp="1"/>
          </p:cNvSpPr>
          <p:nvPr>
            <p:ph type="pic" sz="quarter" idx="16" hasCustomPrompt="1"/>
          </p:nvPr>
        </p:nvSpPr>
        <p:spPr>
          <a:xfrm>
            <a:off x="2932154" y="3883722"/>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4"/>
          <p:cNvSpPr>
            <a:spLocks noGrp="1"/>
          </p:cNvSpPr>
          <p:nvPr>
            <p:ph type="pic" sz="quarter" idx="17" hasCustomPrompt="1"/>
          </p:nvPr>
        </p:nvSpPr>
        <p:spPr>
          <a:xfrm>
            <a:off x="5407429" y="3883722"/>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5" name="図プレースホルダー 4"/>
          <p:cNvSpPr>
            <a:spLocks noGrp="1"/>
          </p:cNvSpPr>
          <p:nvPr>
            <p:ph type="pic" sz="quarter" idx="22" hasCustomPrompt="1"/>
          </p:nvPr>
        </p:nvSpPr>
        <p:spPr>
          <a:xfrm>
            <a:off x="7882704"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図プレースホルダー 4"/>
          <p:cNvSpPr>
            <a:spLocks noGrp="1"/>
          </p:cNvSpPr>
          <p:nvPr>
            <p:ph type="pic" sz="quarter" idx="26" hasCustomPrompt="1"/>
          </p:nvPr>
        </p:nvSpPr>
        <p:spPr>
          <a:xfrm>
            <a:off x="457241" y="3883360"/>
            <a:ext cx="2474913" cy="2474913"/>
          </a:xfrm>
          <a:solidFill>
            <a:schemeClr val="accent1"/>
          </a:solidFill>
        </p:spPr>
        <p:txBody>
          <a:bodyPr/>
          <a:lstStyle>
            <a:lvl1pPr>
              <a:defRPr baseline="0"/>
            </a:lvl1pPr>
          </a:lstStyle>
          <a:p>
            <a:r>
              <a:rPr kumimoji="1" lang="en-US" altLang="ja-JP" dirty="0" smtClean="0"/>
              <a:t>Add an image</a:t>
            </a:r>
            <a:endParaRPr kumimoji="1" lang="ja-JP" altLang="en-US" dirty="0"/>
          </a:p>
        </p:txBody>
      </p:sp>
      <p:sp>
        <p:nvSpPr>
          <p:cNvPr id="20" name="図プレースホルダー 4"/>
          <p:cNvSpPr>
            <a:spLocks noGrp="1"/>
          </p:cNvSpPr>
          <p:nvPr>
            <p:ph type="pic" sz="quarter" idx="27" hasCustomPrompt="1"/>
          </p:nvPr>
        </p:nvSpPr>
        <p:spPr>
          <a:xfrm>
            <a:off x="2932516" y="140808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p>
          <a:p>
            <a:r>
              <a:rPr kumimoji="1" lang="en-US" altLang="ja-JP" dirty="0" smtClean="0"/>
              <a:t>(or blank)</a:t>
            </a:r>
            <a:endParaRPr kumimoji="1" lang="ja-JP" altLang="en-US" dirty="0" smtClean="0"/>
          </a:p>
          <a:p>
            <a:endParaRPr kumimoji="1" lang="ja-JP" altLang="en-US" dirty="0"/>
          </a:p>
        </p:txBody>
      </p:sp>
      <p:sp>
        <p:nvSpPr>
          <p:cNvPr id="21" name="図プレースホルダー 4"/>
          <p:cNvSpPr>
            <a:spLocks noGrp="1"/>
          </p:cNvSpPr>
          <p:nvPr>
            <p:ph type="pic" sz="quarter" idx="28" hasCustomPrompt="1"/>
          </p:nvPr>
        </p:nvSpPr>
        <p:spPr>
          <a:xfrm>
            <a:off x="5407791" y="1408085"/>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図プレースホルダー 4"/>
          <p:cNvSpPr>
            <a:spLocks noGrp="1"/>
          </p:cNvSpPr>
          <p:nvPr>
            <p:ph type="pic" sz="quarter" idx="29" hasCustomPrompt="1"/>
          </p:nvPr>
        </p:nvSpPr>
        <p:spPr>
          <a:xfrm>
            <a:off x="7883066" y="140808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図プレースホルダー 4"/>
          <p:cNvSpPr>
            <a:spLocks noGrp="1"/>
          </p:cNvSpPr>
          <p:nvPr>
            <p:ph type="pic" sz="quarter" idx="30" hasCustomPrompt="1"/>
          </p:nvPr>
        </p:nvSpPr>
        <p:spPr>
          <a:xfrm>
            <a:off x="10358341" y="1408447"/>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7" name="テキスト プレースホルダー 11"/>
          <p:cNvSpPr>
            <a:spLocks noGrp="1"/>
          </p:cNvSpPr>
          <p:nvPr>
            <p:ph type="body" sz="quarter" idx="14" hasCustomPrompt="1"/>
          </p:nvPr>
        </p:nvSpPr>
        <p:spPr>
          <a:xfrm>
            <a:off x="8152734" y="4032082"/>
            <a:ext cx="9451050" cy="1106572"/>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5" hasCustomPrompt="1"/>
          </p:nvPr>
        </p:nvSpPr>
        <p:spPr>
          <a:xfrm>
            <a:off x="8153096" y="5008485"/>
            <a:ext cx="9496055" cy="108012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0" name="図プレースホルダー 4"/>
          <p:cNvSpPr>
            <a:spLocks noGrp="1"/>
          </p:cNvSpPr>
          <p:nvPr>
            <p:ph type="pic" sz="quarter" idx="33" hasCustomPrompt="1"/>
          </p:nvPr>
        </p:nvSpPr>
        <p:spPr>
          <a:xfrm>
            <a:off x="2932154" y="635863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1" name="図プレースホルダー 4"/>
          <p:cNvSpPr>
            <a:spLocks noGrp="1"/>
          </p:cNvSpPr>
          <p:nvPr>
            <p:ph type="pic" sz="quarter" idx="34" hasCustomPrompt="1"/>
          </p:nvPr>
        </p:nvSpPr>
        <p:spPr>
          <a:xfrm>
            <a:off x="5407429"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4"/>
          <p:cNvSpPr>
            <a:spLocks noGrp="1"/>
          </p:cNvSpPr>
          <p:nvPr>
            <p:ph type="pic" sz="quarter" idx="35" hasCustomPrompt="1"/>
          </p:nvPr>
        </p:nvSpPr>
        <p:spPr>
          <a:xfrm>
            <a:off x="15308891"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3" name="図プレースホルダー 4"/>
          <p:cNvSpPr>
            <a:spLocks noGrp="1"/>
          </p:cNvSpPr>
          <p:nvPr>
            <p:ph type="pic" sz="quarter" idx="36" hasCustomPrompt="1"/>
          </p:nvPr>
        </p:nvSpPr>
        <p:spPr>
          <a:xfrm>
            <a:off x="10358341" y="6358635"/>
            <a:ext cx="2474913" cy="2474913"/>
          </a:xfrm>
          <a:solidFill>
            <a:schemeClr val="accent1">
              <a:lumMod val="20000"/>
              <a:lumOff val="8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4" name="図プレースホルダー 4"/>
          <p:cNvSpPr>
            <a:spLocks noGrp="1"/>
          </p:cNvSpPr>
          <p:nvPr>
            <p:ph type="pic" sz="quarter" idx="37" hasCustomPrompt="1"/>
          </p:nvPr>
        </p:nvSpPr>
        <p:spPr>
          <a:xfrm>
            <a:off x="12833616"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Tree>
    <p:extLst>
      <p:ext uri="{BB962C8B-B14F-4D97-AF65-F5344CB8AC3E}">
        <p14:creationId xmlns:p14="http://schemas.microsoft.com/office/powerpoint/2010/main" val="22889873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1"/>
        </p:nvSpPr>
        <p:spPr>
          <a:xfrm>
            <a:off x="0" y="6313630"/>
            <a:ext cx="18286413" cy="3973369"/>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0" y="0"/>
            <a:ext cx="18286413" cy="6313630"/>
          </a:xfrm>
        </p:spPr>
        <p:txBody>
          <a:bodyPr/>
          <a:lstStyle>
            <a:lvl1pPr>
              <a:defRPr baseline="0"/>
            </a:lvl1pPr>
          </a:lstStyle>
          <a:p>
            <a:r>
              <a:rPr kumimoji="1" lang="en-US" altLang="ja-JP" dirty="0" smtClean="0"/>
              <a:t>Add an image</a:t>
            </a:r>
            <a:endParaRPr kumimoji="1" lang="ja-JP" altLang="en-US" dirty="0"/>
          </a:p>
        </p:txBody>
      </p:sp>
      <p:sp>
        <p:nvSpPr>
          <p:cNvPr id="14" name="テキスト プレースホルダー 4"/>
          <p:cNvSpPr>
            <a:spLocks noGrp="1"/>
          </p:cNvSpPr>
          <p:nvPr>
            <p:ph type="body" sz="quarter" idx="25" hasCustomPrompt="1"/>
          </p:nvPr>
        </p:nvSpPr>
        <p:spPr>
          <a:xfrm>
            <a:off x="7994650" y="516242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5" name="図プレースホルダー 2"/>
          <p:cNvSpPr>
            <a:spLocks noGrp="1"/>
          </p:cNvSpPr>
          <p:nvPr>
            <p:ph type="pic" sz="quarter" idx="26" hasCustomPrompt="1"/>
          </p:nvPr>
        </p:nvSpPr>
        <p:spPr>
          <a:xfrm>
            <a:off x="8579850" y="5747489"/>
            <a:ext cx="1125125" cy="1125125"/>
          </a:xfrm>
        </p:spPr>
        <p:txBody>
          <a:bodyPr/>
          <a:lstStyle>
            <a:lvl1pPr>
              <a:defRPr/>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27" hasCustomPrompt="1"/>
          </p:nvPr>
        </p:nvSpPr>
        <p:spPr>
          <a:xfrm>
            <a:off x="6737980" y="814409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8" hasCustomPrompt="1"/>
          </p:nvPr>
        </p:nvSpPr>
        <p:spPr>
          <a:xfrm>
            <a:off x="6737980" y="756466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4"/>
          <p:cNvSpPr>
            <a:spLocks noGrp="1"/>
          </p:cNvSpPr>
          <p:nvPr>
            <p:ph type="body" sz="quarter" idx="29" hasCustomPrompt="1"/>
          </p:nvPr>
        </p:nvSpPr>
        <p:spPr>
          <a:xfrm>
            <a:off x="2707491" y="5160640"/>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9" name="図プレースホルダー 2"/>
          <p:cNvSpPr>
            <a:spLocks noGrp="1"/>
          </p:cNvSpPr>
          <p:nvPr>
            <p:ph type="pic" sz="quarter" idx="30" hasCustomPrompt="1"/>
          </p:nvPr>
        </p:nvSpPr>
        <p:spPr>
          <a:xfrm>
            <a:off x="3292691" y="5745705"/>
            <a:ext cx="1125125" cy="1125125"/>
          </a:xfrm>
        </p:spPr>
        <p:txBody>
          <a:bodyPr/>
          <a:lstStyle>
            <a:lvl1pPr>
              <a:defRPr/>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450821" y="8142315"/>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450821" y="7562884"/>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22" name="テキスト プレースホルダー 4"/>
          <p:cNvSpPr>
            <a:spLocks noGrp="1"/>
          </p:cNvSpPr>
          <p:nvPr>
            <p:ph type="body" sz="quarter" idx="33" hasCustomPrompt="1"/>
          </p:nvPr>
        </p:nvSpPr>
        <p:spPr>
          <a:xfrm>
            <a:off x="13286867" y="515775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23" name="図プレースホルダー 2"/>
          <p:cNvSpPr>
            <a:spLocks noGrp="1"/>
          </p:cNvSpPr>
          <p:nvPr>
            <p:ph type="pic" sz="quarter" idx="34" hasCustomPrompt="1"/>
          </p:nvPr>
        </p:nvSpPr>
        <p:spPr>
          <a:xfrm>
            <a:off x="13872067" y="5742819"/>
            <a:ext cx="1125125" cy="1125125"/>
          </a:xfrm>
        </p:spPr>
        <p:txBody>
          <a:bodyPr/>
          <a:lstStyle>
            <a:lvl1pPr>
              <a:defRPr/>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35" hasCustomPrompt="1"/>
          </p:nvPr>
        </p:nvSpPr>
        <p:spPr>
          <a:xfrm>
            <a:off x="12030197" y="813942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6" hasCustomPrompt="1"/>
          </p:nvPr>
        </p:nvSpPr>
        <p:spPr>
          <a:xfrm>
            <a:off x="12030197" y="755999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9113118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3687753" y="4706599"/>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5" hasCustomPrompt="1"/>
          </p:nvPr>
        </p:nvSpPr>
        <p:spPr>
          <a:xfrm>
            <a:off x="10988185" y="470694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2" name="正方形/長方形 11"/>
          <p:cNvSpPr/>
          <p:nvPr userDrawn="1"/>
        </p:nvSpPr>
        <p:spPr>
          <a:xfrm>
            <a:off x="38182" y="4706943"/>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06943"/>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0728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図プレースホルダー 7"/>
          <p:cNvSpPr>
            <a:spLocks noGrp="1"/>
          </p:cNvSpPr>
          <p:nvPr>
            <p:ph type="pic" sz="quarter" idx="17" hasCustomPrompt="1"/>
          </p:nvPr>
        </p:nvSpPr>
        <p:spPr>
          <a:xfrm>
            <a:off x="1367024"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5016594"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8666165"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7"/>
          <p:cNvSpPr>
            <a:spLocks noGrp="1"/>
          </p:cNvSpPr>
          <p:nvPr>
            <p:ph type="pic" sz="quarter" idx="20" hasCustomPrompt="1"/>
          </p:nvPr>
        </p:nvSpPr>
        <p:spPr>
          <a:xfrm>
            <a:off x="15965308"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21" hasCustomPrompt="1"/>
          </p:nvPr>
        </p:nvSpPr>
        <p:spPr>
          <a:xfrm>
            <a:off x="12317027"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22" hasCustomPrompt="1"/>
          </p:nvPr>
        </p:nvSpPr>
        <p:spPr>
          <a:xfrm>
            <a:off x="41589"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4" hasCustomPrompt="1"/>
          </p:nvPr>
        </p:nvSpPr>
        <p:spPr>
          <a:xfrm>
            <a:off x="3734702" y="1411831"/>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6" hasCustomPrompt="1"/>
          </p:nvPr>
        </p:nvSpPr>
        <p:spPr>
          <a:xfrm>
            <a:off x="11035134" y="1411832"/>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8" hasCustomPrompt="1"/>
          </p:nvPr>
        </p:nvSpPr>
        <p:spPr>
          <a:xfrm>
            <a:off x="7367934"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0" hasCustomPrompt="1"/>
          </p:nvPr>
        </p:nvSpPr>
        <p:spPr>
          <a:xfrm>
            <a:off x="14668366" y="6038947"/>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8" name="図プレースホルダー 37"/>
          <p:cNvSpPr>
            <a:spLocks noGrp="1"/>
          </p:cNvSpPr>
          <p:nvPr>
            <p:ph type="pic" sz="quarter" idx="32" hasCustomPrompt="1"/>
          </p:nvPr>
        </p:nvSpPr>
        <p:spPr>
          <a:xfrm>
            <a:off x="1574657"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39" name="図プレースホルダー 37"/>
          <p:cNvSpPr>
            <a:spLocks noGrp="1"/>
          </p:cNvSpPr>
          <p:nvPr>
            <p:ph type="pic" sz="quarter" idx="33" hasCustomPrompt="1"/>
          </p:nvPr>
        </p:nvSpPr>
        <p:spPr>
          <a:xfrm>
            <a:off x="8878888" y="4443762"/>
            <a:ext cx="527050" cy="527050"/>
          </a:xfrm>
          <a:prstGeom prst="triangle">
            <a:avLst/>
          </a:prstGeom>
          <a:solidFill>
            <a:schemeClr val="accent1">
              <a:lumMod val="50000"/>
            </a:schemeClr>
          </a:solidFill>
        </p:spPr>
        <p:txBody>
          <a:bodyPr/>
          <a:lstStyle/>
          <a:p>
            <a:r>
              <a:rPr kumimoji="1" lang="en-US" altLang="ja-JP" dirty="0" smtClean="0"/>
              <a:t> </a:t>
            </a:r>
            <a:endParaRPr kumimoji="1" lang="ja-JP" altLang="en-US" dirty="0"/>
          </a:p>
        </p:txBody>
      </p:sp>
      <p:sp>
        <p:nvSpPr>
          <p:cNvPr id="40" name="図プレースホルダー 37"/>
          <p:cNvSpPr>
            <a:spLocks noGrp="1"/>
          </p:cNvSpPr>
          <p:nvPr>
            <p:ph type="pic" sz="quarter" idx="34" hasCustomPrompt="1"/>
          </p:nvPr>
        </p:nvSpPr>
        <p:spPr>
          <a:xfrm>
            <a:off x="16172942"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41" name="図プレースホルダー 37"/>
          <p:cNvSpPr>
            <a:spLocks noGrp="1"/>
          </p:cNvSpPr>
          <p:nvPr>
            <p:ph type="pic" sz="quarter" idx="35" hasCustomPrompt="1"/>
          </p:nvPr>
        </p:nvSpPr>
        <p:spPr>
          <a:xfrm rot="10800000">
            <a:off x="5224228" y="4378415"/>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
        <p:nvSpPr>
          <p:cNvPr id="42" name="図プレースホルダー 37"/>
          <p:cNvSpPr>
            <a:spLocks noGrp="1"/>
          </p:cNvSpPr>
          <p:nvPr>
            <p:ph type="pic" sz="quarter" idx="36" hasCustomPrompt="1"/>
          </p:nvPr>
        </p:nvSpPr>
        <p:spPr>
          <a:xfrm rot="10800000">
            <a:off x="12524660" y="4436430"/>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397877309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 Images and description without ic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3687753" y="473131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5" hasCustomPrompt="1"/>
          </p:nvPr>
        </p:nvSpPr>
        <p:spPr>
          <a:xfrm>
            <a:off x="10988185" y="4731657"/>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2" name="正方形/長方形 11"/>
          <p:cNvSpPr/>
          <p:nvPr userDrawn="1"/>
        </p:nvSpPr>
        <p:spPr>
          <a:xfrm>
            <a:off x="38182" y="473165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31657"/>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32001"/>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テキスト プレースホルダー 11"/>
          <p:cNvSpPr>
            <a:spLocks noGrp="1"/>
          </p:cNvSpPr>
          <p:nvPr>
            <p:ph type="body" sz="quarter" idx="22" hasCustomPrompt="1"/>
          </p:nvPr>
        </p:nvSpPr>
        <p:spPr>
          <a:xfrm>
            <a:off x="232216" y="5114809"/>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3" hasCustomPrompt="1"/>
          </p:nvPr>
        </p:nvSpPr>
        <p:spPr>
          <a:xfrm>
            <a:off x="213781" y="5611605"/>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4" hasCustomPrompt="1"/>
          </p:nvPr>
        </p:nvSpPr>
        <p:spPr>
          <a:xfrm>
            <a:off x="3925177" y="462980"/>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5" hasCustomPrompt="1"/>
          </p:nvPr>
        </p:nvSpPr>
        <p:spPr>
          <a:xfrm>
            <a:off x="3906894" y="958034"/>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6" hasCustomPrompt="1"/>
          </p:nvPr>
        </p:nvSpPr>
        <p:spPr>
          <a:xfrm>
            <a:off x="11225609" y="462981"/>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7" hasCustomPrompt="1"/>
          </p:nvPr>
        </p:nvSpPr>
        <p:spPr>
          <a:xfrm>
            <a:off x="11207326" y="959777"/>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8" hasCustomPrompt="1"/>
          </p:nvPr>
        </p:nvSpPr>
        <p:spPr>
          <a:xfrm>
            <a:off x="7558409" y="5114809"/>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9" hasCustomPrompt="1"/>
          </p:nvPr>
        </p:nvSpPr>
        <p:spPr>
          <a:xfrm>
            <a:off x="7540126" y="5611605"/>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0" hasCustomPrompt="1"/>
          </p:nvPr>
        </p:nvSpPr>
        <p:spPr>
          <a:xfrm>
            <a:off x="14858841" y="5114810"/>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1" hasCustomPrompt="1"/>
          </p:nvPr>
        </p:nvSpPr>
        <p:spPr>
          <a:xfrm>
            <a:off x="14840558" y="5611606"/>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8" name="図プレースホルダー 37"/>
          <p:cNvSpPr>
            <a:spLocks noGrp="1"/>
          </p:cNvSpPr>
          <p:nvPr>
            <p:ph type="pic" sz="quarter" idx="32" hasCustomPrompt="1"/>
          </p:nvPr>
        </p:nvSpPr>
        <p:spPr>
          <a:xfrm>
            <a:off x="1574657" y="4468476"/>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39" name="図プレースホルダー 37"/>
          <p:cNvSpPr>
            <a:spLocks noGrp="1"/>
          </p:cNvSpPr>
          <p:nvPr>
            <p:ph type="pic" sz="quarter" idx="33" hasCustomPrompt="1"/>
          </p:nvPr>
        </p:nvSpPr>
        <p:spPr>
          <a:xfrm>
            <a:off x="8878888" y="4468476"/>
            <a:ext cx="527050" cy="527050"/>
          </a:xfrm>
          <a:prstGeom prst="triangle">
            <a:avLst/>
          </a:prstGeom>
          <a:solidFill>
            <a:schemeClr val="accent1">
              <a:lumMod val="50000"/>
            </a:schemeClr>
          </a:solidFill>
        </p:spPr>
        <p:txBody>
          <a:bodyPr/>
          <a:lstStyle/>
          <a:p>
            <a:r>
              <a:rPr kumimoji="1" lang="en-US" altLang="ja-JP" dirty="0" smtClean="0"/>
              <a:t> </a:t>
            </a:r>
            <a:endParaRPr kumimoji="1" lang="ja-JP" altLang="en-US" dirty="0"/>
          </a:p>
        </p:txBody>
      </p:sp>
      <p:sp>
        <p:nvSpPr>
          <p:cNvPr id="40" name="図プレースホルダー 37"/>
          <p:cNvSpPr>
            <a:spLocks noGrp="1"/>
          </p:cNvSpPr>
          <p:nvPr>
            <p:ph type="pic" sz="quarter" idx="34" hasCustomPrompt="1"/>
          </p:nvPr>
        </p:nvSpPr>
        <p:spPr>
          <a:xfrm>
            <a:off x="16172942" y="4468476"/>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41" name="図プレースホルダー 37"/>
          <p:cNvSpPr>
            <a:spLocks noGrp="1"/>
          </p:cNvSpPr>
          <p:nvPr>
            <p:ph type="pic" sz="quarter" idx="35" hasCustomPrompt="1"/>
          </p:nvPr>
        </p:nvSpPr>
        <p:spPr>
          <a:xfrm rot="10800000">
            <a:off x="5224228" y="4423420"/>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
        <p:nvSpPr>
          <p:cNvPr id="42" name="図プレースホルダー 37"/>
          <p:cNvSpPr>
            <a:spLocks noGrp="1"/>
          </p:cNvSpPr>
          <p:nvPr>
            <p:ph type="pic" sz="quarter" idx="36" hasCustomPrompt="1"/>
          </p:nvPr>
        </p:nvSpPr>
        <p:spPr>
          <a:xfrm rot="10800000">
            <a:off x="12524660" y="4481435"/>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42545761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5" name="図プレースホルダー 5"/>
          <p:cNvSpPr>
            <a:spLocks noGrp="1"/>
          </p:cNvSpPr>
          <p:nvPr>
            <p:ph type="pic" sz="quarter" idx="12" hasCustomPrompt="1"/>
          </p:nvPr>
        </p:nvSpPr>
        <p:spPr>
          <a:xfrm>
            <a:off x="0" y="0"/>
            <a:ext cx="4572000" cy="3299254"/>
          </a:xfrm>
        </p:spPr>
        <p:txBody>
          <a:bodyPr/>
          <a:lstStyle>
            <a:lvl1pPr>
              <a:defRPr/>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3" hasCustomPrompt="1"/>
          </p:nvPr>
        </p:nvSpPr>
        <p:spPr>
          <a:xfrm>
            <a:off x="4570413" y="0"/>
            <a:ext cx="4572000" cy="329925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4" hasCustomPrompt="1"/>
          </p:nvPr>
        </p:nvSpPr>
        <p:spPr>
          <a:xfrm>
            <a:off x="9144000" y="0"/>
            <a:ext cx="4572000" cy="3299254"/>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5" hasCustomPrompt="1"/>
          </p:nvPr>
        </p:nvSpPr>
        <p:spPr>
          <a:xfrm>
            <a:off x="13714413" y="0"/>
            <a:ext cx="4572000" cy="3299254"/>
          </a:xfrm>
        </p:spPr>
        <p:txBody>
          <a:bodyPr/>
          <a:lstStyle>
            <a:lvl1pPr>
              <a:defRPr/>
            </a:lvl1pPr>
          </a:lstStyle>
          <a:p>
            <a:r>
              <a:rPr kumimoji="1" lang="en-US" altLang="ja-JP" dirty="0" smtClean="0"/>
              <a:t>Add an image</a:t>
            </a:r>
            <a:endParaRPr kumimoji="1" lang="ja-JP" altLang="en-US" dirty="0"/>
          </a:p>
        </p:txBody>
      </p:sp>
      <p:sp>
        <p:nvSpPr>
          <p:cNvPr id="13" name="図プレースホルダー 5"/>
          <p:cNvSpPr>
            <a:spLocks noGrp="1"/>
          </p:cNvSpPr>
          <p:nvPr>
            <p:ph type="pic" sz="quarter" idx="16" hasCustomPrompt="1"/>
          </p:nvPr>
        </p:nvSpPr>
        <p:spPr>
          <a:xfrm>
            <a:off x="0" y="3284406"/>
            <a:ext cx="4572000" cy="3299254"/>
          </a:xfrm>
        </p:spPr>
        <p:txBody>
          <a:bodyPr/>
          <a:lstStyle>
            <a:lvl1pPr>
              <a:defRPr/>
            </a:lvl1pPr>
          </a:lstStyle>
          <a:p>
            <a:r>
              <a:rPr kumimoji="1" lang="en-US" altLang="ja-JP" dirty="0" smtClean="0"/>
              <a:t>Add an image</a:t>
            </a:r>
            <a:endParaRPr kumimoji="1" lang="ja-JP" altLang="en-US" dirty="0"/>
          </a:p>
        </p:txBody>
      </p:sp>
      <p:sp>
        <p:nvSpPr>
          <p:cNvPr id="14" name="図プレースホルダー 5"/>
          <p:cNvSpPr>
            <a:spLocks noGrp="1"/>
          </p:cNvSpPr>
          <p:nvPr>
            <p:ph type="pic" sz="quarter" idx="17" hasCustomPrompt="1"/>
          </p:nvPr>
        </p:nvSpPr>
        <p:spPr>
          <a:xfrm>
            <a:off x="4570413" y="3284406"/>
            <a:ext cx="4572000" cy="3299254"/>
          </a:xfrm>
        </p:spPr>
        <p:txBody>
          <a:bodyPr/>
          <a:lstStyle>
            <a:lvl1pPr>
              <a:defRPr/>
            </a:lvl1pPr>
          </a:lstStyle>
          <a:p>
            <a:r>
              <a:rPr kumimoji="1" lang="en-US" altLang="ja-JP" dirty="0" smtClean="0"/>
              <a:t>Add an image</a:t>
            </a:r>
            <a:endParaRPr kumimoji="1" lang="ja-JP" altLang="en-US" dirty="0"/>
          </a:p>
        </p:txBody>
      </p:sp>
      <p:sp>
        <p:nvSpPr>
          <p:cNvPr id="15" name="図プレースホルダー 5"/>
          <p:cNvSpPr>
            <a:spLocks noGrp="1"/>
          </p:cNvSpPr>
          <p:nvPr>
            <p:ph type="pic" sz="quarter" idx="18" hasCustomPrompt="1"/>
          </p:nvPr>
        </p:nvSpPr>
        <p:spPr>
          <a:xfrm>
            <a:off x="9144000" y="3284406"/>
            <a:ext cx="4572000" cy="3299254"/>
          </a:xfrm>
        </p:spPr>
        <p:txBody>
          <a:bodyPr/>
          <a:lstStyle>
            <a:lvl1pPr>
              <a:defRPr/>
            </a:lvl1pPr>
          </a:lstStyle>
          <a:p>
            <a:r>
              <a:rPr kumimoji="1" lang="en-US" altLang="ja-JP" dirty="0" smtClean="0"/>
              <a:t>Add an image</a:t>
            </a:r>
            <a:endParaRPr kumimoji="1" lang="ja-JP" altLang="en-US" dirty="0"/>
          </a:p>
        </p:txBody>
      </p:sp>
      <p:sp>
        <p:nvSpPr>
          <p:cNvPr id="16" name="図プレースホルダー 5"/>
          <p:cNvSpPr>
            <a:spLocks noGrp="1"/>
          </p:cNvSpPr>
          <p:nvPr>
            <p:ph type="pic" sz="quarter" idx="19" hasCustomPrompt="1"/>
          </p:nvPr>
        </p:nvSpPr>
        <p:spPr>
          <a:xfrm>
            <a:off x="13714413" y="3284406"/>
            <a:ext cx="4572000" cy="3299254"/>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7"/>
          <p:cNvSpPr>
            <a:spLocks noGrp="1"/>
          </p:cNvSpPr>
          <p:nvPr>
            <p:ph type="body" sz="quarter" idx="20" hasCustomPrompt="1"/>
          </p:nvPr>
        </p:nvSpPr>
        <p:spPr>
          <a:xfrm>
            <a:off x="0"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9" name="テキスト プレースホルダー 17"/>
          <p:cNvSpPr>
            <a:spLocks noGrp="1"/>
          </p:cNvSpPr>
          <p:nvPr>
            <p:ph type="body" sz="quarter" idx="21" hasCustomPrompt="1"/>
          </p:nvPr>
        </p:nvSpPr>
        <p:spPr>
          <a:xfrm>
            <a:off x="4570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0" name="テキスト プレースホルダー 17"/>
          <p:cNvSpPr>
            <a:spLocks noGrp="1"/>
          </p:cNvSpPr>
          <p:nvPr>
            <p:ph type="body" sz="quarter" idx="22" hasCustomPrompt="1"/>
          </p:nvPr>
        </p:nvSpPr>
        <p:spPr>
          <a:xfrm>
            <a:off x="9142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1" name="テキスト プレースホルダー 17"/>
          <p:cNvSpPr>
            <a:spLocks noGrp="1"/>
          </p:cNvSpPr>
          <p:nvPr>
            <p:ph type="body" sz="quarter" idx="23" hasCustomPrompt="1"/>
          </p:nvPr>
        </p:nvSpPr>
        <p:spPr>
          <a:xfrm>
            <a:off x="13712826"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2" name="テキスト プレースホルダー 17"/>
          <p:cNvSpPr>
            <a:spLocks noGrp="1"/>
          </p:cNvSpPr>
          <p:nvPr>
            <p:ph type="body" sz="quarter" idx="24" hasCustomPrompt="1"/>
          </p:nvPr>
        </p:nvSpPr>
        <p:spPr>
          <a:xfrm>
            <a:off x="1587"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7"/>
          <p:cNvSpPr>
            <a:spLocks noGrp="1"/>
          </p:cNvSpPr>
          <p:nvPr>
            <p:ph type="body" sz="quarter" idx="25" hasCustomPrompt="1"/>
          </p:nvPr>
        </p:nvSpPr>
        <p:spPr>
          <a:xfrm>
            <a:off x="4572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4" name="テキスト プレースホルダー 17"/>
          <p:cNvSpPr>
            <a:spLocks noGrp="1"/>
          </p:cNvSpPr>
          <p:nvPr>
            <p:ph type="body" sz="quarter" idx="26" hasCustomPrompt="1"/>
          </p:nvPr>
        </p:nvSpPr>
        <p:spPr>
          <a:xfrm>
            <a:off x="9144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7"/>
          <p:cNvSpPr>
            <a:spLocks noGrp="1"/>
          </p:cNvSpPr>
          <p:nvPr>
            <p:ph type="body" sz="quarter" idx="27" hasCustomPrompt="1"/>
          </p:nvPr>
        </p:nvSpPr>
        <p:spPr>
          <a:xfrm>
            <a:off x="13714413"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7" name="直線コネクタ 26"/>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06276840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1"/>
        </p:nvSpPr>
        <p:spPr>
          <a:xfrm>
            <a:off x="1" y="0"/>
            <a:ext cx="502246"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5" hasCustomPrompt="1"/>
          </p:nvPr>
        </p:nvSpPr>
        <p:spPr>
          <a:xfrm>
            <a:off x="9430095" y="1993151"/>
            <a:ext cx="8399077"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0" hasCustomPrompt="1"/>
          </p:nvPr>
        </p:nvSpPr>
        <p:spPr>
          <a:xfrm>
            <a:off x="9430095" y="4905010"/>
            <a:ext cx="8399076"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7" name="図プレースホルダー 6"/>
          <p:cNvSpPr>
            <a:spLocks noGrp="1"/>
          </p:cNvSpPr>
          <p:nvPr>
            <p:ph type="pic" sz="quarter" idx="12" hasCustomPrompt="1"/>
          </p:nvPr>
        </p:nvSpPr>
        <p:spPr>
          <a:xfrm>
            <a:off x="412236" y="0"/>
            <a:ext cx="8730970" cy="10287000"/>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273960779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1"/>
        </p:nvSpPr>
        <p:spPr>
          <a:xfrm>
            <a:off x="0" y="2628900"/>
            <a:ext cx="18351500" cy="2959100"/>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userDrawn="1"/>
        </p:nvGrpSpPr>
        <p:grpSpPr>
          <a:xfrm>
            <a:off x="874986" y="5956564"/>
            <a:ext cx="3420380" cy="1717950"/>
            <a:chOff x="187211" y="5765810"/>
            <a:chExt cx="3420380" cy="1717950"/>
          </a:xfrm>
        </p:grpSpPr>
        <p:sp>
          <p:nvSpPr>
            <p:cNvPr id="30" name="正方形/長方形 2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二等辺三角形 3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7" name="円/楕円 66"/>
          <p:cNvSpPr/>
          <p:nvPr userDrawn="1"/>
        </p:nvSpPr>
        <p:spPr>
          <a:xfrm>
            <a:off x="295888" y="5742032"/>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図プレースホルダー 33"/>
          <p:cNvSpPr>
            <a:spLocks noGrp="1"/>
          </p:cNvSpPr>
          <p:nvPr>
            <p:ph type="pic" sz="quarter" idx="25" hasCustomPrompt="1"/>
          </p:nvPr>
        </p:nvSpPr>
        <p:spPr>
          <a:xfrm>
            <a:off x="519121" y="5981964"/>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22" name="テキスト プレースホルダー 11"/>
          <p:cNvSpPr>
            <a:spLocks noGrp="1"/>
          </p:cNvSpPr>
          <p:nvPr>
            <p:ph type="body" sz="quarter" idx="15" hasCustomPrompt="1"/>
          </p:nvPr>
        </p:nvSpPr>
        <p:spPr>
          <a:xfrm>
            <a:off x="43410" y="4537974"/>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0" hasCustomPrompt="1"/>
          </p:nvPr>
        </p:nvSpPr>
        <p:spPr>
          <a:xfrm>
            <a:off x="1223779" y="6279182"/>
            <a:ext cx="284656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1" hasCustomPrompt="1"/>
          </p:nvPr>
        </p:nvSpPr>
        <p:spPr>
          <a:xfrm>
            <a:off x="3750679" y="2692769"/>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1069636" y="3543982"/>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7408026" y="3731562"/>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14715041" y="4402958"/>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grpSp>
        <p:nvGrpSpPr>
          <p:cNvPr id="35" name="グループ化 34"/>
          <p:cNvGrpSpPr/>
          <p:nvPr userDrawn="1"/>
        </p:nvGrpSpPr>
        <p:grpSpPr>
          <a:xfrm rot="10800000">
            <a:off x="3759991" y="757555"/>
            <a:ext cx="3420380" cy="1717950"/>
            <a:chOff x="187211" y="5765810"/>
            <a:chExt cx="3420380" cy="1717950"/>
          </a:xfrm>
        </p:grpSpPr>
        <p:sp>
          <p:nvSpPr>
            <p:cNvPr id="36" name="正方形/長方形 3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二等辺三角形 3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26" hasCustomPrompt="1"/>
          </p:nvPr>
        </p:nvSpPr>
        <p:spPr>
          <a:xfrm>
            <a:off x="4197180" y="810142"/>
            <a:ext cx="2758166"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rot="10800000">
            <a:off x="11078421" y="1612650"/>
            <a:ext cx="3420380" cy="1717950"/>
            <a:chOff x="187211" y="5765810"/>
            <a:chExt cx="3420380" cy="1717950"/>
          </a:xfrm>
        </p:grpSpPr>
        <p:sp>
          <p:nvSpPr>
            <p:cNvPr id="41" name="正方形/長方形 40"/>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二等辺三角形 41"/>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3" name="テキスト プレースホルダー 11"/>
          <p:cNvSpPr>
            <a:spLocks noGrp="1"/>
          </p:cNvSpPr>
          <p:nvPr>
            <p:ph type="body" sz="quarter" idx="28" hasCustomPrompt="1"/>
          </p:nvPr>
        </p:nvSpPr>
        <p:spPr>
          <a:xfrm>
            <a:off x="11542367" y="1665237"/>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5" name="グループ化 44"/>
          <p:cNvGrpSpPr/>
          <p:nvPr userDrawn="1"/>
        </p:nvGrpSpPr>
        <p:grpSpPr>
          <a:xfrm>
            <a:off x="7432223" y="5200545"/>
            <a:ext cx="3420380" cy="1717950"/>
            <a:chOff x="187211" y="5765810"/>
            <a:chExt cx="3420380" cy="1717950"/>
          </a:xfrm>
        </p:grpSpPr>
        <p:sp>
          <p:nvSpPr>
            <p:cNvPr id="46" name="正方形/長方形 4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二等辺三角形 4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テキスト プレースホルダー 11"/>
          <p:cNvSpPr>
            <a:spLocks noGrp="1"/>
          </p:cNvSpPr>
          <p:nvPr>
            <p:ph type="body" sz="quarter" idx="30" hasCustomPrompt="1"/>
          </p:nvPr>
        </p:nvSpPr>
        <p:spPr>
          <a:xfrm>
            <a:off x="7904047" y="5523163"/>
            <a:ext cx="272353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59" name="グループ化 58"/>
          <p:cNvGrpSpPr/>
          <p:nvPr userDrawn="1"/>
        </p:nvGrpSpPr>
        <p:grpSpPr>
          <a:xfrm>
            <a:off x="14678821" y="5830920"/>
            <a:ext cx="3420380" cy="1717950"/>
            <a:chOff x="187211" y="5765810"/>
            <a:chExt cx="3420380" cy="1717950"/>
          </a:xfrm>
        </p:grpSpPr>
        <p:sp>
          <p:nvSpPr>
            <p:cNvPr id="60" name="正方形/長方形 5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二等辺三角形 6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2" name="テキスト プレースホルダー 11"/>
          <p:cNvSpPr>
            <a:spLocks noGrp="1"/>
          </p:cNvSpPr>
          <p:nvPr>
            <p:ph type="body" sz="quarter" idx="32" hasCustomPrompt="1"/>
          </p:nvPr>
        </p:nvSpPr>
        <p:spPr>
          <a:xfrm>
            <a:off x="15142767" y="6102738"/>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64" name="直角三角形 63"/>
          <p:cNvSpPr/>
          <p:nvPr userDrawn="1"/>
        </p:nvSpPr>
        <p:spPr>
          <a:xfrm rot="8100000">
            <a:off x="3408293" y="4036796"/>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直角三角形 64"/>
          <p:cNvSpPr/>
          <p:nvPr userDrawn="1"/>
        </p:nvSpPr>
        <p:spPr>
          <a:xfrm rot="18900000">
            <a:off x="14476298" y="4100467"/>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円/楕円 67"/>
          <p:cNvSpPr/>
          <p:nvPr userDrawn="1"/>
        </p:nvSpPr>
        <p:spPr>
          <a:xfrm>
            <a:off x="3295854" y="293608"/>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図プレースホルダー 33"/>
          <p:cNvSpPr>
            <a:spLocks noGrp="1"/>
          </p:cNvSpPr>
          <p:nvPr>
            <p:ph type="pic" sz="quarter" idx="34" hasCustomPrompt="1"/>
          </p:nvPr>
        </p:nvSpPr>
        <p:spPr>
          <a:xfrm>
            <a:off x="3519087" y="533540"/>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0" name="円/楕円 69"/>
          <p:cNvSpPr/>
          <p:nvPr userDrawn="1"/>
        </p:nvSpPr>
        <p:spPr>
          <a:xfrm>
            <a:off x="6968277" y="4939206"/>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図プレースホルダー 33"/>
          <p:cNvSpPr>
            <a:spLocks noGrp="1"/>
          </p:cNvSpPr>
          <p:nvPr>
            <p:ph type="pic" sz="quarter" idx="35" hasCustomPrompt="1"/>
          </p:nvPr>
        </p:nvSpPr>
        <p:spPr>
          <a:xfrm>
            <a:off x="7191510" y="5179138"/>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2" name="円/楕円 71"/>
          <p:cNvSpPr/>
          <p:nvPr userDrawn="1"/>
        </p:nvSpPr>
        <p:spPr>
          <a:xfrm>
            <a:off x="10614476" y="1144705"/>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図プレースホルダー 33"/>
          <p:cNvSpPr>
            <a:spLocks noGrp="1"/>
          </p:cNvSpPr>
          <p:nvPr>
            <p:ph type="pic" sz="quarter" idx="36" hasCustomPrompt="1"/>
          </p:nvPr>
        </p:nvSpPr>
        <p:spPr>
          <a:xfrm>
            <a:off x="10837709" y="1384637"/>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4" name="円/楕円 73"/>
          <p:cNvSpPr/>
          <p:nvPr userDrawn="1"/>
        </p:nvSpPr>
        <p:spPr>
          <a:xfrm>
            <a:off x="14214876" y="5595760"/>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図プレースホルダー 33"/>
          <p:cNvSpPr>
            <a:spLocks noGrp="1"/>
          </p:cNvSpPr>
          <p:nvPr>
            <p:ph type="pic" sz="quarter" idx="37" hasCustomPrompt="1"/>
          </p:nvPr>
        </p:nvSpPr>
        <p:spPr>
          <a:xfrm>
            <a:off x="14438109" y="5835692"/>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7" name="テキスト プレースホルダー 11"/>
          <p:cNvSpPr>
            <a:spLocks noGrp="1"/>
          </p:cNvSpPr>
          <p:nvPr>
            <p:ph type="body" sz="quarter" idx="38" hasCustomPrompt="1"/>
          </p:nvPr>
        </p:nvSpPr>
        <p:spPr>
          <a:xfrm>
            <a:off x="4921595" y="7077099"/>
            <a:ext cx="8399077"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78" name="直線コネクタ 77"/>
          <p:cNvCxnSpPr/>
          <p:nvPr userDrawn="1"/>
        </p:nvCxnSpPr>
        <p:spPr>
          <a:xfrm flipH="1" flipV="1">
            <a:off x="3332956" y="833505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p:ph type="body" sz="quarter" idx="39" hasCustomPrompt="1"/>
          </p:nvPr>
        </p:nvSpPr>
        <p:spPr>
          <a:xfrm>
            <a:off x="3332956" y="8432800"/>
            <a:ext cx="11632275" cy="1092200"/>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7521582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grpSp>
        <p:nvGrpSpPr>
          <p:cNvPr id="68" name="グループ化 67"/>
          <p:cNvGrpSpPr/>
          <p:nvPr userDrawn="1"/>
        </p:nvGrpSpPr>
        <p:grpSpPr>
          <a:xfrm>
            <a:off x="7976000" y="1249736"/>
            <a:ext cx="7632300" cy="2320588"/>
            <a:chOff x="7976000" y="767136"/>
            <a:chExt cx="7632300" cy="2320588"/>
          </a:xfrm>
        </p:grpSpPr>
        <p:sp>
          <p:nvSpPr>
            <p:cNvPr id="52" name="円弧 51"/>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1069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flipH="1">
            <a:off x="520700" y="2712080"/>
            <a:ext cx="7012790" cy="2320588"/>
            <a:chOff x="7976000" y="767136"/>
            <a:chExt cx="7012790" cy="2320588"/>
          </a:xfrm>
        </p:grpSpPr>
        <p:sp>
          <p:nvSpPr>
            <p:cNvPr id="70" name="円弧 69"/>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a:off x="9956746" y="1106978"/>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userDrawn="1"/>
        </p:nvGrpSpPr>
        <p:grpSpPr>
          <a:xfrm flipH="1">
            <a:off x="520700" y="5870763"/>
            <a:ext cx="7012790" cy="2320588"/>
            <a:chOff x="7976000" y="767136"/>
            <a:chExt cx="7012790" cy="2320588"/>
          </a:xfrm>
        </p:grpSpPr>
        <p:sp>
          <p:nvSpPr>
            <p:cNvPr id="77" name="円弧 76"/>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a:off x="9956746" y="1106978"/>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userDrawn="1"/>
        </p:nvGrpSpPr>
        <p:grpSpPr>
          <a:xfrm flipH="1" flipV="1">
            <a:off x="2476500" y="7426333"/>
            <a:ext cx="7787490" cy="2320588"/>
            <a:chOff x="7976000" y="767136"/>
            <a:chExt cx="7787490" cy="2320588"/>
          </a:xfrm>
        </p:grpSpPr>
        <p:sp>
          <p:nvSpPr>
            <p:cNvPr id="80" name="円弧 79"/>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V="1">
              <a:off x="9956746" y="1106978"/>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sp>
        <p:nvSpPr>
          <p:cNvPr id="82" name="テキスト プレースホルダー 11"/>
          <p:cNvSpPr>
            <a:spLocks noGrp="1"/>
          </p:cNvSpPr>
          <p:nvPr>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0" name="テキスト プレースホルダー 11"/>
          <p:cNvSpPr>
            <a:spLocks noGrp="1"/>
          </p:cNvSpPr>
          <p:nvPr>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1" name="テキスト プレースホルダー 11"/>
          <p:cNvSpPr>
            <a:spLocks noGrp="1"/>
          </p:cNvSpPr>
          <p:nvPr>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5" name="テキスト プレースホルダー 11"/>
          <p:cNvSpPr>
            <a:spLocks noGrp="1"/>
          </p:cNvSpPr>
          <p:nvPr>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00973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1"/>
        </p:nvCxnSpPr>
        <p:spPr>
          <a:xfrm flipH="1">
            <a:off x="-794" y="4079091"/>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1"/>
        </p:nvSpPr>
        <p:spPr>
          <a:xfrm rot="5400000">
            <a:off x="2000980" y="2470016"/>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1288949" y="803286"/>
            <a:ext cx="7809250" cy="8435669"/>
            <a:chOff x="4946954" y="348420"/>
            <a:chExt cx="8413408" cy="9088290"/>
          </a:xfrm>
        </p:grpSpPr>
        <p:sp>
          <p:nvSpPr>
            <p:cNvPr id="5" name="涙形 4"/>
            <p:cNvSpPr/>
            <p:nvPr userDrawn="1"/>
          </p:nvSpPr>
          <p:spPr>
            <a:xfrm rot="8100000">
              <a:off x="7680555" y="348420"/>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4500000">
              <a:off x="4946954" y="1889381"/>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涙形 6"/>
            <p:cNvSpPr/>
            <p:nvPr userDrawn="1"/>
          </p:nvSpPr>
          <p:spPr>
            <a:xfrm rot="900000">
              <a:off x="4946954" y="4994725"/>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涙形 7"/>
            <p:cNvSpPr/>
            <p:nvPr userDrawn="1"/>
          </p:nvSpPr>
          <p:spPr>
            <a:xfrm rot="18900000">
              <a:off x="7703047" y="6512996"/>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15300000">
              <a:off x="10436648" y="4972035"/>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11700000">
              <a:off x="10436648" y="1866691"/>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5" name="テキスト プレースホルダー 11"/>
          <p:cNvSpPr>
            <a:spLocks noGrp="1"/>
          </p:cNvSpPr>
          <p:nvPr>
            <p:ph type="body" sz="quarter" idx="23" hasCustomPrompt="1"/>
          </p:nvPr>
        </p:nvSpPr>
        <p:spPr>
          <a:xfrm>
            <a:off x="3922624" y="1633110"/>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4801900" y="937211"/>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29" hasCustomPrompt="1"/>
          </p:nvPr>
        </p:nvSpPr>
        <p:spPr>
          <a:xfrm>
            <a:off x="4048571" y="2083160"/>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30" hasCustomPrompt="1"/>
          </p:nvPr>
        </p:nvSpPr>
        <p:spPr>
          <a:xfrm>
            <a:off x="6469085" y="309409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9" name="図プレースホルダー 7"/>
          <p:cNvSpPr>
            <a:spLocks noGrp="1"/>
          </p:cNvSpPr>
          <p:nvPr>
            <p:ph type="pic" sz="quarter" idx="31" hasCustomPrompt="1"/>
          </p:nvPr>
        </p:nvSpPr>
        <p:spPr>
          <a:xfrm>
            <a:off x="7348361" y="2398195"/>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2" hasCustomPrompt="1"/>
          </p:nvPr>
        </p:nvSpPr>
        <p:spPr>
          <a:xfrm>
            <a:off x="6595032" y="3544144"/>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3" hasCustomPrompt="1"/>
          </p:nvPr>
        </p:nvSpPr>
        <p:spPr>
          <a:xfrm>
            <a:off x="1373600" y="3049089"/>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5" name="図プレースホルダー 7"/>
          <p:cNvSpPr>
            <a:spLocks noGrp="1"/>
          </p:cNvSpPr>
          <p:nvPr>
            <p:ph type="pic" sz="quarter" idx="34" hasCustomPrompt="1"/>
          </p:nvPr>
        </p:nvSpPr>
        <p:spPr>
          <a:xfrm>
            <a:off x="2252876" y="235319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6" name="テキスト プレースホルダー 11"/>
          <p:cNvSpPr>
            <a:spLocks noGrp="1"/>
          </p:cNvSpPr>
          <p:nvPr>
            <p:ph type="body" sz="quarter" idx="35" hasCustomPrompt="1"/>
          </p:nvPr>
        </p:nvSpPr>
        <p:spPr>
          <a:xfrm>
            <a:off x="1499547" y="349913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36" hasCustomPrompt="1"/>
          </p:nvPr>
        </p:nvSpPr>
        <p:spPr>
          <a:xfrm>
            <a:off x="1373600" y="5927148"/>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8" name="図プレースホルダー 7"/>
          <p:cNvSpPr>
            <a:spLocks noGrp="1"/>
          </p:cNvSpPr>
          <p:nvPr>
            <p:ph type="pic" sz="quarter" idx="37" hasCustomPrompt="1"/>
          </p:nvPr>
        </p:nvSpPr>
        <p:spPr>
          <a:xfrm>
            <a:off x="2252876" y="5231249"/>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9" name="テキスト プレースホルダー 11"/>
          <p:cNvSpPr>
            <a:spLocks noGrp="1"/>
          </p:cNvSpPr>
          <p:nvPr>
            <p:ph type="body" sz="quarter" idx="38" hasCustomPrompt="1"/>
          </p:nvPr>
        </p:nvSpPr>
        <p:spPr>
          <a:xfrm>
            <a:off x="1499547" y="6377198"/>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39" hasCustomPrompt="1"/>
          </p:nvPr>
        </p:nvSpPr>
        <p:spPr>
          <a:xfrm>
            <a:off x="6469085" y="5908585"/>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1" name="図プレースホルダー 7"/>
          <p:cNvSpPr>
            <a:spLocks noGrp="1"/>
          </p:cNvSpPr>
          <p:nvPr>
            <p:ph type="pic" sz="quarter" idx="40" hasCustomPrompt="1"/>
          </p:nvPr>
        </p:nvSpPr>
        <p:spPr>
          <a:xfrm>
            <a:off x="7348361" y="5212686"/>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2" name="テキスト プレースホルダー 11"/>
          <p:cNvSpPr>
            <a:spLocks noGrp="1"/>
          </p:cNvSpPr>
          <p:nvPr>
            <p:ph type="body" sz="quarter" idx="41" hasCustomPrompt="1"/>
          </p:nvPr>
        </p:nvSpPr>
        <p:spPr>
          <a:xfrm>
            <a:off x="6595032" y="6358635"/>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42" hasCustomPrompt="1"/>
          </p:nvPr>
        </p:nvSpPr>
        <p:spPr>
          <a:xfrm>
            <a:off x="3922624" y="732456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4" name="図プレースホルダー 7"/>
          <p:cNvSpPr>
            <a:spLocks noGrp="1"/>
          </p:cNvSpPr>
          <p:nvPr>
            <p:ph type="pic" sz="quarter" idx="43" hasCustomPrompt="1"/>
          </p:nvPr>
        </p:nvSpPr>
        <p:spPr>
          <a:xfrm>
            <a:off x="4801900" y="658366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5" name="テキスト プレースホルダー 11"/>
          <p:cNvSpPr>
            <a:spLocks noGrp="1"/>
          </p:cNvSpPr>
          <p:nvPr>
            <p:ph type="body" sz="quarter" idx="44" hasCustomPrompt="1"/>
          </p:nvPr>
        </p:nvSpPr>
        <p:spPr>
          <a:xfrm>
            <a:off x="4048571" y="772960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15" hasCustomPrompt="1"/>
          </p:nvPr>
        </p:nvSpPr>
        <p:spPr>
          <a:xfrm>
            <a:off x="9548249" y="1228065"/>
            <a:ext cx="7914915"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41" name="ホームベース 40"/>
          <p:cNvSpPr/>
          <p:nvPr userDrawn="1"/>
        </p:nvSpPr>
        <p:spPr>
          <a:xfrm>
            <a:off x="9615805" y="4406587"/>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1"/>
          <p:cNvSpPr>
            <a:spLocks noGrp="1"/>
          </p:cNvSpPr>
          <p:nvPr>
            <p:ph type="body" sz="quarter" idx="16" hasCustomPrompt="1"/>
          </p:nvPr>
        </p:nvSpPr>
        <p:spPr>
          <a:xfrm>
            <a:off x="10095502" y="4789931"/>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17" hasCustomPrompt="1"/>
          </p:nvPr>
        </p:nvSpPr>
        <p:spPr>
          <a:xfrm>
            <a:off x="10095502" y="4210502"/>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4" name="ホームベース 43"/>
          <p:cNvSpPr/>
          <p:nvPr userDrawn="1"/>
        </p:nvSpPr>
        <p:spPr>
          <a:xfrm>
            <a:off x="9615805" y="682475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11"/>
          <p:cNvSpPr>
            <a:spLocks noGrp="1"/>
          </p:cNvSpPr>
          <p:nvPr>
            <p:ph type="body" sz="quarter" idx="45" hasCustomPrompt="1"/>
          </p:nvPr>
        </p:nvSpPr>
        <p:spPr>
          <a:xfrm>
            <a:off x="10095502" y="7208094"/>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19" hasCustomPrompt="1"/>
          </p:nvPr>
        </p:nvSpPr>
        <p:spPr>
          <a:xfrm>
            <a:off x="10095502" y="6628665"/>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2015504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正方形/長方形 31"/>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1500" baseline="0">
                <a:solidFill>
                  <a:schemeClr val="bg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320254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6" name="テキスト プレースホルダー 11"/>
          <p:cNvSpPr>
            <a:spLocks noGrp="1"/>
          </p:cNvSpPr>
          <p:nvPr>
            <p:ph type="body" sz="quarter" idx="16" hasCustomPrompt="1"/>
          </p:nvPr>
        </p:nvSpPr>
        <p:spPr>
          <a:xfrm>
            <a:off x="162737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17" hasCustomPrompt="1"/>
          </p:nvPr>
        </p:nvSpPr>
        <p:spPr>
          <a:xfrm>
            <a:off x="162737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8" name="図プレースホルダー 7"/>
          <p:cNvSpPr>
            <a:spLocks noGrp="1"/>
          </p:cNvSpPr>
          <p:nvPr>
            <p:ph type="pic" sz="quarter" idx="23" hasCustomPrompt="1"/>
          </p:nvPr>
        </p:nvSpPr>
        <p:spPr>
          <a:xfrm>
            <a:off x="8378122"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9" name="テキスト プレースホルダー 11"/>
          <p:cNvSpPr>
            <a:spLocks noGrp="1"/>
          </p:cNvSpPr>
          <p:nvPr>
            <p:ph type="body" sz="quarter" idx="24" hasCustomPrompt="1"/>
          </p:nvPr>
        </p:nvSpPr>
        <p:spPr>
          <a:xfrm>
            <a:off x="6802946"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5" hasCustomPrompt="1"/>
          </p:nvPr>
        </p:nvSpPr>
        <p:spPr>
          <a:xfrm>
            <a:off x="6802946"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1" name="図プレースホルダー 7"/>
          <p:cNvSpPr>
            <a:spLocks noGrp="1"/>
          </p:cNvSpPr>
          <p:nvPr>
            <p:ph type="pic" sz="quarter" idx="26" hasCustomPrompt="1"/>
          </p:nvPr>
        </p:nvSpPr>
        <p:spPr>
          <a:xfrm>
            <a:off x="1355369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42" name="テキスト プレースホルダー 11"/>
          <p:cNvSpPr>
            <a:spLocks noGrp="1"/>
          </p:cNvSpPr>
          <p:nvPr>
            <p:ph type="body" sz="quarter" idx="27" hasCustomPrompt="1"/>
          </p:nvPr>
        </p:nvSpPr>
        <p:spPr>
          <a:xfrm>
            <a:off x="1197852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28" hasCustomPrompt="1"/>
          </p:nvPr>
        </p:nvSpPr>
        <p:spPr>
          <a:xfrm>
            <a:off x="1197852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6597230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8"/>
          <p:cNvSpPr>
            <a:spLocks noGrp="1"/>
          </p:cNvSpPr>
          <p:nvPr>
            <p:ph type="pic" sz="quarter" idx="12" hasCustomPrompt="1"/>
          </p:nvPr>
        </p:nvSpPr>
        <p:spPr>
          <a:xfrm>
            <a:off x="0" y="-1"/>
            <a:ext cx="18286413" cy="6583661"/>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14" hasCustomPrompt="1"/>
          </p:nvPr>
        </p:nvSpPr>
        <p:spPr>
          <a:xfrm>
            <a:off x="0" y="4063290"/>
            <a:ext cx="18286413" cy="765175"/>
          </a:xfrm>
          <a:solidFill>
            <a:schemeClr val="accent1">
              <a:alpha val="69000"/>
            </a:schemeClr>
          </a:solidFill>
        </p:spPr>
        <p:txBody>
          <a:bodyPr/>
          <a:lstStyle/>
          <a:p>
            <a:pPr lvl="0"/>
            <a:r>
              <a:rPr kumimoji="1" lang="en-US" altLang="ja-JP" dirty="0" smtClean="0"/>
              <a:t> </a:t>
            </a:r>
            <a:endParaRPr kumimoji="1" lang="ja-JP" altLang="en-US" dirty="0"/>
          </a:p>
        </p:txBody>
      </p:sp>
      <p:sp>
        <p:nvSpPr>
          <p:cNvPr id="14" name="テキスト プレースホルダー 12"/>
          <p:cNvSpPr>
            <a:spLocks noGrp="1"/>
          </p:cNvSpPr>
          <p:nvPr>
            <p:ph type="body" sz="quarter" idx="15" hasCustomPrompt="1"/>
          </p:nvPr>
        </p:nvSpPr>
        <p:spPr>
          <a:xfrm>
            <a:off x="0" y="4828951"/>
            <a:ext cx="18286413" cy="1754709"/>
          </a:xfrm>
          <a:solidFill>
            <a:schemeClr val="tx2">
              <a:alpha val="69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3" hasCustomPrompt="1"/>
          </p:nvPr>
        </p:nvSpPr>
        <p:spPr>
          <a:xfrm>
            <a:off x="1311688" y="823020"/>
            <a:ext cx="3691058" cy="5757015"/>
          </a:xfrm>
          <a:blipFill dpi="0" rotWithShape="1">
            <a:blip r:embed="rId2"/>
            <a:srcRect/>
            <a:stretch>
              <a:fillRect b="-27424"/>
            </a:stretch>
          </a:blipFill>
        </p:spPr>
        <p:txBody>
          <a:body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17" hasCustomPrompt="1"/>
          </p:nvPr>
        </p:nvSpPr>
        <p:spPr>
          <a:xfrm>
            <a:off x="5137761" y="4052646"/>
            <a:ext cx="12421380" cy="773203"/>
          </a:xfrm>
        </p:spPr>
        <p:txBody>
          <a:bodyPr anchor="t">
            <a:noAutofit/>
          </a:bodyPr>
          <a:lstStyle>
            <a:lvl1pPr algn="l">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6" hasCustomPrompt="1"/>
          </p:nvPr>
        </p:nvSpPr>
        <p:spPr>
          <a:xfrm>
            <a:off x="5137761" y="4880358"/>
            <a:ext cx="12421380" cy="1658297"/>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図プレースホルダー 21"/>
          <p:cNvSpPr>
            <a:spLocks noGrp="1"/>
          </p:cNvSpPr>
          <p:nvPr>
            <p:ph type="pic" sz="quarter" idx="40" hasCustomPrompt="1"/>
          </p:nvPr>
        </p:nvSpPr>
        <p:spPr>
          <a:xfrm>
            <a:off x="1582417" y="1767765"/>
            <a:ext cx="3149600" cy="4816475"/>
          </a:xfrm>
        </p:spPr>
        <p:txBody>
          <a:bodyPr/>
          <a:lstStyle>
            <a:lvl1pPr>
              <a:defRPr/>
            </a:lvl1pPr>
          </a:lstStyle>
          <a:p>
            <a:r>
              <a:rPr kumimoji="1" lang="en-US" altLang="ja-JP" dirty="0" smtClean="0"/>
              <a:t>Add an image</a:t>
            </a:r>
            <a:endParaRPr kumimoji="1" lang="ja-JP" altLang="en-US" dirty="0"/>
          </a:p>
        </p:txBody>
      </p:sp>
      <p:sp>
        <p:nvSpPr>
          <p:cNvPr id="24"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5" name="直線コネクタ 24"/>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3578790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1"/>
        </p:nvSpPr>
        <p:spPr>
          <a:xfrm>
            <a:off x="-1" y="0"/>
            <a:ext cx="18286413" cy="6583660"/>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テキスト プレースホルダー 7"/>
          <p:cNvSpPr>
            <a:spLocks noGrp="1"/>
          </p:cNvSpPr>
          <p:nvPr>
            <p:ph type="body" sz="quarter" idx="15" hasCustomPrompt="1"/>
          </p:nvPr>
        </p:nvSpPr>
        <p:spPr>
          <a:xfrm>
            <a:off x="412236" y="1208103"/>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16" hasCustomPrompt="1"/>
          </p:nvPr>
        </p:nvSpPr>
        <p:spPr>
          <a:xfrm>
            <a:off x="667031" y="1433128"/>
            <a:ext cx="5733348" cy="3150350"/>
          </a:xfrm>
        </p:spPr>
        <p:txBody>
          <a:bodyPr/>
          <a:lstStyle>
            <a:lvl1pPr>
              <a:defRPr/>
            </a:lvl1pPr>
          </a:lstStyle>
          <a:p>
            <a:r>
              <a:rPr kumimoji="1" lang="en-US" altLang="ja-JP" dirty="0" smtClean="0"/>
              <a:t>Add an image</a:t>
            </a:r>
            <a:endParaRPr kumimoji="1" lang="ja-JP" altLang="en-US" dirty="0"/>
          </a:p>
        </p:txBody>
      </p:sp>
      <p:sp>
        <p:nvSpPr>
          <p:cNvPr id="11" name="テキスト プレースホルダー 7"/>
          <p:cNvSpPr>
            <a:spLocks noGrp="1"/>
          </p:cNvSpPr>
          <p:nvPr>
            <p:ph type="body" sz="quarter" idx="17" hasCustomPrompt="1"/>
          </p:nvPr>
        </p:nvSpPr>
        <p:spPr>
          <a:xfrm>
            <a:off x="11588711" y="1201446"/>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18" hasCustomPrompt="1"/>
          </p:nvPr>
        </p:nvSpPr>
        <p:spPr>
          <a:xfrm>
            <a:off x="11843506" y="1426471"/>
            <a:ext cx="5733348" cy="3150350"/>
          </a:xfrm>
        </p:spPr>
        <p:txBody>
          <a:bodyPr/>
          <a:lstStyle>
            <a:lvl1pPr>
              <a:defRPr/>
            </a:lvl1pPr>
          </a:lstStyle>
          <a:p>
            <a:r>
              <a:rPr kumimoji="1" lang="en-US" altLang="ja-JP" dirty="0" smtClean="0"/>
              <a:t>Add an image</a:t>
            </a:r>
            <a:endParaRPr kumimoji="1" lang="ja-JP" altLang="en-US" dirty="0"/>
          </a:p>
        </p:txBody>
      </p:sp>
      <p:sp>
        <p:nvSpPr>
          <p:cNvPr id="8" name="テキスト プレースホルダー 7"/>
          <p:cNvSpPr>
            <a:spLocks noGrp="1"/>
          </p:cNvSpPr>
          <p:nvPr>
            <p:ph type="body" sz="quarter" idx="14" hasCustomPrompt="1"/>
          </p:nvPr>
        </p:nvSpPr>
        <p:spPr>
          <a:xfrm>
            <a:off x="5546049" y="958035"/>
            <a:ext cx="7197557" cy="5824031"/>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7" name="図プレースホルダー 8"/>
          <p:cNvSpPr>
            <a:spLocks noGrp="1"/>
          </p:cNvSpPr>
          <p:nvPr>
            <p:ph type="pic" sz="quarter" idx="13" hasCustomPrompt="1"/>
          </p:nvPr>
        </p:nvSpPr>
        <p:spPr>
          <a:xfrm>
            <a:off x="5814679" y="1201445"/>
            <a:ext cx="6660740" cy="3645405"/>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783163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1"/>
        </p:nvSpPr>
        <p:spPr>
          <a:xfrm>
            <a:off x="0" y="0"/>
            <a:ext cx="18286413" cy="595359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0" y="5908584"/>
            <a:ext cx="18286413" cy="437841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6368" y="1104847"/>
            <a:ext cx="830480" cy="4192710"/>
          </a:xfrm>
          <a:prstGeom prst="rect">
            <a:avLst/>
          </a:prstGeom>
          <a:effectLst>
            <a:outerShdw blurRad="76200" dir="13500000" sy="23000" kx="1200000" algn="br" rotWithShape="0">
              <a:prstClr val="black">
                <a:alpha val="20000"/>
              </a:prstClr>
            </a:outerShdw>
          </a:effectLst>
        </p:spPr>
      </p:pic>
      <p:pic>
        <p:nvPicPr>
          <p:cNvPr id="3" name="図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4832" y="1180642"/>
            <a:ext cx="1295500" cy="4494755"/>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8131" y="958035"/>
            <a:ext cx="1678630" cy="4939971"/>
          </a:xfrm>
          <a:prstGeom prst="rect">
            <a:avLst/>
          </a:prstGeom>
          <a:effectLst>
            <a:outerShdw blurRad="76200" dir="13500000" sy="23000" kx="1200000" algn="br" rotWithShape="0">
              <a:prstClr val="black">
                <a:alpha val="20000"/>
              </a:prstClr>
            </a:outerShdw>
          </a:effectLst>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72876" y="1476823"/>
            <a:ext cx="1446566" cy="4182464"/>
          </a:xfrm>
          <a:prstGeom prst="rect">
            <a:avLst/>
          </a:prstGeom>
          <a:effectLst>
            <a:outerShdw blurRad="76200" dir="13500000" sy="23000" kx="1200000" algn="br" rotWithShape="0">
              <a:prstClr val="black">
                <a:alpha val="20000"/>
              </a:prstClr>
            </a:outerShdw>
          </a:effectLst>
        </p:spPr>
      </p:pic>
      <p:pic>
        <p:nvPicPr>
          <p:cNvPr id="5" name="図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52696" y="1090061"/>
            <a:ext cx="1142785" cy="4077159"/>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1"/>
          </p:cNvSpPr>
          <p:nvPr>
            <p:ph type="body" sz="quarter" idx="15" hasCustomPrompt="1"/>
          </p:nvPr>
        </p:nvSpPr>
        <p:spPr>
          <a:xfrm>
            <a:off x="727271" y="644864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727272" y="862601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66251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1"/>
        </p:nvSpPr>
        <p:spPr>
          <a:xfrm>
            <a:off x="-14757" y="329183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7192" y="3722610"/>
            <a:ext cx="18286413"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正方形/長方形 4"/>
          <p:cNvSpPr/>
          <p:nvPr userDrawn="1"/>
        </p:nvSpPr>
        <p:spPr>
          <a:xfrm>
            <a:off x="-1" y="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0" y="417975"/>
            <a:ext cx="18271655"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dirty="0" smtClean="0"/>
              <a:t> Add an image</a:t>
            </a:r>
            <a:endParaRPr kumimoji="1" lang="ja-JP" altLang="en-US" dirty="0"/>
          </a:p>
        </p:txBody>
      </p:sp>
      <p:sp>
        <p:nvSpPr>
          <p:cNvPr id="11"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6" name="直線コネクタ 1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9150226" y="1177425"/>
            <a:ext cx="8498925" cy="144579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9150226" y="597995"/>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0" hasCustomPrompt="1"/>
          </p:nvPr>
        </p:nvSpPr>
        <p:spPr>
          <a:xfrm>
            <a:off x="599276" y="4513430"/>
            <a:ext cx="8498925" cy="13951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1" hasCustomPrompt="1"/>
          </p:nvPr>
        </p:nvSpPr>
        <p:spPr>
          <a:xfrm>
            <a:off x="599276" y="3934000"/>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5397923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1"/>
          </p:cNvSpPr>
          <p:nvPr>
            <p:ph type="pic" sz="quarter" idx="12" hasCustomPrompt="1"/>
          </p:nvPr>
        </p:nvSpPr>
        <p:spPr>
          <a:xfrm>
            <a:off x="0" y="0"/>
            <a:ext cx="10425055" cy="6583660"/>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dirty="0" smtClean="0"/>
              <a:t>Add an image</a:t>
            </a:r>
            <a:endParaRPr kumimoji="1" lang="ja-JP" altLang="en-US" dirty="0"/>
          </a:p>
        </p:txBody>
      </p:sp>
      <p:sp>
        <p:nvSpPr>
          <p:cNvPr id="22" name="図プレースホルダー 21"/>
          <p:cNvSpPr>
            <a:spLocks noGrp="1"/>
          </p:cNvSpPr>
          <p:nvPr>
            <p:ph type="pic" sz="quarter" idx="40" hasCustomPrompt="1"/>
          </p:nvPr>
        </p:nvSpPr>
        <p:spPr>
          <a:xfrm>
            <a:off x="5461000" y="3221875"/>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12" name="図プレースホルダー 11"/>
          <p:cNvSpPr>
            <a:spLocks noGrp="1"/>
          </p:cNvSpPr>
          <p:nvPr>
            <p:ph type="pic" sz="quarter" idx="13" hasCustomPrompt="1"/>
          </p:nvPr>
        </p:nvSpPr>
        <p:spPr>
          <a:xfrm>
            <a:off x="7838062" y="-2"/>
            <a:ext cx="10448350" cy="6583660"/>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1" hasCustomPrompt="1"/>
          </p:nvPr>
        </p:nvSpPr>
        <p:spPr>
          <a:xfrm>
            <a:off x="5746750" y="3228975"/>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4" name="図プレースホルダー 21"/>
          <p:cNvSpPr>
            <a:spLocks noGrp="1"/>
          </p:cNvSpPr>
          <p:nvPr>
            <p:ph type="pic" sz="quarter" idx="42" hasCustomPrompt="1"/>
          </p:nvPr>
        </p:nvSpPr>
        <p:spPr>
          <a:xfrm>
            <a:off x="8777288" y="2424950"/>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43" hasCustomPrompt="1"/>
          </p:nvPr>
        </p:nvSpPr>
        <p:spPr>
          <a:xfrm>
            <a:off x="9063038" y="2432050"/>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1251958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43" y="1016929"/>
            <a:ext cx="13127849"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8" name="涙形 7"/>
          <p:cNvSpPr/>
          <p:nvPr userDrawn="1"/>
        </p:nvSpPr>
        <p:spPr>
          <a:xfrm rot="8100000">
            <a:off x="3189655" y="1155774"/>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8100000">
            <a:off x="4761885" y="3760571"/>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8100000">
            <a:off x="7802845" y="63431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rot="8100000">
            <a:off x="11596370" y="1306115"/>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rot="8100000">
            <a:off x="8000551" y="3090913"/>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rot="8100000">
            <a:off x="13128605" y="418070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40" hasCustomPrompt="1"/>
          </p:nvPr>
        </p:nvSpPr>
        <p:spPr>
          <a:xfrm>
            <a:off x="611633" y="1652503"/>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1" hasCustomPrompt="1"/>
          </p:nvPr>
        </p:nvSpPr>
        <p:spPr>
          <a:xfrm>
            <a:off x="2112711" y="4108746"/>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2" hasCustomPrompt="1"/>
          </p:nvPr>
        </p:nvSpPr>
        <p:spPr>
          <a:xfrm>
            <a:off x="5227143" y="944025"/>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3" hasCustomPrompt="1"/>
          </p:nvPr>
        </p:nvSpPr>
        <p:spPr>
          <a:xfrm>
            <a:off x="9488346" y="3741660"/>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44" hasCustomPrompt="1"/>
          </p:nvPr>
        </p:nvSpPr>
        <p:spPr>
          <a:xfrm>
            <a:off x="13082603" y="1595703"/>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45" hasCustomPrompt="1"/>
          </p:nvPr>
        </p:nvSpPr>
        <p:spPr>
          <a:xfrm>
            <a:off x="14595806" y="4361482"/>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6" hasCustomPrompt="1"/>
          </p:nvPr>
        </p:nvSpPr>
        <p:spPr>
          <a:xfrm>
            <a:off x="3314987" y="1076656"/>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47" hasCustomPrompt="1"/>
          </p:nvPr>
        </p:nvSpPr>
        <p:spPr>
          <a:xfrm>
            <a:off x="4875156" y="3681453"/>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2" name="テキスト プレースホルダー 11"/>
          <p:cNvSpPr>
            <a:spLocks noGrp="1"/>
          </p:cNvSpPr>
          <p:nvPr>
            <p:ph type="body" sz="quarter" idx="48" hasCustomPrompt="1"/>
          </p:nvPr>
        </p:nvSpPr>
        <p:spPr>
          <a:xfrm>
            <a:off x="7922146" y="559279"/>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3" name="テキスト プレースホルダー 11"/>
          <p:cNvSpPr>
            <a:spLocks noGrp="1"/>
          </p:cNvSpPr>
          <p:nvPr>
            <p:ph type="body" sz="quarter" idx="49" hasCustomPrompt="1"/>
          </p:nvPr>
        </p:nvSpPr>
        <p:spPr>
          <a:xfrm>
            <a:off x="8119852" y="3011795"/>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4" name="テキスト プレースホルダー 11"/>
          <p:cNvSpPr>
            <a:spLocks noGrp="1"/>
          </p:cNvSpPr>
          <p:nvPr>
            <p:ph type="body" sz="quarter" idx="50" hasCustomPrompt="1"/>
          </p:nvPr>
        </p:nvSpPr>
        <p:spPr>
          <a:xfrm>
            <a:off x="11718778" y="1226997"/>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5" name="テキスト プレースホルダー 11"/>
          <p:cNvSpPr>
            <a:spLocks noGrp="1"/>
          </p:cNvSpPr>
          <p:nvPr>
            <p:ph type="body" sz="quarter" idx="51" hasCustomPrompt="1"/>
          </p:nvPr>
        </p:nvSpPr>
        <p:spPr>
          <a:xfrm>
            <a:off x="13247906" y="4101584"/>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Tree>
    <p:extLst>
      <p:ext uri="{BB962C8B-B14F-4D97-AF65-F5344CB8AC3E}">
        <p14:creationId xmlns:p14="http://schemas.microsoft.com/office/powerpoint/2010/main" val="381974772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43" y="1016929"/>
            <a:ext cx="13127849"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21822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dirty="0" smtClean="0"/>
              <a:t>Text Here</a:t>
            </a:r>
            <a:endParaRPr lang="en-US" dirty="0"/>
          </a:p>
        </p:txBody>
      </p:sp>
      <p:sp>
        <p:nvSpPr>
          <p:cNvPr id="6" name="図プレースホルダー 7"/>
          <p:cNvSpPr>
            <a:spLocks noGrp="1"/>
          </p:cNvSpPr>
          <p:nvPr>
            <p:ph type="pic" sz="quarter" idx="18" hasCustomPrompt="1"/>
          </p:nvPr>
        </p:nvSpPr>
        <p:spPr>
          <a:xfrm>
            <a:off x="8357297" y="2938255"/>
            <a:ext cx="1550994" cy="155099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2241298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2802797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99130110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3576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Loop 1">
    <p:spTree>
      <p:nvGrpSpPr>
        <p:cNvPr id="1" name=""/>
        <p:cNvGrpSpPr/>
        <p:nvPr/>
      </p:nvGrpSpPr>
      <p:grpSpPr>
        <a:xfrm>
          <a:off x="0" y="0"/>
          <a:ext cx="0" cy="0"/>
          <a:chOff x="0" y="0"/>
          <a:chExt cx="0" cy="0"/>
        </a:xfrm>
      </p:grpSpPr>
      <p:sp>
        <p:nvSpPr>
          <p:cNvPr id="32" name="円/楕円 31"/>
          <p:cNvSpPr/>
          <p:nvPr userDrawn="1"/>
        </p:nvSpPr>
        <p:spPr>
          <a:xfrm>
            <a:off x="6041205" y="2495277"/>
            <a:ext cx="6193030" cy="619303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6982940" y="3437012"/>
            <a:ext cx="4309561" cy="430956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a:prstGeom prst="rect">
            <a:avLst/>
          </a:prstGeo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9" name="環状矢印 8"/>
          <p:cNvSpPr/>
          <p:nvPr userDrawn="1"/>
        </p:nvSpPr>
        <p:spPr>
          <a:xfrm>
            <a:off x="9143206"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492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75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750"/>
                            </p:stCondLst>
                            <p:childTnLst>
                              <p:par>
                                <p:cTn id="33" presetID="22" presetClass="entr" presetSubtype="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4250"/>
                            </p:stCondLst>
                            <p:childTnLst>
                              <p:par>
                                <p:cTn id="50" presetID="22" presetClass="entr" presetSubtype="2"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750"/>
                            </p:stCondLst>
                            <p:childTnLst>
                              <p:par>
                                <p:cTn id="67" presetID="22" presetClass="entr" presetSubtype="4" fill="hold" grpId="0" nodeType="afterEffect">
                                  <p:stCondLst>
                                    <p:cond delay="50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8" grpId="0" animBg="1"/>
      <p:bldP spid="9" grpId="0" animBg="1"/>
      <p:bldP spid="12" grpId="0" animBg="1"/>
      <p:bldP spid="13" grpId="0" animBg="1"/>
      <p:bldP spid="14" grpId="0" animBg="1"/>
      <p:bldP spid="16" grpId="0" animBg="1"/>
      <p:bldP spid="17" grpId="0" animBg="1"/>
      <p:bldP spid="18" grpId="0" animBg="1"/>
      <p:bldP spid="19" grpId="0" animBg="1"/>
      <p:bldP spid="20" grpId="0"/>
      <p:bldP spid="21" grpId="0"/>
      <p:bldP spid="22" grpId="0"/>
      <p:bldP spid="23" grpId="0"/>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a:prstGeom prst="rect">
            <a:avLst/>
          </a:prstGeo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656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250"/>
                            </p:stCondLst>
                            <p:childTnLst>
                              <p:par>
                                <p:cTn id="21" presetID="10" presetClass="entr" presetSubtype="0" fill="hold" grpId="0"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fade">
                                      <p:cBhvr>
                                        <p:cTn id="42" dur="500"/>
                                        <p:tgtEl>
                                          <p:spTgt spid="43">
                                            <p:txEl>
                                              <p:pRg st="0" end="0"/>
                                            </p:txEl>
                                          </p:spTgt>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3750"/>
                            </p:stCondLst>
                            <p:childTnLst>
                              <p:par>
                                <p:cTn id="53" presetID="10" presetClass="entr" presetSubtype="0" fill="hold" grpId="0" nodeType="afterEffect">
                                  <p:stCondLst>
                                    <p:cond delay="5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500"/>
                                        <p:tgtEl>
                                          <p:spTgt spid="48">
                                            <p:txEl>
                                              <p:pRg st="0" end="0"/>
                                            </p:txEl>
                                          </p:spTgt>
                                        </p:tgtEl>
                                      </p:cBhvr>
                                    </p:animEffect>
                                  </p:childTnLst>
                                </p:cTn>
                              </p:par>
                              <p:par>
                                <p:cTn id="59" presetID="22" presetClass="entr" presetSubtype="8" fill="hold" grpId="0" nodeType="withEffect">
                                  <p:stCondLst>
                                    <p:cond delay="75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000"/>
                            </p:stCondLst>
                            <p:childTnLst>
                              <p:par>
                                <p:cTn id="69" presetID="10" presetClass="entr" presetSubtype="0" fill="hold" grpId="0" nodeType="after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3">
                                            <p:txEl>
                                              <p:pRg st="0" end="0"/>
                                            </p:txEl>
                                          </p:spTgt>
                                        </p:tgtEl>
                                        <p:attrNameLst>
                                          <p:attrName>style.visibility</p:attrName>
                                        </p:attrNameLst>
                                      </p:cBhvr>
                                      <p:to>
                                        <p:strVal val="visible"/>
                                      </p:to>
                                    </p:set>
                                    <p:animEffect transition="in" filter="fade">
                                      <p:cBhvr>
                                        <p:cTn id="74" dur="500"/>
                                        <p:tgtEl>
                                          <p:spTgt spid="53">
                                            <p:txEl>
                                              <p:pRg st="0" end="0"/>
                                            </p:txEl>
                                          </p:spTgt>
                                        </p:tgtEl>
                                      </p:cBhvr>
                                    </p:animEffect>
                                  </p:childTnLst>
                                </p:cTn>
                              </p:par>
                              <p:par>
                                <p:cTn id="75" presetID="22" presetClass="entr" presetSubtype="8" fill="hold" grpId="0" nodeType="withEffect">
                                  <p:stCondLst>
                                    <p:cond delay="75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75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par>
                          <p:cTn id="84" fill="hold">
                            <p:stCondLst>
                              <p:cond delay="6250"/>
                            </p:stCondLst>
                            <p:childTnLst>
                              <p:par>
                                <p:cTn id="85" presetID="10" presetClass="entr" presetSubtype="0" fill="hold" grpId="0" nodeType="afterEffect">
                                  <p:stCondLst>
                                    <p:cond delay="5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fade">
                                      <p:cBhvr>
                                        <p:cTn id="90" dur="500"/>
                                        <p:tgtEl>
                                          <p:spTgt spid="58">
                                            <p:txEl>
                                              <p:pRg st="0" end="0"/>
                                            </p:txEl>
                                          </p:spTgt>
                                        </p:tgtEl>
                                      </p:cBhvr>
                                    </p:animEffect>
                                  </p:childTnLst>
                                </p:cTn>
                              </p:par>
                              <p:par>
                                <p:cTn id="91" presetID="22" presetClass="entr" presetSubtype="8"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75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75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animBg="1"/>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47" grpId="0" animBg="1"/>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22" presetClass="entr" presetSubtype="8" fill="hold" nodeType="withEffect">
                  <p:stCondLst>
                    <p:cond delay="75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22" presetClass="entr" presetSubtype="8" fill="hold" nodeType="withEffect">
                  <p:stCondLst>
                    <p:cond delay="75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218539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808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 Baloons">
    <p:spTree>
      <p:nvGrpSpPr>
        <p:cNvPr id="1" name=""/>
        <p:cNvGrpSpPr/>
        <p:nvPr/>
      </p:nvGrpSpPr>
      <p:grpSpPr>
        <a:xfrm>
          <a:off x="0" y="0"/>
          <a:ext cx="0" cy="0"/>
          <a:chOff x="0" y="0"/>
          <a:chExt cx="0" cy="0"/>
        </a:xfrm>
      </p:grpSpPr>
      <p:sp>
        <p:nvSpPr>
          <p:cNvPr id="11" name="正方形/長方形 10"/>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涙形 2"/>
          <p:cNvSpPr/>
          <p:nvPr userDrawn="1"/>
        </p:nvSpPr>
        <p:spPr>
          <a:xfrm rot="5226544">
            <a:off x="3944329" y="45165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涙形 3"/>
          <p:cNvSpPr/>
          <p:nvPr userDrawn="1"/>
        </p:nvSpPr>
        <p:spPr>
          <a:xfrm rot="11130698">
            <a:off x="11652523" y="884136"/>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涙形 4"/>
          <p:cNvSpPr/>
          <p:nvPr userDrawn="1"/>
        </p:nvSpPr>
        <p:spPr>
          <a:xfrm rot="1800000">
            <a:off x="2633274" y="4633381"/>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14265780">
            <a:off x="12795332" y="5216238"/>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39" hasCustomPrompt="1"/>
          </p:nvPr>
        </p:nvSpPr>
        <p:spPr>
          <a:xfrm>
            <a:off x="4195021" y="1038980"/>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40" hasCustomPrompt="1"/>
          </p:nvPr>
        </p:nvSpPr>
        <p:spPr>
          <a:xfrm>
            <a:off x="2881748" y="5131093"/>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41" hasCustomPrompt="1"/>
          </p:nvPr>
        </p:nvSpPr>
        <p:spPr>
          <a:xfrm>
            <a:off x="11900997" y="1471462"/>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42" hasCustomPrompt="1"/>
          </p:nvPr>
        </p:nvSpPr>
        <p:spPr>
          <a:xfrm>
            <a:off x="13043806" y="5803564"/>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6900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 Tex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6757941" y="1700618"/>
            <a:ext cx="10396155" cy="3240360"/>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6757941" y="4985982"/>
            <a:ext cx="10396155"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6345838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図プレースホルダー 17"/>
          <p:cNvSpPr>
            <a:spLocks noGrp="1"/>
          </p:cNvSpPr>
          <p:nvPr>
            <p:ph type="pic" sz="quarter" idx="11" hasCustomPrompt="1"/>
          </p:nvPr>
        </p:nvSpPr>
        <p:spPr>
          <a:xfrm>
            <a:off x="9356370" y="5829299"/>
            <a:ext cx="8930042" cy="3285766"/>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dirty="0" smtClean="0"/>
              <a:t>  Add an image</a:t>
            </a:r>
            <a:endParaRPr kumimoji="1" lang="ja-JP" altLang="en-US" dirty="0"/>
          </a:p>
        </p:txBody>
      </p:sp>
      <p:grpSp>
        <p:nvGrpSpPr>
          <p:cNvPr id="9" name="グループ化 8"/>
          <p:cNvGrpSpPr/>
          <p:nvPr userDrawn="1"/>
        </p:nvGrpSpPr>
        <p:grpSpPr>
          <a:xfrm>
            <a:off x="0" y="0"/>
            <a:ext cx="10763386" cy="10284621"/>
            <a:chOff x="0" y="0"/>
            <a:chExt cx="10763386" cy="10284621"/>
          </a:xfrm>
        </p:grpSpPr>
        <p:sp>
          <p:nvSpPr>
            <p:cNvPr id="6" name="直角三角形 5"/>
            <p:cNvSpPr/>
            <p:nvPr userDrawn="1"/>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userDrawn="1"/>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図プレースホルダー 13"/>
          <p:cNvSpPr>
            <a:spLocks noGrp="1"/>
          </p:cNvSpPr>
          <p:nvPr>
            <p:ph type="pic" sz="quarter" idx="10" hasCustomPrompt="1"/>
          </p:nvPr>
        </p:nvSpPr>
        <p:spPr>
          <a:xfrm>
            <a:off x="2522" y="1183061"/>
            <a:ext cx="8928474" cy="3280389"/>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649961" y="5622044"/>
            <a:ext cx="7922539" cy="1794756"/>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6" hasCustomPrompt="1"/>
          </p:nvPr>
        </p:nvSpPr>
        <p:spPr>
          <a:xfrm>
            <a:off x="637261" y="4599214"/>
            <a:ext cx="7922539" cy="1040615"/>
          </a:xfrm>
        </p:spPr>
        <p:txBody>
          <a:bodyPr anchor="b">
            <a:noAutofit/>
          </a:bodyPr>
          <a:lstStyle>
            <a:lvl1pPr algn="l">
              <a:lnSpc>
                <a:spcPct val="100000"/>
              </a:lnSpc>
              <a:spcBef>
                <a:spcPts val="0"/>
              </a:spcBef>
              <a:defRPr sz="4800" spc="300">
                <a:solidFill>
                  <a:schemeClr val="bg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7" hasCustomPrompt="1"/>
          </p:nvPr>
        </p:nvSpPr>
        <p:spPr>
          <a:xfrm>
            <a:off x="9793961" y="3678944"/>
            <a:ext cx="7922539" cy="17947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18" hasCustomPrompt="1"/>
          </p:nvPr>
        </p:nvSpPr>
        <p:spPr>
          <a:xfrm>
            <a:off x="9781261" y="2656114"/>
            <a:ext cx="7922539" cy="1040615"/>
          </a:xfrm>
        </p:spPr>
        <p:txBody>
          <a:bodyPr anchor="b">
            <a:noAutofit/>
          </a:bodyPr>
          <a:lstStyle>
            <a:lvl1pPr algn="l">
              <a:lnSpc>
                <a:spcPct val="100000"/>
              </a:lnSpc>
              <a:spcBef>
                <a:spcPts val="0"/>
              </a:spcBef>
              <a:defRPr sz="4800" spc="300">
                <a:solidFill>
                  <a:schemeClr val="tx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270675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図プレースホルダー 5"/>
          <p:cNvSpPr>
            <a:spLocks noGrp="1"/>
          </p:cNvSpPr>
          <p:nvPr>
            <p:ph type="pic" sz="quarter" idx="12" hasCustomPrompt="1"/>
          </p:nvPr>
        </p:nvSpPr>
        <p:spPr>
          <a:xfrm>
            <a:off x="38182" y="43542"/>
            <a:ext cx="3600000" cy="3600000"/>
          </a:xfrm>
          <a:solidFill>
            <a:schemeClr val="accent1">
              <a:lumMod val="40000"/>
              <a:lumOff val="60000"/>
            </a:schemeClr>
          </a:solidFill>
        </p:spPr>
        <p:txBody>
          <a:bodyPr/>
          <a:lstStyle>
            <a:lvl1pPr>
              <a:defRPr sz="1800"/>
            </a:lvl1pPr>
          </a:lstStyle>
          <a:p>
            <a:r>
              <a:rPr kumimoji="1" lang="en-US" altLang="ja-JP" dirty="0" smtClean="0"/>
              <a:t>Add an image</a:t>
            </a:r>
            <a:endParaRPr kumimoji="1" lang="ja-JP" altLang="en-US" dirty="0"/>
          </a:p>
        </p:txBody>
      </p:sp>
      <p:sp>
        <p:nvSpPr>
          <p:cNvPr id="4" name="図プレースホルダー 5"/>
          <p:cNvSpPr>
            <a:spLocks noGrp="1"/>
          </p:cNvSpPr>
          <p:nvPr>
            <p:ph type="pic" sz="quarter" idx="13" hasCustomPrompt="1"/>
          </p:nvPr>
        </p:nvSpPr>
        <p:spPr>
          <a:xfrm>
            <a:off x="3687753"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5"/>
          <p:cNvSpPr>
            <a:spLocks noGrp="1"/>
          </p:cNvSpPr>
          <p:nvPr>
            <p:ph type="pic" sz="quarter" idx="14" hasCustomPrompt="1"/>
          </p:nvPr>
        </p:nvSpPr>
        <p:spPr>
          <a:xfrm>
            <a:off x="7337324" y="43542"/>
            <a:ext cx="3600000" cy="3600000"/>
          </a:xfrm>
          <a:solidFill>
            <a:schemeClr val="accent1">
              <a:lumMod val="75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5" hasCustomPrompt="1"/>
          </p:nvPr>
        </p:nvSpPr>
        <p:spPr>
          <a:xfrm>
            <a:off x="10988185"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6" hasCustomPrompt="1"/>
          </p:nvPr>
        </p:nvSpPr>
        <p:spPr>
          <a:xfrm>
            <a:off x="14636467" y="43542"/>
            <a:ext cx="3600000" cy="3600000"/>
          </a:xfrm>
          <a:solidFill>
            <a:schemeClr val="accent1">
              <a:lumMod val="20000"/>
              <a:lumOff val="8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7" hasCustomPrompt="1"/>
          </p:nvPr>
        </p:nvSpPr>
        <p:spPr>
          <a:xfrm>
            <a:off x="35931" y="6628665"/>
            <a:ext cx="3600000" cy="3600000"/>
          </a:xfrm>
          <a:solidFill>
            <a:schemeClr val="accent1"/>
          </a:solidFill>
        </p:spPr>
        <p:txBody>
          <a:bodyPr/>
          <a:lstStyle>
            <a:lvl1pPr>
              <a:defRPr sz="180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9" hasCustomPrompt="1"/>
          </p:nvPr>
        </p:nvSpPr>
        <p:spPr>
          <a:xfrm>
            <a:off x="7335073" y="6628665"/>
            <a:ext cx="3600000" cy="3600000"/>
          </a:xfrm>
          <a:solidFill>
            <a:schemeClr val="accent1">
              <a:lumMod val="60000"/>
              <a:lumOff val="4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20" hasCustomPrompt="1"/>
          </p:nvPr>
        </p:nvSpPr>
        <p:spPr>
          <a:xfrm>
            <a:off x="10985934"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22" hasCustomPrompt="1"/>
          </p:nvPr>
        </p:nvSpPr>
        <p:spPr>
          <a:xfrm>
            <a:off x="1222326" y="4018375"/>
            <a:ext cx="15841760"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3" hasCustomPrompt="1"/>
          </p:nvPr>
        </p:nvSpPr>
        <p:spPr>
          <a:xfrm>
            <a:off x="1222327" y="5233510"/>
            <a:ext cx="15841760" cy="108012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7396565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5" name="二等辺三角形 4"/>
          <p:cNvSpPr/>
          <p:nvPr userDrawn="1"/>
        </p:nvSpPr>
        <p:spPr>
          <a:xfrm rot="5400000">
            <a:off x="-391876" y="391876"/>
            <a:ext cx="10286999" cy="9503246"/>
          </a:xfrm>
          <a:custGeom>
            <a:avLst/>
            <a:gdLst/>
            <a:ahLst/>
            <a:cxnLst/>
            <a:rect l="l" t="t" r="r" b="b"/>
            <a:pathLst>
              <a:path w="10286999" h="9503246">
                <a:moveTo>
                  <a:pt x="4934677" y="360040"/>
                </a:moveTo>
                <a:lnTo>
                  <a:pt x="5143500" y="0"/>
                </a:lnTo>
                <a:lnTo>
                  <a:pt x="5352323" y="360040"/>
                </a:lnTo>
                <a:close/>
                <a:moveTo>
                  <a:pt x="0" y="9503246"/>
                </a:moveTo>
                <a:lnTo>
                  <a:pt x="0" y="360833"/>
                </a:lnTo>
                <a:lnTo>
                  <a:pt x="10286999" y="360833"/>
                </a:lnTo>
                <a:lnTo>
                  <a:pt x="10286999" y="95032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96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63285" y="1160558"/>
            <a:ext cx="7650851" cy="7965885"/>
          </a:xfr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279402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Social">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0" name="図プレースホルダー 7"/>
          <p:cNvSpPr>
            <a:spLocks noGrp="1"/>
          </p:cNvSpPr>
          <p:nvPr>
            <p:ph type="pic" sz="quarter" idx="16" hasCustomPrompt="1"/>
          </p:nvPr>
        </p:nvSpPr>
        <p:spPr>
          <a:xfrm>
            <a:off x="5572841"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1" name="テキスト プレースホルダー 11"/>
          <p:cNvSpPr>
            <a:spLocks noGrp="1"/>
          </p:cNvSpPr>
          <p:nvPr>
            <p:ph type="body" sz="quarter" idx="17" hasCustomPrompt="1"/>
          </p:nvPr>
        </p:nvSpPr>
        <p:spPr>
          <a:xfrm>
            <a:off x="4447684"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図プレースホルダー 7"/>
          <p:cNvSpPr>
            <a:spLocks noGrp="1"/>
          </p:cNvSpPr>
          <p:nvPr>
            <p:ph type="pic" sz="quarter" idx="18" hasCustomPrompt="1"/>
          </p:nvPr>
        </p:nvSpPr>
        <p:spPr>
          <a:xfrm>
            <a:off x="8753194"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19" hasCustomPrompt="1"/>
          </p:nvPr>
        </p:nvSpPr>
        <p:spPr>
          <a:xfrm>
            <a:off x="7628037"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図プレースホルダー 7"/>
          <p:cNvSpPr>
            <a:spLocks noGrp="1"/>
          </p:cNvSpPr>
          <p:nvPr>
            <p:ph type="pic" sz="quarter" idx="20" hasCustomPrompt="1"/>
          </p:nvPr>
        </p:nvSpPr>
        <p:spPr>
          <a:xfrm>
            <a:off x="11933548"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5" name="テキスト プレースホルダー 11"/>
          <p:cNvSpPr>
            <a:spLocks noGrp="1"/>
          </p:cNvSpPr>
          <p:nvPr>
            <p:ph type="body" sz="quarter" idx="21" hasCustomPrompt="1"/>
          </p:nvPr>
        </p:nvSpPr>
        <p:spPr>
          <a:xfrm>
            <a:off x="10808391"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006474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9863287" y="1183061"/>
            <a:ext cx="7695854" cy="44554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二等辺三角形 4"/>
          <p:cNvSpPr/>
          <p:nvPr userDrawn="1"/>
        </p:nvSpPr>
        <p:spPr>
          <a:xfrm rot="5400000">
            <a:off x="-391876" y="391876"/>
            <a:ext cx="10286999" cy="9503246"/>
          </a:xfrm>
          <a:custGeom>
            <a:avLst/>
            <a:gdLst/>
            <a:ahLst/>
            <a:cxnLst/>
            <a:rect l="l" t="t" r="r" b="b"/>
            <a:pathLst>
              <a:path w="10286999" h="9503246">
                <a:moveTo>
                  <a:pt x="4934677" y="360040"/>
                </a:moveTo>
                <a:lnTo>
                  <a:pt x="5143500" y="0"/>
                </a:lnTo>
                <a:lnTo>
                  <a:pt x="5352323" y="360040"/>
                </a:lnTo>
                <a:close/>
                <a:moveTo>
                  <a:pt x="0" y="9503246"/>
                </a:moveTo>
                <a:lnTo>
                  <a:pt x="0" y="360833"/>
                </a:lnTo>
                <a:lnTo>
                  <a:pt x="10286999" y="360833"/>
                </a:lnTo>
                <a:lnTo>
                  <a:pt x="10286999" y="95032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18281" y="5818576"/>
            <a:ext cx="7740860"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
        <p:nvSpPr>
          <p:cNvPr id="3" name="図プレースホルダー 2"/>
          <p:cNvSpPr>
            <a:spLocks noGrp="1"/>
          </p:cNvSpPr>
          <p:nvPr>
            <p:ph type="pic" sz="quarter" idx="24" hasCustomPrompt="1"/>
          </p:nvPr>
        </p:nvSpPr>
        <p:spPr>
          <a:xfrm>
            <a:off x="9998302" y="1319622"/>
            <a:ext cx="7425825" cy="4182372"/>
          </a:xfrm>
        </p:spPr>
        <p:txBody>
          <a:bodyPr>
            <a:normAutofit/>
          </a:bodyPr>
          <a:lstStyle>
            <a:lvl1pPr>
              <a:defRPr sz="18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6461294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9266776" y="2578215"/>
            <a:ext cx="8010890" cy="1237638"/>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10391901" y="3973370"/>
            <a:ext cx="6884972" cy="108012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8" name="図プレースホルダー 7"/>
          <p:cNvSpPr>
            <a:spLocks noGrp="1"/>
          </p:cNvSpPr>
          <p:nvPr>
            <p:ph type="pic" sz="quarter" idx="25" hasCustomPrompt="1"/>
          </p:nvPr>
        </p:nvSpPr>
        <p:spPr>
          <a:xfrm>
            <a:off x="9265983" y="3973370"/>
            <a:ext cx="1081087" cy="107950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6" hasCustomPrompt="1"/>
          </p:nvPr>
        </p:nvSpPr>
        <p:spPr>
          <a:xfrm>
            <a:off x="9266777" y="6674493"/>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0" name="テキスト プレースホルダー 11"/>
          <p:cNvSpPr>
            <a:spLocks noGrp="1"/>
          </p:cNvSpPr>
          <p:nvPr>
            <p:ph type="body" sz="quarter" idx="27" hasCustomPrompt="1"/>
          </p:nvPr>
        </p:nvSpPr>
        <p:spPr>
          <a:xfrm>
            <a:off x="9986856" y="6674494"/>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3" name="図プレースホルダー 7"/>
          <p:cNvSpPr>
            <a:spLocks noGrp="1"/>
          </p:cNvSpPr>
          <p:nvPr>
            <p:ph type="pic" sz="quarter" idx="28" hasCustomPrompt="1"/>
          </p:nvPr>
        </p:nvSpPr>
        <p:spPr>
          <a:xfrm>
            <a:off x="9266776" y="7512808"/>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29" hasCustomPrompt="1"/>
          </p:nvPr>
        </p:nvSpPr>
        <p:spPr>
          <a:xfrm>
            <a:off x="9986855" y="7512809"/>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5" name="図プレースホルダー 7"/>
          <p:cNvSpPr>
            <a:spLocks noGrp="1"/>
          </p:cNvSpPr>
          <p:nvPr>
            <p:ph type="pic" sz="quarter" idx="30" hasCustomPrompt="1"/>
          </p:nvPr>
        </p:nvSpPr>
        <p:spPr>
          <a:xfrm>
            <a:off x="13587257" y="6674492"/>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31" hasCustomPrompt="1"/>
          </p:nvPr>
        </p:nvSpPr>
        <p:spPr>
          <a:xfrm>
            <a:off x="14307336" y="6674493"/>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7" name="図プレースホルダー 7"/>
          <p:cNvSpPr>
            <a:spLocks noGrp="1"/>
          </p:cNvSpPr>
          <p:nvPr>
            <p:ph type="pic" sz="quarter" idx="32" hasCustomPrompt="1"/>
          </p:nvPr>
        </p:nvSpPr>
        <p:spPr>
          <a:xfrm>
            <a:off x="13587256" y="7512807"/>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8" name="テキスト プレースホルダー 11"/>
          <p:cNvSpPr>
            <a:spLocks noGrp="1"/>
          </p:cNvSpPr>
          <p:nvPr>
            <p:ph type="body" sz="quarter" idx="33" hasCustomPrompt="1"/>
          </p:nvPr>
        </p:nvSpPr>
        <p:spPr>
          <a:xfrm>
            <a:off x="14307335" y="7512808"/>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cxnSp>
        <p:nvCxnSpPr>
          <p:cNvPr id="31" name="直線コネクタ 30"/>
          <p:cNvCxnSpPr/>
          <p:nvPr userDrawn="1"/>
        </p:nvCxnSpPr>
        <p:spPr>
          <a:xfrm>
            <a:off x="0" y="6427169"/>
            <a:ext cx="182864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1"/>
        </p:nvSpPr>
        <p:spPr>
          <a:xfrm>
            <a:off x="679624" y="1915297"/>
            <a:ext cx="8143103" cy="6536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図プレースホルダー 5"/>
          <p:cNvSpPr>
            <a:spLocks noGrp="1"/>
          </p:cNvSpPr>
          <p:nvPr>
            <p:ph type="pic" sz="quarter" idx="24" hasCustomPrompt="1"/>
          </p:nvPr>
        </p:nvSpPr>
        <p:spPr>
          <a:xfrm>
            <a:off x="813417" y="2055491"/>
            <a:ext cx="7875516" cy="6256337"/>
          </a:xfrm>
        </p:spPr>
        <p:txBody>
          <a:bodyPr>
            <a:normAutofit/>
          </a:bodyPr>
          <a:lstStyle>
            <a:lvl1pPr>
              <a:defRPr sz="2000" baseline="0"/>
            </a:lvl1pPr>
          </a:lstStyle>
          <a:p>
            <a:r>
              <a:rPr kumimoji="1" lang="en-US" altLang="ja-JP" dirty="0" smtClean="0"/>
              <a:t>Add a map</a:t>
            </a:r>
            <a:endParaRPr kumimoji="1" lang="ja-JP" altLang="en-US" dirty="0"/>
          </a:p>
        </p:txBody>
      </p:sp>
    </p:spTree>
    <p:extLst>
      <p:ext uri="{BB962C8B-B14F-4D97-AF65-F5344CB8AC3E}">
        <p14:creationId xmlns:p14="http://schemas.microsoft.com/office/powerpoint/2010/main" val="15900898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1"/>
          </p:cNvSpPr>
          <p:nvPr>
            <p:ph type="body" sz="quarter" idx="15" hasCustomPrompt="1"/>
          </p:nvPr>
        </p:nvSpPr>
        <p:spPr>
          <a:xfrm>
            <a:off x="2167431" y="3388304"/>
            <a:ext cx="13906545" cy="1665186"/>
          </a:xfrm>
        </p:spPr>
        <p:txBody>
          <a:bodyPr anchor="b">
            <a:noAutofit/>
          </a:bodyPr>
          <a:lstStyle>
            <a:lvl1pPr algn="ctr">
              <a:lnSpc>
                <a:spcPct val="100000"/>
              </a:lnSpc>
              <a:spcBef>
                <a:spcPts val="0"/>
              </a:spcBef>
              <a:defRPr sz="9600" spc="1500" baseline="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6" hasCustomPrompt="1"/>
          </p:nvPr>
        </p:nvSpPr>
        <p:spPr>
          <a:xfrm>
            <a:off x="2189140" y="5098495"/>
            <a:ext cx="13906545" cy="1935215"/>
          </a:xfr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3855119" y="6763680"/>
            <a:ext cx="10576175" cy="3172853"/>
          </a:xfr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dirty="0" smtClean="0"/>
              <a:t>Text Here</a:t>
            </a:r>
          </a:p>
        </p:txBody>
      </p:sp>
      <p:grpSp>
        <p:nvGrpSpPr>
          <p:cNvPr id="2" name="グループ化 1"/>
          <p:cNvGrpSpPr/>
          <p:nvPr userDrawn="1"/>
        </p:nvGrpSpPr>
        <p:grpSpPr>
          <a:xfrm>
            <a:off x="14212397" y="-1371"/>
            <a:ext cx="4095455" cy="2350390"/>
            <a:chOff x="14212397" y="-1371"/>
            <a:chExt cx="4095455" cy="2350390"/>
          </a:xfrm>
        </p:grpSpPr>
        <p:sp>
          <p:nvSpPr>
            <p:cNvPr id="5" name="直角三角形 4"/>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直角三角形 6"/>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 name="直角三角形 9"/>
          <p:cNvSpPr/>
          <p:nvPr userDrawn="1"/>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直角三角形 10"/>
          <p:cNvSpPr/>
          <p:nvPr userDrawn="1"/>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34544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dirty="0"/>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altLang="ja-JP" dirty="0"/>
          </a:p>
        </p:txBody>
      </p:sp>
    </p:spTree>
    <p:extLst>
      <p:ext uri="{BB962C8B-B14F-4D97-AF65-F5344CB8AC3E}">
        <p14:creationId xmlns:p14="http://schemas.microsoft.com/office/powerpoint/2010/main" val="6894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decel="10000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decel="100000" fill="hold" grpId="0" nodeType="after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p:bldP spid="7" grpId="0"/>
      <p:bldP spid="2" grpId="0" animBg="1"/>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2" name="円弧 51"/>
          <p:cNvSpPr/>
          <p:nvPr userDrawn="1"/>
        </p:nvSpPr>
        <p:spPr>
          <a:xfrm rot="2700000">
            <a:off x="7976000" y="12497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5895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1"/>
        </p:nvSpPr>
        <p:spPr>
          <a:xfrm rot="18900000" flipH="1">
            <a:off x="5212902"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flipH="1">
            <a:off x="520700" y="3051922"/>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1"/>
        </p:nvSpPr>
        <p:spPr>
          <a:xfrm rot="18900000" flipH="1">
            <a:off x="5212902"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flipH="1">
            <a:off x="520700" y="6210605"/>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1"/>
        </p:nvSpPr>
        <p:spPr>
          <a:xfrm rot="2700000" flipH="1" flipV="1">
            <a:off x="7943402"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H="1">
            <a:off x="2476500" y="9407079"/>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userDrawn="1">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0" name="テキスト プレースホルダー 11"/>
          <p:cNvSpPr>
            <a:spLocks noGrp="1"/>
          </p:cNvSpPr>
          <p:nvPr userDrawn="1">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1" name="テキスト プレースホルダー 11"/>
          <p:cNvSpPr>
            <a:spLocks noGrp="1"/>
          </p:cNvSpPr>
          <p:nvPr userDrawn="1">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userDrawn="1">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5" name="テキスト プレースホルダー 11"/>
          <p:cNvSpPr>
            <a:spLocks noGrp="1"/>
          </p:cNvSpPr>
          <p:nvPr userDrawn="1">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userDrawn="1">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userDrawn="1">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55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par>
                          <p:cTn id="19" fill="hold">
                            <p:stCondLst>
                              <p:cond delay="155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childTnLst>
                          </p:cTn>
                        </p:par>
                        <p:par>
                          <p:cTn id="26" fill="hold">
                            <p:stCondLst>
                              <p:cond delay="2050"/>
                            </p:stCondLst>
                            <p:childTnLst>
                              <p:par>
                                <p:cTn id="27" presetID="2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par>
                          <p:cTn id="30" fill="hold">
                            <p:stCondLst>
                              <p:cond delay="255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305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Effect transition="in" filter="fade">
                                      <p:cBhvr>
                                        <p:cTn id="43" dur="500"/>
                                        <p:tgtEl>
                                          <p:spTgt spid="46">
                                            <p:txEl>
                                              <p:pRg st="0" end="0"/>
                                            </p:txEl>
                                          </p:spTgt>
                                        </p:tgtEl>
                                      </p:cBhvr>
                                    </p:animEffect>
                                  </p:childTnLst>
                                </p:cTn>
                              </p:par>
                            </p:childTnLst>
                          </p:cTn>
                        </p:par>
                        <p:par>
                          <p:cTn id="44" fill="hold">
                            <p:stCondLst>
                              <p:cond delay="3550"/>
                            </p:stCondLst>
                            <p:childTnLst>
                              <p:par>
                                <p:cTn id="45" presetID="2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left)">
                                      <p:cBhvr>
                                        <p:cTn id="54" dur="500"/>
                                        <p:tgtEl>
                                          <p:spTgt spid="90"/>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xEl>
                                              <p:pRg st="0" end="0"/>
                                            </p:txEl>
                                          </p:spTgt>
                                        </p:tgtEl>
                                        <p:attrNameLst>
                                          <p:attrName>style.visibility</p:attrName>
                                        </p:attrNameLst>
                                      </p:cBhvr>
                                      <p:to>
                                        <p:strVal val="visible"/>
                                      </p:to>
                                    </p:set>
                                    <p:animEffect transition="in" filter="fade">
                                      <p:cBhvr>
                                        <p:cTn id="61" dur="500"/>
                                        <p:tgtEl>
                                          <p:spTgt spid="50">
                                            <p:txEl>
                                              <p:pRg st="0" end="0"/>
                                            </p:txEl>
                                          </p:spTgt>
                                        </p:tgtEl>
                                      </p:cBhvr>
                                    </p:animEffect>
                                  </p:childTnLst>
                                </p:cTn>
                              </p:par>
                            </p:childTnLst>
                          </p:cTn>
                        </p:par>
                        <p:par>
                          <p:cTn id="62" fill="hold">
                            <p:stCondLst>
                              <p:cond delay="5050"/>
                            </p:stCondLst>
                            <p:childTnLst>
                              <p:par>
                                <p:cTn id="63" presetID="22" presetClass="entr" presetSubtype="4"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down)">
                                      <p:cBhvr>
                                        <p:cTn id="65" dur="500"/>
                                        <p:tgtEl>
                                          <p:spTgt spid="63"/>
                                        </p:tgtEl>
                                      </p:cBhvr>
                                    </p:animEffect>
                                  </p:childTnLst>
                                </p:cTn>
                              </p:par>
                            </p:childTnLst>
                          </p:cTn>
                        </p:par>
                        <p:par>
                          <p:cTn id="66" fill="hold">
                            <p:stCondLst>
                              <p:cond delay="555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left)">
                                      <p:cBhvr>
                                        <p:cTn id="72" dur="500"/>
                                        <p:tgtEl>
                                          <p:spTgt spid="91"/>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51">
                                            <p:txEl>
                                              <p:pRg st="0" end="0"/>
                                            </p:txEl>
                                          </p:spTgt>
                                        </p:tgtEl>
                                        <p:attrNameLst>
                                          <p:attrName>style.visibility</p:attrName>
                                        </p:attrNameLst>
                                      </p:cBhvr>
                                      <p:to>
                                        <p:strVal val="visible"/>
                                      </p:to>
                                    </p:set>
                                    <p:animEffect transition="in" filter="fade">
                                      <p:cBhvr>
                                        <p:cTn id="76" dur="500"/>
                                        <p:tgtEl>
                                          <p:spTgt spid="51">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6550"/>
                            </p:stCondLst>
                            <p:childTnLst>
                              <p:par>
                                <p:cTn id="81" presetID="22" presetClass="entr" presetSubtype="1" fill="hold" grpId="0"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up)">
                                      <p:cBhvr>
                                        <p:cTn id="83" dur="500"/>
                                        <p:tgtEl>
                                          <p:spTgt spid="80"/>
                                        </p:tgtEl>
                                      </p:cBhvr>
                                    </p:animEffect>
                                  </p:childTnLst>
                                </p:cTn>
                              </p:par>
                            </p:childTnLst>
                          </p:cTn>
                        </p:par>
                        <p:par>
                          <p:cTn id="84" fill="hold">
                            <p:stCondLst>
                              <p:cond delay="705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500"/>
                                        <p:tgtEl>
                                          <p:spTgt spid="8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wipe(right)">
                                      <p:cBhvr>
                                        <p:cTn id="90" dur="500"/>
                                        <p:tgtEl>
                                          <p:spTgt spid="96"/>
                                        </p:tgtEl>
                                      </p:cBhvr>
                                    </p:animEffect>
                                  </p:childTnLst>
                                </p:cTn>
                              </p:par>
                            </p:childTnLst>
                          </p:cTn>
                        </p:par>
                        <p:par>
                          <p:cTn id="91" fill="hold">
                            <p:stCondLst>
                              <p:cond delay="7550"/>
                            </p:stCondLst>
                            <p:childTnLst>
                              <p:par>
                                <p:cTn id="92" presetID="10"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500"/>
                                        <p:tgtEl>
                                          <p:spTgt spid="49">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8050"/>
                            </p:stCondLst>
                            <p:childTnLst>
                              <p:par>
                                <p:cTn id="99" presetID="2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childTnLst>
                          </p:cTn>
                        </p:par>
                        <p:par>
                          <p:cTn id="102" fill="hold">
                            <p:stCondLst>
                              <p:cond delay="8550"/>
                            </p:stCondLst>
                            <p:childTnLst>
                              <p:par>
                                <p:cTn id="103" presetID="22" presetClass="entr" presetSubtype="2"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right)">
                                      <p:cBhvr>
                                        <p:cTn id="105" dur="500"/>
                                        <p:tgtEl>
                                          <p:spTgt spid="7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wipe(right)">
                                      <p:cBhvr>
                                        <p:cTn id="108" dur="500"/>
                                        <p:tgtEl>
                                          <p:spTgt spid="95"/>
                                        </p:tgtEl>
                                      </p:cBhvr>
                                    </p:animEffect>
                                  </p:childTnLst>
                                </p:cTn>
                              </p:par>
                            </p:childTnLst>
                          </p:cTn>
                        </p:par>
                        <p:par>
                          <p:cTn id="109" fill="hold">
                            <p:stCondLst>
                              <p:cond delay="9050"/>
                            </p:stCondLst>
                            <p:childTnLst>
                              <p:par>
                                <p:cTn id="110" presetID="10" presetClass="entr" presetSubtype="0" fill="hold" grpId="0" nodeType="afterEffect">
                                  <p:stCondLst>
                                    <p:cond delay="0"/>
                                  </p:stCondLst>
                                  <p:childTnLst>
                                    <p:set>
                                      <p:cBhvr>
                                        <p:cTn id="111" dur="1" fill="hold">
                                          <p:stCondLst>
                                            <p:cond delay="0"/>
                                          </p:stCondLst>
                                        </p:cTn>
                                        <p:tgtEl>
                                          <p:spTgt spid="44">
                                            <p:txEl>
                                              <p:pRg st="0" end="0"/>
                                            </p:txEl>
                                          </p:spTgt>
                                        </p:tgtEl>
                                        <p:attrNameLst>
                                          <p:attrName>style.visibility</p:attrName>
                                        </p:attrNameLst>
                                      </p:cBhvr>
                                      <p:to>
                                        <p:strVal val="visible"/>
                                      </p:to>
                                    </p:set>
                                    <p:animEffect transition="in" filter="fade">
                                      <p:cBhvr>
                                        <p:cTn id="112" dur="500"/>
                                        <p:tgtEl>
                                          <p:spTgt spid="4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9550"/>
                            </p:stCondLst>
                            <p:childTnLst>
                              <p:par>
                                <p:cTn id="117" presetID="22" presetClass="entr" presetSubtype="4"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down)">
                                      <p:cBhvr>
                                        <p:cTn id="119" dur="500"/>
                                        <p:tgtEl>
                                          <p:spTgt spid="70"/>
                                        </p:tgtEl>
                                      </p:cBhvr>
                                    </p:animEffect>
                                  </p:childTnLst>
                                </p:cTn>
                              </p:par>
                            </p:childTnLst>
                          </p:cTn>
                        </p:par>
                        <p:par>
                          <p:cTn id="120" fill="hold">
                            <p:stCondLst>
                              <p:cond delay="10050"/>
                            </p:stCondLst>
                            <p:childTnLst>
                              <p:par>
                                <p:cTn id="121" presetID="22" presetClass="entr" presetSubtype="2"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right)">
                                      <p:cBhvr>
                                        <p:cTn id="123" dur="500"/>
                                        <p:tgtEl>
                                          <p:spTgt spid="71"/>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wipe(right)">
                                      <p:cBhvr>
                                        <p:cTn id="12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P spid="39" grpId="0" animBg="1"/>
      <p:bldP spid="40" grpId="0" animBg="1"/>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60" grpId="0" animBg="1"/>
      <p:bldP spid="63" grpId="0" animBg="1"/>
      <p:bldP spid="70" grpId="0" animBg="1"/>
      <p:bldP spid="77" grpId="0" animBg="1"/>
      <p:bldP spid="80" grpId="0" animBg="1"/>
      <p:bldP spid="82" grpId="0">
        <p:tmplLst>
          <p:tmpl>
            <p:tnLst>
              <p:par>
                <p:cTn presetID="22" presetClass="entr" presetSubtype="8"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90" grpId="0">
        <p:tmplLst>
          <p:tmpl>
            <p:tnLst>
              <p:par>
                <p:cTn presetID="22" presetClass="entr" presetSubtype="8"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p:tmplLst>
          <p:tmpl>
            <p:tnLst>
              <p:par>
                <p:cTn presetID="22" presetClass="entr" presetSubtype="8"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p:tmplLst>
          <p:tmpl>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5" grpId="0">
        <p:tmplLst>
          <p:tmpl>
            <p:tnLst>
              <p:par>
                <p:cTn presetID="22" presetClass="entr" presetSubtype="2"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right)">
                      <p:cBhvr>
                        <p:cTn dur="500"/>
                        <p:tgtEl>
                          <p:spTgt spid="95"/>
                        </p:tgtEl>
                      </p:cBhvr>
                    </p:animEffect>
                  </p:childTnLst>
                </p:cTn>
              </p:par>
            </p:tnLst>
          </p:tmpl>
        </p:tmplLst>
      </p:bldP>
      <p:bldP spid="96" grpId="0">
        <p:tmplLst>
          <p:tmpl>
            <p:tnLst>
              <p:par>
                <p:cTn presetID="22" presetClass="entr" presetSubtype="2"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right)">
                      <p:cBhvr>
                        <p:cTn dur="500"/>
                        <p:tgtEl>
                          <p:spTgt spid="96"/>
                        </p:tgtEl>
                      </p:cBhvr>
                    </p:animEffect>
                  </p:childTnLst>
                </p:cTn>
              </p:par>
            </p:tnLst>
          </p:tmpl>
        </p:tmplLst>
      </p:bldP>
      <p:bldP spid="9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05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255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05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55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4050"/>
                            </p:stCondLst>
                            <p:childTnLst>
                              <p:par>
                                <p:cTn id="74" presetID="2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par>
                          <p:cTn id="77" fill="hold">
                            <p:stCondLst>
                              <p:cond delay="455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fade">
                                      <p:cBhvr>
                                        <p:cTn id="86" dur="500"/>
                                        <p:tgtEl>
                                          <p:spTgt spid="38">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2" presetClass="entr" presetSubtype="8"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2" presetClass="entr" presetSubtype="8"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8"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1</a:t>
            </a:r>
            <a:endParaRPr kumimoji="1" lang="ja-JP" altLang="en-US" dirty="0"/>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2</a:t>
            </a:r>
            <a:endParaRPr kumimoji="1" lang="ja-JP" altLang="en-US" dirty="0"/>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3</a:t>
            </a:r>
            <a:endParaRPr kumimoji="1" lang="ja-JP" altLang="en-US" dirty="0"/>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a:t>
            </a:r>
            <a:endParaRPr kumimoji="1" lang="ja-JP" altLang="en-US" dirty="0"/>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310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5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5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5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50"/>
                            </p:stCondLst>
                            <p:childTnLst>
                              <p:par>
                                <p:cTn id="43" presetID="10"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550"/>
                            </p:stCondLst>
                            <p:childTnLst>
                              <p:par>
                                <p:cTn id="53" presetID="10"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550"/>
                            </p:stCondLst>
                            <p:childTnLst>
                              <p:par>
                                <p:cTn id="63" presetID="10" presetClass="entr" presetSubtype="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5" grpId="0" animBg="1"/>
      <p:bldP spid="6" grpId="0" animBg="1"/>
      <p:bldP spid="7" grpId="0" animBg="1"/>
      <p:bldP spid="18" grpId="0" animBg="1"/>
      <p:bldP spid="19" grpId="0" animBg="1"/>
      <p:bldP spid="20" grpId="0" animBg="1"/>
      <p:bldP spid="21" grpId="0" animBg="1"/>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315949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7" name="テキスト プレースホルダー 11"/>
          <p:cNvSpPr>
            <a:spLocks noGrp="1"/>
          </p:cNvSpPr>
          <p:nvPr>
            <p:ph type="body" sz="quarter" idx="16" hasCustomPrompt="1"/>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0612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6" hasCustomPrompt="1"/>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7" hasCustomPrompt="1"/>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8" hasCustomPrompt="1"/>
          </p:nvPr>
        </p:nvSpPr>
        <p:spPr>
          <a:xfrm>
            <a:off x="11978521"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9" hasCustomPrompt="1"/>
          </p:nvPr>
        </p:nvSpPr>
        <p:spPr>
          <a:xfrm>
            <a:off x="11978521"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3" name="正方形/長方形 12"/>
          <p:cNvSpPr/>
          <p:nvPr userDrawn="1"/>
        </p:nvSpPr>
        <p:spPr>
          <a:xfrm>
            <a:off x="90729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6352896"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179850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5538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Social">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6" name="図プレースホルダー 7"/>
          <p:cNvSpPr>
            <a:spLocks noGrp="1"/>
          </p:cNvSpPr>
          <p:nvPr>
            <p:ph type="pic" sz="quarter" idx="18" hasCustomPrompt="1"/>
          </p:nvPr>
        </p:nvSpPr>
        <p:spPr>
          <a:xfrm>
            <a:off x="7163018"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7" name="テキスト プレースホルダー 11"/>
          <p:cNvSpPr>
            <a:spLocks noGrp="1"/>
          </p:cNvSpPr>
          <p:nvPr>
            <p:ph type="body" sz="quarter" idx="19" hasCustomPrompt="1"/>
          </p:nvPr>
        </p:nvSpPr>
        <p:spPr>
          <a:xfrm>
            <a:off x="6037861"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図プレースホルダー 7"/>
          <p:cNvSpPr>
            <a:spLocks noGrp="1"/>
          </p:cNvSpPr>
          <p:nvPr>
            <p:ph type="pic" sz="quarter" idx="20" hasCustomPrompt="1"/>
          </p:nvPr>
        </p:nvSpPr>
        <p:spPr>
          <a:xfrm>
            <a:off x="10343372"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9" name="テキスト プレースホルダー 11"/>
          <p:cNvSpPr>
            <a:spLocks noGrp="1"/>
          </p:cNvSpPr>
          <p:nvPr>
            <p:ph type="body" sz="quarter" idx="21" hasCustomPrompt="1"/>
          </p:nvPr>
        </p:nvSpPr>
        <p:spPr>
          <a:xfrm>
            <a:off x="9218215"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66438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9" name="環状矢印 8"/>
          <p:cNvSpPr/>
          <p:nvPr userDrawn="1"/>
        </p:nvSpPr>
        <p:spPr>
          <a:xfrm>
            <a:off x="9120950"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grpSp>
        <p:nvGrpSpPr>
          <p:cNvPr id="5" name="グループ化 4"/>
          <p:cNvGrpSpPr/>
          <p:nvPr userDrawn="1"/>
        </p:nvGrpSpPr>
        <p:grpSpPr>
          <a:xfrm>
            <a:off x="6041205" y="2495277"/>
            <a:ext cx="6193030" cy="6193030"/>
            <a:chOff x="4450556" y="450850"/>
            <a:chExt cx="9385300" cy="9385300"/>
          </a:xfrm>
        </p:grpSpPr>
        <p:sp>
          <p:nvSpPr>
            <p:cNvPr id="32" name="円/楕円 31"/>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5872662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1"/>
        </p:nvSpPr>
        <p:spPr>
          <a:xfrm>
            <a:off x="1596993" y="703371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596993" y="442342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596993" y="1768125"/>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図プレースホルダー 9"/>
          <p:cNvSpPr>
            <a:spLocks noGrp="1"/>
          </p:cNvSpPr>
          <p:nvPr>
            <p:ph type="pic" sz="quarter" idx="12" hasCustomPrompt="1"/>
          </p:nvPr>
        </p:nvSpPr>
        <p:spPr>
          <a:xfrm>
            <a:off x="1740034" y="1933890"/>
            <a:ext cx="3899383" cy="2008731"/>
          </a:xfrm>
          <a:prstGeom prst="rect">
            <a:avLst/>
          </a:prstGeom>
        </p:spPr>
        <p:txBody>
          <a:bodyPr/>
          <a:lstStyle>
            <a:lvl1pPr>
              <a:defRPr baseline="0"/>
            </a:lvl1pPr>
          </a:lstStyle>
          <a:p>
            <a:r>
              <a:rPr kumimoji="1" lang="en-US" altLang="ja-JP" dirty="0" smtClean="0"/>
              <a:t>Add an image</a:t>
            </a:r>
            <a:endParaRPr kumimoji="1" lang="ja-JP" altLang="en-US" dirty="0"/>
          </a:p>
        </p:txBody>
      </p:sp>
      <p:sp>
        <p:nvSpPr>
          <p:cNvPr id="14" name="図プレースホルダー 9"/>
          <p:cNvSpPr>
            <a:spLocks noGrp="1"/>
          </p:cNvSpPr>
          <p:nvPr>
            <p:ph type="pic" sz="quarter" idx="13" hasCustomPrompt="1"/>
          </p:nvPr>
        </p:nvSpPr>
        <p:spPr>
          <a:xfrm>
            <a:off x="1740034" y="4589185"/>
            <a:ext cx="3899383" cy="2008731"/>
          </a:xfrm>
          <a:prstGeom prst="rect">
            <a:avLst/>
          </a:prstGeom>
        </p:spPr>
        <p:txBody>
          <a:bodyPr/>
          <a:lstStyle/>
          <a:p>
            <a:r>
              <a:rPr kumimoji="1" lang="en-US" altLang="ja-JP" dirty="0" smtClean="0"/>
              <a:t>Add an image</a:t>
            </a:r>
            <a:endParaRPr kumimoji="1" lang="ja-JP" altLang="en-US" dirty="0"/>
          </a:p>
        </p:txBody>
      </p:sp>
      <p:sp>
        <p:nvSpPr>
          <p:cNvPr id="16" name="図プレースホルダー 9"/>
          <p:cNvSpPr>
            <a:spLocks noGrp="1"/>
          </p:cNvSpPr>
          <p:nvPr>
            <p:ph type="pic" sz="quarter" idx="14" hasCustomPrompt="1"/>
          </p:nvPr>
        </p:nvSpPr>
        <p:spPr>
          <a:xfrm>
            <a:off x="1740034" y="7199475"/>
            <a:ext cx="3899383" cy="2008731"/>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テキスト プレースホルダー 11"/>
          <p:cNvSpPr>
            <a:spLocks noGrp="1"/>
          </p:cNvSpPr>
          <p:nvPr>
            <p:ph type="body" sz="quarter" idx="15" hasCustomPrompt="1"/>
          </p:nvPr>
        </p:nvSpPr>
        <p:spPr>
          <a:xfrm>
            <a:off x="6026230" y="2347555"/>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6026230" y="1768125"/>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6026230" y="5005227"/>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8" hasCustomPrompt="1"/>
          </p:nvPr>
        </p:nvSpPr>
        <p:spPr>
          <a:xfrm>
            <a:off x="6026230" y="4425797"/>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9" hasCustomPrompt="1"/>
          </p:nvPr>
        </p:nvSpPr>
        <p:spPr>
          <a:xfrm>
            <a:off x="6026230" y="7629849"/>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6026230" y="7050419"/>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147552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1"/>
        </p:nvSpPr>
        <p:spPr>
          <a:xfrm>
            <a:off x="1509136"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1685611"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正方形/長方形 10"/>
          <p:cNvSpPr/>
          <p:nvPr userDrawn="1"/>
        </p:nvSpPr>
        <p:spPr>
          <a:xfrm>
            <a:off x="10050168"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9"/>
          <p:cNvSpPr>
            <a:spLocks noGrp="1"/>
          </p:cNvSpPr>
          <p:nvPr>
            <p:ph type="pic" sz="quarter" idx="13" hasCustomPrompt="1"/>
          </p:nvPr>
        </p:nvSpPr>
        <p:spPr>
          <a:xfrm>
            <a:off x="10226643"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15" hasCustomPrompt="1"/>
          </p:nvPr>
        </p:nvSpPr>
        <p:spPr>
          <a:xfrm>
            <a:off x="1083526" y="6660065"/>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1083526" y="6080635"/>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9679458" y="6664184"/>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9679458" y="6084754"/>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2667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1"/>
        </p:nvSpPr>
        <p:spPr>
          <a:xfrm>
            <a:off x="637261"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812479"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15" hasCustomPrompt="1"/>
          </p:nvPr>
        </p:nvSpPr>
        <p:spPr>
          <a:xfrm>
            <a:off x="637261"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637261"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正方形/長方形 16"/>
          <p:cNvSpPr/>
          <p:nvPr userDrawn="1"/>
        </p:nvSpPr>
        <p:spPr>
          <a:xfrm>
            <a:off x="6348117" y="2173170"/>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9"/>
          <p:cNvSpPr>
            <a:spLocks noGrp="1"/>
          </p:cNvSpPr>
          <p:nvPr>
            <p:ph type="pic" sz="quarter" idx="17" hasCustomPrompt="1"/>
          </p:nvPr>
        </p:nvSpPr>
        <p:spPr>
          <a:xfrm>
            <a:off x="6523335" y="2336782"/>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テキスト プレースホルダー 11"/>
          <p:cNvSpPr>
            <a:spLocks noGrp="1"/>
          </p:cNvSpPr>
          <p:nvPr>
            <p:ph type="body" sz="quarter" idx="18" hasCustomPrompt="1"/>
          </p:nvPr>
        </p:nvSpPr>
        <p:spPr>
          <a:xfrm>
            <a:off x="6348117" y="6217985"/>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6348117" y="5638555"/>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正方形/長方形 20"/>
          <p:cNvSpPr/>
          <p:nvPr userDrawn="1"/>
        </p:nvSpPr>
        <p:spPr>
          <a:xfrm>
            <a:off x="12023526"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9"/>
          <p:cNvSpPr>
            <a:spLocks noGrp="1"/>
          </p:cNvSpPr>
          <p:nvPr>
            <p:ph type="pic" sz="quarter" idx="20" hasCustomPrompt="1"/>
          </p:nvPr>
        </p:nvSpPr>
        <p:spPr>
          <a:xfrm>
            <a:off x="12198744"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テキスト プレースホルダー 11"/>
          <p:cNvSpPr>
            <a:spLocks noGrp="1"/>
          </p:cNvSpPr>
          <p:nvPr>
            <p:ph type="body" sz="quarter" idx="21" hasCustomPrompt="1"/>
          </p:nvPr>
        </p:nvSpPr>
        <p:spPr>
          <a:xfrm>
            <a:off x="12023526"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2" hasCustomPrompt="1"/>
          </p:nvPr>
        </p:nvSpPr>
        <p:spPr>
          <a:xfrm>
            <a:off x="12023526"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9209524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0" y="1903140"/>
            <a:ext cx="18267418" cy="4545505"/>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18"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8" name="正方形/長方形 7"/>
          <p:cNvSpPr/>
          <p:nvPr userDrawn="1"/>
        </p:nvSpPr>
        <p:spPr>
          <a:xfrm>
            <a:off x="-6324" y="1750729"/>
            <a:ext cx="18292737" cy="487793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7973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7" name="図プレースホルダー 9"/>
          <p:cNvSpPr>
            <a:spLocks noGrp="1"/>
          </p:cNvSpPr>
          <p:nvPr>
            <p:ph type="pic" sz="quarter" idx="16" hasCustomPrompt="1"/>
          </p:nvPr>
        </p:nvSpPr>
        <p:spPr>
          <a:xfrm>
            <a:off x="9458241"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テキスト プレースホルダー 11"/>
          <p:cNvSpPr>
            <a:spLocks noGrp="1"/>
          </p:cNvSpPr>
          <p:nvPr>
            <p:ph type="body" sz="quarter" idx="17" hasCustomPrompt="1"/>
          </p:nvPr>
        </p:nvSpPr>
        <p:spPr>
          <a:xfrm>
            <a:off x="9458241"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3" name="図プレースホルダー 9"/>
          <p:cNvSpPr>
            <a:spLocks noGrp="1"/>
          </p:cNvSpPr>
          <p:nvPr>
            <p:ph type="pic" sz="quarter" idx="18" hasCustomPrompt="1"/>
          </p:nvPr>
        </p:nvSpPr>
        <p:spPr>
          <a:xfrm>
            <a:off x="772276"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4" name="テキスト プレースホルダー 11"/>
          <p:cNvSpPr>
            <a:spLocks noGrp="1"/>
          </p:cNvSpPr>
          <p:nvPr>
            <p:ph type="body" sz="quarter" idx="19" hasCustomPrompt="1"/>
          </p:nvPr>
        </p:nvSpPr>
        <p:spPr>
          <a:xfrm>
            <a:off x="772276"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5" name="図プレースホルダー 9"/>
          <p:cNvSpPr>
            <a:spLocks noGrp="1"/>
          </p:cNvSpPr>
          <p:nvPr>
            <p:ph type="pic" sz="quarter" idx="20" hasCustomPrompt="1"/>
          </p:nvPr>
        </p:nvSpPr>
        <p:spPr>
          <a:xfrm>
            <a:off x="9458241"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6" name="テキスト プレースホルダー 11"/>
          <p:cNvSpPr>
            <a:spLocks noGrp="1"/>
          </p:cNvSpPr>
          <p:nvPr>
            <p:ph type="body" sz="quarter" idx="21" hasCustomPrompt="1"/>
          </p:nvPr>
        </p:nvSpPr>
        <p:spPr>
          <a:xfrm>
            <a:off x="9458241"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9531345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図プレースホルダー 9"/>
          <p:cNvSpPr>
            <a:spLocks noGrp="1"/>
          </p:cNvSpPr>
          <p:nvPr>
            <p:ph type="pic" sz="quarter" idx="16" hasCustomPrompt="1"/>
          </p:nvPr>
        </p:nvSpPr>
        <p:spPr>
          <a:xfrm>
            <a:off x="6487911"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8" name="テキスト プレースホルダー 11"/>
          <p:cNvSpPr>
            <a:spLocks noGrp="1"/>
          </p:cNvSpPr>
          <p:nvPr>
            <p:ph type="body" sz="quarter" idx="17" hasCustomPrompt="1"/>
          </p:nvPr>
        </p:nvSpPr>
        <p:spPr>
          <a:xfrm>
            <a:off x="6487911"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9" name="図プレースホルダー 9"/>
          <p:cNvSpPr>
            <a:spLocks noGrp="1"/>
          </p:cNvSpPr>
          <p:nvPr>
            <p:ph type="pic" sz="quarter" idx="18" hasCustomPrompt="1"/>
          </p:nvPr>
        </p:nvSpPr>
        <p:spPr>
          <a:xfrm>
            <a:off x="1220354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0" name="テキスト プレースホルダー 11"/>
          <p:cNvSpPr>
            <a:spLocks noGrp="1"/>
          </p:cNvSpPr>
          <p:nvPr>
            <p:ph type="body" sz="quarter" idx="19" hasCustomPrompt="1"/>
          </p:nvPr>
        </p:nvSpPr>
        <p:spPr>
          <a:xfrm>
            <a:off x="1220354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図プレースホルダー 9"/>
          <p:cNvSpPr>
            <a:spLocks noGrp="1"/>
          </p:cNvSpPr>
          <p:nvPr>
            <p:ph type="pic" sz="quarter" idx="20" hasCustomPrompt="1"/>
          </p:nvPr>
        </p:nvSpPr>
        <p:spPr>
          <a:xfrm>
            <a:off x="77227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テキスト プレースホルダー 11"/>
          <p:cNvSpPr>
            <a:spLocks noGrp="1"/>
          </p:cNvSpPr>
          <p:nvPr>
            <p:ph type="body" sz="quarter" idx="21" hasCustomPrompt="1"/>
          </p:nvPr>
        </p:nvSpPr>
        <p:spPr>
          <a:xfrm>
            <a:off x="77227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図プレースホルダー 9"/>
          <p:cNvSpPr>
            <a:spLocks noGrp="1"/>
          </p:cNvSpPr>
          <p:nvPr>
            <p:ph type="pic" sz="quarter" idx="22" hasCustomPrompt="1"/>
          </p:nvPr>
        </p:nvSpPr>
        <p:spPr>
          <a:xfrm>
            <a:off x="6487911"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4" name="テキスト プレースホルダー 11"/>
          <p:cNvSpPr>
            <a:spLocks noGrp="1"/>
          </p:cNvSpPr>
          <p:nvPr>
            <p:ph type="body" sz="quarter" idx="23" hasCustomPrompt="1"/>
          </p:nvPr>
        </p:nvSpPr>
        <p:spPr>
          <a:xfrm>
            <a:off x="6487911"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図プレースホルダー 9"/>
          <p:cNvSpPr>
            <a:spLocks noGrp="1"/>
          </p:cNvSpPr>
          <p:nvPr>
            <p:ph type="pic" sz="quarter" idx="24" hasCustomPrompt="1"/>
          </p:nvPr>
        </p:nvSpPr>
        <p:spPr>
          <a:xfrm>
            <a:off x="1220354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6" name="テキスト プレースホルダー 11"/>
          <p:cNvSpPr>
            <a:spLocks noGrp="1"/>
          </p:cNvSpPr>
          <p:nvPr>
            <p:ph type="body" sz="quarter" idx="25" hasCustomPrompt="1"/>
          </p:nvPr>
        </p:nvSpPr>
        <p:spPr>
          <a:xfrm>
            <a:off x="1220354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8"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2735738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1"/>
          </p:cNvSpPr>
          <p:nvPr>
            <p:ph type="pic" sz="quarter" idx="12" hasCustomPrompt="1"/>
          </p:nvPr>
        </p:nvSpPr>
        <p:spPr>
          <a:xfrm>
            <a:off x="885185" y="3063876"/>
            <a:ext cx="6794962" cy="4760095"/>
          </a:xfrm>
          <a:prstGeom prst="rect">
            <a:avLst/>
          </a:prstGeo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6" hasCustomPrompt="1"/>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4" name="ホームベース 13"/>
          <p:cNvSpPr/>
          <p:nvPr userDrawn="1"/>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1"/>
          </p:cNvSpPr>
          <p:nvPr>
            <p:ph type="body" sz="quarter" idx="17" hasCustomPrompt="1"/>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ホームベース 16"/>
          <p:cNvSpPr/>
          <p:nvPr userDrawn="1"/>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1"/>
          </p:cNvSpPr>
          <p:nvPr>
            <p:ph type="body" sz="quarter" idx="19" hasCustomPrompt="1"/>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0" hasCustomPrompt="1"/>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395269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46" name="正方形/長方形 45"/>
          <p:cNvSpPr/>
          <p:nvPr userDrawn="1"/>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1"/>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0" hasCustomPrompt="1"/>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1" name="正方形/長方形 50"/>
          <p:cNvSpPr/>
          <p:nvPr userDrawn="1"/>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1"/>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1" hasCustomPrompt="1"/>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3" hasCustomPrompt="1"/>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6" name="正方形/長方形 55"/>
          <p:cNvSpPr/>
          <p:nvPr userDrawn="1"/>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1"/>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4" hasCustomPrompt="1"/>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6" hasCustomPrompt="1"/>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14153608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996354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8" name="テキスト プレースホルダー 11"/>
          <p:cNvSpPr>
            <a:spLocks noGrp="1"/>
          </p:cNvSpPr>
          <p:nvPr>
            <p:ph type="body" sz="quarter" idx="22" hasCustomPrompt="1"/>
          </p:nvPr>
        </p:nvSpPr>
        <p:spPr>
          <a:xfrm>
            <a:off x="2653089" y="9553990"/>
            <a:ext cx="12980235" cy="585065"/>
          </a:xfrm>
        </p:spPr>
        <p:txBody>
          <a:bodyPr anchor="t">
            <a:noAutofit/>
          </a:bodyPr>
          <a:lstStyle>
            <a:lvl1pPr algn="ctr">
              <a:lnSpc>
                <a:spcPct val="120000"/>
              </a:lnSpc>
              <a:defRPr sz="2400">
                <a:solidFill>
                  <a:schemeClr val="bg2">
                    <a:lumMod val="75000"/>
                  </a:schemeClr>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171251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133383" y="3747959"/>
            <a:ext cx="7330996" cy="5265971"/>
          </a:xfrm>
        </p:spPr>
        <p:txBody>
          <a:bodyPr anchor="t">
            <a:noAutofit/>
          </a:bodyPr>
          <a:lstStyle>
            <a:lvl1pPr marL="342900" indent="-39600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0" name="直線コネクタ 9"/>
          <p:cNvCxnSpPr/>
          <p:nvPr userDrawn="1"/>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9737804" y="3747959"/>
            <a:ext cx="7330996" cy="5265971"/>
          </a:xfrm>
        </p:spPr>
        <p:txBody>
          <a:bodyPr anchor="t">
            <a:noAutofit/>
          </a:bodyPr>
          <a:lstStyle>
            <a:lvl1pPr marL="342900" indent="-39600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4" name="直線コネクタ 13"/>
          <p:cNvCxnSpPr/>
          <p:nvPr userDrawn="1"/>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558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2" name="テキスト プレースホルダー 11"/>
          <p:cNvSpPr>
            <a:spLocks noGrp="1"/>
          </p:cNvSpPr>
          <p:nvPr>
            <p:ph type="body" sz="quarter" idx="15" hasCustomPrompt="1"/>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2" hasCustomPrompt="1"/>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5" hasCustomPrompt="1"/>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28" hasCustomPrompt="1"/>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p:ph type="body" sz="quarter" idx="31" hasCustomPrompt="1"/>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34" hasCustomPrompt="1"/>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95229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p:ph type="pic" sz="quarter" idx="36" hasCustomPrompt="1"/>
          </p:nvPr>
        </p:nvSpPr>
        <p:spPr>
          <a:xfrm>
            <a:off x="95229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37" hasCustomPrompt="1"/>
          </p:nvPr>
        </p:nvSpPr>
        <p:spPr>
          <a:xfrm>
            <a:off x="952296" y="698870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8" name="図プレースホルダー 7"/>
          <p:cNvSpPr>
            <a:spLocks noGrp="1"/>
          </p:cNvSpPr>
          <p:nvPr>
            <p:ph type="pic" sz="quarter" idx="38" hasCustomPrompt="1"/>
          </p:nvPr>
        </p:nvSpPr>
        <p:spPr>
          <a:xfrm>
            <a:off x="950324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9" name="図プレースホルダー 7"/>
          <p:cNvSpPr>
            <a:spLocks noGrp="1"/>
          </p:cNvSpPr>
          <p:nvPr>
            <p:ph type="pic" sz="quarter" idx="39" hasCustomPrompt="1"/>
          </p:nvPr>
        </p:nvSpPr>
        <p:spPr>
          <a:xfrm>
            <a:off x="950324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40" name="図プレースホルダー 7"/>
          <p:cNvSpPr>
            <a:spLocks noGrp="1"/>
          </p:cNvSpPr>
          <p:nvPr>
            <p:ph type="pic" sz="quarter" idx="40" hasCustomPrompt="1"/>
          </p:nvPr>
        </p:nvSpPr>
        <p:spPr>
          <a:xfrm>
            <a:off x="9503246" y="6988705"/>
            <a:ext cx="720080" cy="720080"/>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571713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図プレースホルダー 7"/>
          <p:cNvSpPr>
            <a:spLocks noGrp="1"/>
          </p:cNvSpPr>
          <p:nvPr>
            <p:ph type="pic" sz="quarter" idx="18" hasCustomPrompt="1"/>
          </p:nvPr>
        </p:nvSpPr>
        <p:spPr>
          <a:xfrm>
            <a:off x="230244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8" name="図プレースホルダー 7"/>
          <p:cNvSpPr>
            <a:spLocks noGrp="1"/>
          </p:cNvSpPr>
          <p:nvPr>
            <p:ph type="pic" sz="quarter" idx="19" hasCustomPrompt="1"/>
          </p:nvPr>
        </p:nvSpPr>
        <p:spPr>
          <a:xfrm>
            <a:off x="6412903"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0" hasCustomPrompt="1"/>
          </p:nvPr>
        </p:nvSpPr>
        <p:spPr>
          <a:xfrm>
            <a:off x="10523360"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0" name="図プレースホルダー 7"/>
          <p:cNvSpPr>
            <a:spLocks noGrp="1"/>
          </p:cNvSpPr>
          <p:nvPr>
            <p:ph type="pic" sz="quarter" idx="21" hasCustomPrompt="1"/>
          </p:nvPr>
        </p:nvSpPr>
        <p:spPr>
          <a:xfrm>
            <a:off x="1463381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1" name="テキスト プレースホルダー 11"/>
          <p:cNvSpPr>
            <a:spLocks noGrp="1"/>
          </p:cNvSpPr>
          <p:nvPr>
            <p:ph type="body" sz="quarter" idx="22" hasCustomPrompt="1"/>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3" hasCustomPrompt="1"/>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4" hasCustomPrompt="1"/>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5" hasCustomPrompt="1"/>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15" hasCustomPrompt="1"/>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6" hasCustomPrompt="1"/>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7" hasCustomPrompt="1"/>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8" hasCustomPrompt="1"/>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9" hasCustomPrompt="1"/>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80656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8428316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8" name="テキスト プレースホルダー 11"/>
          <p:cNvSpPr>
            <a:spLocks noGrp="1"/>
          </p:cNvSpPr>
          <p:nvPr>
            <p:ph type="body" sz="quarter" idx="15" hasCustomPrompt="1"/>
          </p:nvPr>
        </p:nvSpPr>
        <p:spPr>
          <a:xfrm>
            <a:off x="9815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0" y="5053490"/>
            <a:ext cx="18286413" cy="135015"/>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85239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4534694"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216992" y="4589517"/>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9899290"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581588"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526388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06189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7" hasCustomPrompt="1"/>
          </p:nvPr>
        </p:nvSpPr>
        <p:spPr>
          <a:xfrm>
            <a:off x="4744194"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図プレースホルダー 7"/>
          <p:cNvSpPr>
            <a:spLocks noGrp="1"/>
          </p:cNvSpPr>
          <p:nvPr>
            <p:ph type="pic" sz="quarter" idx="18" hasCustomPrompt="1"/>
          </p:nvPr>
        </p:nvSpPr>
        <p:spPr>
          <a:xfrm>
            <a:off x="7426492" y="479901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5" name="図プレースホルダー 7"/>
          <p:cNvSpPr>
            <a:spLocks noGrp="1"/>
          </p:cNvSpPr>
          <p:nvPr>
            <p:ph type="pic" sz="quarter" idx="19" hasCustomPrompt="1"/>
          </p:nvPr>
        </p:nvSpPr>
        <p:spPr>
          <a:xfrm>
            <a:off x="10108790"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6" name="図プレースホルダー 7"/>
          <p:cNvSpPr>
            <a:spLocks noGrp="1"/>
          </p:cNvSpPr>
          <p:nvPr>
            <p:ph type="pic" sz="quarter" idx="20" hasCustomPrompt="1"/>
          </p:nvPr>
        </p:nvSpPr>
        <p:spPr>
          <a:xfrm>
            <a:off x="12791088"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7" name="図プレースホルダー 7"/>
          <p:cNvSpPr>
            <a:spLocks noGrp="1"/>
          </p:cNvSpPr>
          <p:nvPr>
            <p:ph type="pic" sz="quarter" idx="21" hasCustomPrompt="1"/>
          </p:nvPr>
        </p:nvSpPr>
        <p:spPr>
          <a:xfrm>
            <a:off x="1547338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8" name="テキスト プレースホルダー 11"/>
          <p:cNvSpPr>
            <a:spLocks noGrp="1"/>
          </p:cNvSpPr>
          <p:nvPr>
            <p:ph type="body" sz="quarter" idx="22" hasCustomPrompt="1"/>
          </p:nvPr>
        </p:nvSpPr>
        <p:spPr>
          <a:xfrm>
            <a:off x="117953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3" hasCustomPrompt="1"/>
          </p:nvPr>
        </p:nvSpPr>
        <p:spPr>
          <a:xfrm>
            <a:off x="36849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4" hasCustomPrompt="1"/>
          </p:nvPr>
        </p:nvSpPr>
        <p:spPr>
          <a:xfrm>
            <a:off x="90918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5" hasCustomPrompt="1"/>
          </p:nvPr>
        </p:nvSpPr>
        <p:spPr>
          <a:xfrm>
            <a:off x="63884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6" hasCustomPrompt="1"/>
          </p:nvPr>
        </p:nvSpPr>
        <p:spPr>
          <a:xfrm>
            <a:off x="14498801"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7" hasCustomPrompt="1"/>
          </p:nvPr>
        </p:nvSpPr>
        <p:spPr>
          <a:xfrm>
            <a:off x="10423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8" hasCustomPrompt="1"/>
          </p:nvPr>
        </p:nvSpPr>
        <p:spPr>
          <a:xfrm>
            <a:off x="11824601"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9" hasCustomPrompt="1"/>
          </p:nvPr>
        </p:nvSpPr>
        <p:spPr>
          <a:xfrm>
            <a:off x="374575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0" hasCustomPrompt="1"/>
          </p:nvPr>
        </p:nvSpPr>
        <p:spPr>
          <a:xfrm>
            <a:off x="91274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1" hasCustomPrompt="1"/>
          </p:nvPr>
        </p:nvSpPr>
        <p:spPr>
          <a:xfrm>
            <a:off x="64492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2" hasCustomPrompt="1"/>
          </p:nvPr>
        </p:nvSpPr>
        <p:spPr>
          <a:xfrm>
            <a:off x="145280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9179583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8" name="テキスト プレースホルダー 11"/>
          <p:cNvSpPr>
            <a:spLocks noGrp="1"/>
          </p:cNvSpPr>
          <p:nvPr>
            <p:ph type="body" sz="quarter" idx="15" hasCustomPrompt="1"/>
          </p:nvPr>
        </p:nvSpPr>
        <p:spPr>
          <a:xfrm>
            <a:off x="1042306"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2" y="2803240"/>
            <a:ext cx="18279220" cy="4899329"/>
          </a:xfrm>
          <a:custGeom>
            <a:avLst/>
            <a:gdLst/>
            <a:ahLst/>
            <a:cxnLst/>
            <a:rect l="l" t="t" r="r" b="b"/>
            <a:pathLst>
              <a:path w="18279220" h="4899329">
                <a:moveTo>
                  <a:pt x="5814596" y="4758098"/>
                </a:moveTo>
                <a:lnTo>
                  <a:pt x="18279220" y="4758098"/>
                </a:lnTo>
                <a:lnTo>
                  <a:pt x="18279220" y="4899329"/>
                </a:lnTo>
                <a:lnTo>
                  <a:pt x="5814596" y="4899329"/>
                </a:lnTo>
                <a:close/>
                <a:moveTo>
                  <a:pt x="12878622" y="0"/>
                </a:moveTo>
                <a:cubicBezTo>
                  <a:pt x="13571433" y="0"/>
                  <a:pt x="14134305" y="559284"/>
                  <a:pt x="14138736" y="1252080"/>
                </a:cubicBezTo>
                <a:cubicBezTo>
                  <a:pt x="14143162" y="1944076"/>
                  <a:pt x="13588778" y="2510006"/>
                  <a:pt x="12897140" y="2520026"/>
                </a:cubicBezTo>
                <a:lnTo>
                  <a:pt x="12897140" y="2520280"/>
                </a:lnTo>
                <a:lnTo>
                  <a:pt x="5798523" y="2520280"/>
                </a:lnTo>
                <a:lnTo>
                  <a:pt x="5798551" y="2522469"/>
                </a:lnTo>
                <a:cubicBezTo>
                  <a:pt x="5184591" y="2530323"/>
                  <a:pt x="4692121" y="3032335"/>
                  <a:pt x="4696048" y="3646333"/>
                </a:cubicBezTo>
                <a:cubicBezTo>
                  <a:pt x="4699975" y="4260331"/>
                  <a:pt x="5198827" y="4756002"/>
                  <a:pt x="5812837" y="4756002"/>
                </a:cubicBezTo>
                <a:lnTo>
                  <a:pt x="5812837" y="4899329"/>
                </a:lnTo>
                <a:cubicBezTo>
                  <a:pt x="5120026" y="4899329"/>
                  <a:pt x="4557154" y="4340045"/>
                  <a:pt x="4552723" y="3647249"/>
                </a:cubicBezTo>
                <a:cubicBezTo>
                  <a:pt x="4548296" y="2955081"/>
                  <a:pt x="5102957" y="2389041"/>
                  <a:pt x="5794836" y="2379271"/>
                </a:cubicBezTo>
                <a:lnTo>
                  <a:pt x="5794836" y="2379049"/>
                </a:lnTo>
                <a:lnTo>
                  <a:pt x="12892936" y="2379049"/>
                </a:lnTo>
                <a:lnTo>
                  <a:pt x="12892908" y="2376860"/>
                </a:lnTo>
                <a:cubicBezTo>
                  <a:pt x="13506868" y="2369006"/>
                  <a:pt x="13999338" y="1866994"/>
                  <a:pt x="13995411" y="1252996"/>
                </a:cubicBezTo>
                <a:cubicBezTo>
                  <a:pt x="13991484" y="638998"/>
                  <a:pt x="13492632" y="143327"/>
                  <a:pt x="12878622" y="143327"/>
                </a:cubicBezTo>
                <a:close/>
                <a:moveTo>
                  <a:pt x="0" y="0"/>
                </a:moveTo>
                <a:lnTo>
                  <a:pt x="12878621" y="0"/>
                </a:lnTo>
                <a:lnTo>
                  <a:pt x="12878621" y="135015"/>
                </a:lnTo>
                <a:lnTo>
                  <a:pt x="0" y="135015"/>
                </a:lnTo>
                <a:close/>
              </a:path>
            </a:pathLst>
          </a:cu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2167431"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376931"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3" name="テキスト プレースホルダー 11"/>
          <p:cNvSpPr>
            <a:spLocks noGrp="1"/>
          </p:cNvSpPr>
          <p:nvPr>
            <p:ph type="body" sz="quarter" idx="27" hasCustomPrompt="1"/>
          </p:nvPr>
        </p:nvSpPr>
        <p:spPr>
          <a:xfrm>
            <a:off x="1042305"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28" hasCustomPrompt="1"/>
          </p:nvPr>
        </p:nvSpPr>
        <p:spPr>
          <a:xfrm>
            <a:off x="4732716"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44" name="円/楕円 43"/>
          <p:cNvSpPr/>
          <p:nvPr userDrawn="1"/>
        </p:nvSpPr>
        <p:spPr>
          <a:xfrm>
            <a:off x="5857841"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7"/>
          <p:cNvSpPr>
            <a:spLocks noGrp="1"/>
          </p:cNvSpPr>
          <p:nvPr>
            <p:ph type="pic" sz="quarter" idx="29" hasCustomPrompt="1"/>
          </p:nvPr>
        </p:nvSpPr>
        <p:spPr>
          <a:xfrm>
            <a:off x="6067341"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46" name="テキスト プレースホルダー 11"/>
          <p:cNvSpPr>
            <a:spLocks noGrp="1"/>
          </p:cNvSpPr>
          <p:nvPr>
            <p:ph type="body" sz="quarter" idx="30" hasCustomPrompt="1"/>
          </p:nvPr>
        </p:nvSpPr>
        <p:spPr>
          <a:xfrm>
            <a:off x="4732715"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31" hasCustomPrompt="1"/>
          </p:nvPr>
        </p:nvSpPr>
        <p:spPr>
          <a:xfrm>
            <a:off x="8468131"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48" name="円/楕円 47"/>
          <p:cNvSpPr/>
          <p:nvPr userDrawn="1"/>
        </p:nvSpPr>
        <p:spPr>
          <a:xfrm>
            <a:off x="9593256"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32" hasCustomPrompt="1"/>
          </p:nvPr>
        </p:nvSpPr>
        <p:spPr>
          <a:xfrm>
            <a:off x="9802756"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0" name="テキスト プレースホルダー 11"/>
          <p:cNvSpPr>
            <a:spLocks noGrp="1"/>
          </p:cNvSpPr>
          <p:nvPr>
            <p:ph type="body" sz="quarter" idx="33" hasCustomPrompt="1"/>
          </p:nvPr>
        </p:nvSpPr>
        <p:spPr>
          <a:xfrm>
            <a:off x="8468130"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34" hasCustomPrompt="1"/>
          </p:nvPr>
        </p:nvSpPr>
        <p:spPr>
          <a:xfrm>
            <a:off x="6622927"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52" name="円/楕円 51"/>
          <p:cNvSpPr/>
          <p:nvPr userDrawn="1"/>
        </p:nvSpPr>
        <p:spPr>
          <a:xfrm>
            <a:off x="7748052"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図プレースホルダー 7"/>
          <p:cNvSpPr>
            <a:spLocks noGrp="1"/>
          </p:cNvSpPr>
          <p:nvPr>
            <p:ph type="pic" sz="quarter" idx="35" hasCustomPrompt="1"/>
          </p:nvPr>
        </p:nvSpPr>
        <p:spPr>
          <a:xfrm>
            <a:off x="7957552"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4" name="テキスト プレースホルダー 11"/>
          <p:cNvSpPr>
            <a:spLocks noGrp="1"/>
          </p:cNvSpPr>
          <p:nvPr>
            <p:ph type="body" sz="quarter" idx="36" hasCustomPrompt="1"/>
          </p:nvPr>
        </p:nvSpPr>
        <p:spPr>
          <a:xfrm>
            <a:off x="6622926"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7" hasCustomPrompt="1"/>
          </p:nvPr>
        </p:nvSpPr>
        <p:spPr>
          <a:xfrm>
            <a:off x="10313337"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56" name="円/楕円 55"/>
          <p:cNvSpPr/>
          <p:nvPr userDrawn="1"/>
        </p:nvSpPr>
        <p:spPr>
          <a:xfrm>
            <a:off x="11438462"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図プレースホルダー 7"/>
          <p:cNvSpPr>
            <a:spLocks noGrp="1"/>
          </p:cNvSpPr>
          <p:nvPr>
            <p:ph type="pic" sz="quarter" idx="38" hasCustomPrompt="1"/>
          </p:nvPr>
        </p:nvSpPr>
        <p:spPr>
          <a:xfrm>
            <a:off x="11647962"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8" name="テキスト プレースホルダー 11"/>
          <p:cNvSpPr>
            <a:spLocks noGrp="1"/>
          </p:cNvSpPr>
          <p:nvPr>
            <p:ph type="body" sz="quarter" idx="39" hasCustomPrompt="1"/>
          </p:nvPr>
        </p:nvSpPr>
        <p:spPr>
          <a:xfrm>
            <a:off x="10313336"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0" hasCustomPrompt="1"/>
          </p:nvPr>
        </p:nvSpPr>
        <p:spPr>
          <a:xfrm>
            <a:off x="14048752"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60" name="円/楕円 59"/>
          <p:cNvSpPr/>
          <p:nvPr userDrawn="1"/>
        </p:nvSpPr>
        <p:spPr>
          <a:xfrm>
            <a:off x="15173877"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7"/>
          <p:cNvSpPr>
            <a:spLocks noGrp="1"/>
          </p:cNvSpPr>
          <p:nvPr>
            <p:ph type="pic" sz="quarter" idx="41" hasCustomPrompt="1"/>
          </p:nvPr>
        </p:nvSpPr>
        <p:spPr>
          <a:xfrm>
            <a:off x="15383377"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62" name="テキスト プレースホルダー 11"/>
          <p:cNvSpPr>
            <a:spLocks noGrp="1"/>
          </p:cNvSpPr>
          <p:nvPr>
            <p:ph type="body" sz="quarter" idx="42" hasCustomPrompt="1"/>
          </p:nvPr>
        </p:nvSpPr>
        <p:spPr>
          <a:xfrm>
            <a:off x="14048751"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3265351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p:cNvGrpSpPr/>
          <p:nvPr userDrawn="1"/>
        </p:nvGrpSpPr>
        <p:grpSpPr>
          <a:xfrm>
            <a:off x="5863506" y="5582771"/>
            <a:ext cx="3160090" cy="3150350"/>
            <a:chOff x="6037861" y="5413530"/>
            <a:chExt cx="2889225" cy="2880320"/>
          </a:xfrm>
        </p:grpSpPr>
        <p:sp>
          <p:nvSpPr>
            <p:cNvPr id="10" name="涙形 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 name="グループ化 13"/>
          <p:cNvGrpSpPr/>
          <p:nvPr userDrawn="1"/>
        </p:nvGrpSpPr>
        <p:grpSpPr>
          <a:xfrm rot="5400000">
            <a:off x="5868376" y="2188943"/>
            <a:ext cx="3160090" cy="3150350"/>
            <a:chOff x="6037861" y="5413530"/>
            <a:chExt cx="2889225" cy="2880320"/>
          </a:xfrm>
        </p:grpSpPr>
        <p:sp>
          <p:nvSpPr>
            <p:cNvPr id="15" name="涙形 1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涙形 1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涙形 1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涙形 1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9" name="グループ化 18"/>
          <p:cNvGrpSpPr/>
          <p:nvPr userDrawn="1"/>
        </p:nvGrpSpPr>
        <p:grpSpPr>
          <a:xfrm rot="10800000">
            <a:off x="9278221" y="2193813"/>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涙形 2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涙形 2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涙形 2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userDrawn="1"/>
        </p:nvGrpSpPr>
        <p:grpSpPr>
          <a:xfrm rot="16200000">
            <a:off x="9273351" y="5587641"/>
            <a:ext cx="3160090" cy="3150350"/>
            <a:chOff x="6037861" y="5413530"/>
            <a:chExt cx="2889225" cy="2880320"/>
          </a:xfrm>
        </p:grpSpPr>
        <p:sp>
          <p:nvSpPr>
            <p:cNvPr id="25" name="涙形 2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涙形 2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涙形 2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1"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2"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3"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4"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85497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1498356"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1644130"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テキスト プレースホルダー 6"/>
          <p:cNvSpPr>
            <a:spLocks noGrp="1"/>
          </p:cNvSpPr>
          <p:nvPr>
            <p:ph type="body" sz="quarter" idx="16" hasCustomPrompt="1"/>
          </p:nvPr>
        </p:nvSpPr>
        <p:spPr>
          <a:xfrm>
            <a:off x="1087311"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8" name="円/楕円 7"/>
          <p:cNvSpPr/>
          <p:nvPr userDrawn="1"/>
        </p:nvSpPr>
        <p:spPr>
          <a:xfrm>
            <a:off x="5548806"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9" name="図プレースホルダー 9"/>
          <p:cNvSpPr>
            <a:spLocks noGrp="1"/>
          </p:cNvSpPr>
          <p:nvPr>
            <p:ph type="pic" sz="quarter" idx="17" hasCustomPrompt="1"/>
          </p:nvPr>
        </p:nvSpPr>
        <p:spPr>
          <a:xfrm>
            <a:off x="5694580"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0" name="テキスト プレースホルダー 6"/>
          <p:cNvSpPr>
            <a:spLocks noGrp="1"/>
          </p:cNvSpPr>
          <p:nvPr>
            <p:ph type="body" sz="quarter" idx="18" hasCustomPrompt="1"/>
          </p:nvPr>
        </p:nvSpPr>
        <p:spPr>
          <a:xfrm>
            <a:off x="5137761"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1" name="円/楕円 10"/>
          <p:cNvSpPr/>
          <p:nvPr userDrawn="1"/>
        </p:nvSpPr>
        <p:spPr>
          <a:xfrm>
            <a:off x="9612852"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9" hasCustomPrompt="1"/>
          </p:nvPr>
        </p:nvSpPr>
        <p:spPr>
          <a:xfrm>
            <a:off x="9758626"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20" hasCustomPrompt="1"/>
          </p:nvPr>
        </p:nvSpPr>
        <p:spPr>
          <a:xfrm>
            <a:off x="9201807"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円/楕円 13"/>
          <p:cNvSpPr/>
          <p:nvPr userDrawn="1"/>
        </p:nvSpPr>
        <p:spPr>
          <a:xfrm>
            <a:off x="13663302"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5" name="図プレースホルダー 9"/>
          <p:cNvSpPr>
            <a:spLocks noGrp="1"/>
          </p:cNvSpPr>
          <p:nvPr>
            <p:ph type="pic" sz="quarter" idx="21" hasCustomPrompt="1"/>
          </p:nvPr>
        </p:nvSpPr>
        <p:spPr>
          <a:xfrm>
            <a:off x="13809076"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6" name="テキスト プレースホルダー 6"/>
          <p:cNvSpPr>
            <a:spLocks noGrp="1"/>
          </p:cNvSpPr>
          <p:nvPr>
            <p:ph type="body" sz="quarter" idx="22" hasCustomPrompt="1"/>
          </p:nvPr>
        </p:nvSpPr>
        <p:spPr>
          <a:xfrm>
            <a:off x="13252257"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円/楕円 16"/>
          <p:cNvSpPr/>
          <p:nvPr userDrawn="1"/>
        </p:nvSpPr>
        <p:spPr>
          <a:xfrm>
            <a:off x="1498356"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8" name="図プレースホルダー 9"/>
          <p:cNvSpPr>
            <a:spLocks noGrp="1"/>
          </p:cNvSpPr>
          <p:nvPr>
            <p:ph type="pic" sz="quarter" idx="23" hasCustomPrompt="1"/>
          </p:nvPr>
        </p:nvSpPr>
        <p:spPr>
          <a:xfrm>
            <a:off x="1644130"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9" name="テキスト プレースホルダー 6"/>
          <p:cNvSpPr>
            <a:spLocks noGrp="1"/>
          </p:cNvSpPr>
          <p:nvPr>
            <p:ph type="body" sz="quarter" idx="24" hasCustomPrompt="1"/>
          </p:nvPr>
        </p:nvSpPr>
        <p:spPr>
          <a:xfrm>
            <a:off x="1087311"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0" name="円/楕円 19"/>
          <p:cNvSpPr/>
          <p:nvPr userDrawn="1"/>
        </p:nvSpPr>
        <p:spPr>
          <a:xfrm>
            <a:off x="5548806"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1" name="図プレースホルダー 9"/>
          <p:cNvSpPr>
            <a:spLocks noGrp="1"/>
          </p:cNvSpPr>
          <p:nvPr>
            <p:ph type="pic" sz="quarter" idx="25" hasCustomPrompt="1"/>
          </p:nvPr>
        </p:nvSpPr>
        <p:spPr>
          <a:xfrm>
            <a:off x="5694580"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2" name="テキスト プレースホルダー 6"/>
          <p:cNvSpPr>
            <a:spLocks noGrp="1"/>
          </p:cNvSpPr>
          <p:nvPr>
            <p:ph type="body" sz="quarter" idx="26" hasCustomPrompt="1"/>
          </p:nvPr>
        </p:nvSpPr>
        <p:spPr>
          <a:xfrm>
            <a:off x="5137761"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3" name="円/楕円 22"/>
          <p:cNvSpPr/>
          <p:nvPr userDrawn="1"/>
        </p:nvSpPr>
        <p:spPr>
          <a:xfrm>
            <a:off x="9612852"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4" name="図プレースホルダー 9"/>
          <p:cNvSpPr>
            <a:spLocks noGrp="1"/>
          </p:cNvSpPr>
          <p:nvPr>
            <p:ph type="pic" sz="quarter" idx="27" hasCustomPrompt="1"/>
          </p:nvPr>
        </p:nvSpPr>
        <p:spPr>
          <a:xfrm>
            <a:off x="9758626"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5" name="テキスト プレースホルダー 6"/>
          <p:cNvSpPr>
            <a:spLocks noGrp="1"/>
          </p:cNvSpPr>
          <p:nvPr>
            <p:ph type="body" sz="quarter" idx="28" hasCustomPrompt="1"/>
          </p:nvPr>
        </p:nvSpPr>
        <p:spPr>
          <a:xfrm>
            <a:off x="9201807"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6" name="円/楕円 25"/>
          <p:cNvSpPr/>
          <p:nvPr userDrawn="1"/>
        </p:nvSpPr>
        <p:spPr>
          <a:xfrm>
            <a:off x="13663302"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7" name="図プレースホルダー 9"/>
          <p:cNvSpPr>
            <a:spLocks noGrp="1"/>
          </p:cNvSpPr>
          <p:nvPr>
            <p:ph type="pic" sz="quarter" idx="29" hasCustomPrompt="1"/>
          </p:nvPr>
        </p:nvSpPr>
        <p:spPr>
          <a:xfrm>
            <a:off x="13809076"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8" name="テキスト プレースホルダー 6"/>
          <p:cNvSpPr>
            <a:spLocks noGrp="1"/>
          </p:cNvSpPr>
          <p:nvPr>
            <p:ph type="body" sz="quarter" idx="30" hasCustomPrompt="1"/>
          </p:nvPr>
        </p:nvSpPr>
        <p:spPr>
          <a:xfrm>
            <a:off x="13252257"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9151269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1"/>
        </p:nvSpPr>
        <p:spPr>
          <a:xfrm>
            <a:off x="1024052"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6" name="テキスト プレースホルダー 11"/>
          <p:cNvSpPr>
            <a:spLocks noGrp="1"/>
          </p:cNvSpPr>
          <p:nvPr>
            <p:ph type="body" sz="quarter" idx="16" hasCustomPrompt="1"/>
          </p:nvPr>
        </p:nvSpPr>
        <p:spPr>
          <a:xfrm>
            <a:off x="658927"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19" name="図プレースホルダー 18"/>
          <p:cNvSpPr>
            <a:spLocks noGrp="1"/>
          </p:cNvSpPr>
          <p:nvPr>
            <p:ph type="pic" sz="quarter" idx="17" hasCustomPrompt="1"/>
          </p:nvPr>
        </p:nvSpPr>
        <p:spPr>
          <a:xfrm>
            <a:off x="1214552"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23" name="直線コネクタ 22"/>
          <p:cNvCxnSpPr/>
          <p:nvPr userDrawn="1"/>
        </p:nvCxnSpPr>
        <p:spPr>
          <a:xfrm>
            <a:off x="906314"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1"/>
        </p:nvSpPr>
        <p:spPr>
          <a:xfrm>
            <a:off x="5285379"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18" hasCustomPrompt="1"/>
          </p:nvPr>
        </p:nvSpPr>
        <p:spPr>
          <a:xfrm>
            <a:off x="4920254"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9" name="図プレースホルダー 18"/>
          <p:cNvSpPr>
            <a:spLocks noGrp="1"/>
          </p:cNvSpPr>
          <p:nvPr>
            <p:ph type="pic" sz="quarter" idx="19" hasCustomPrompt="1"/>
          </p:nvPr>
        </p:nvSpPr>
        <p:spPr>
          <a:xfrm>
            <a:off x="5475879"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0" name="直線コネクタ 29"/>
          <p:cNvCxnSpPr/>
          <p:nvPr userDrawn="1"/>
        </p:nvCxnSpPr>
        <p:spPr>
          <a:xfrm>
            <a:off x="5167641"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1"/>
        </p:nvSpPr>
        <p:spPr>
          <a:xfrm>
            <a:off x="9567188"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20" hasCustomPrompt="1"/>
          </p:nvPr>
        </p:nvSpPr>
        <p:spPr>
          <a:xfrm>
            <a:off x="9202063"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3" name="図プレースホルダー 18"/>
          <p:cNvSpPr>
            <a:spLocks noGrp="1"/>
          </p:cNvSpPr>
          <p:nvPr>
            <p:ph type="pic" sz="quarter" idx="21" hasCustomPrompt="1"/>
          </p:nvPr>
        </p:nvSpPr>
        <p:spPr>
          <a:xfrm>
            <a:off x="9757688"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4" name="直線コネクタ 33"/>
          <p:cNvCxnSpPr/>
          <p:nvPr userDrawn="1"/>
        </p:nvCxnSpPr>
        <p:spPr>
          <a:xfrm>
            <a:off x="9449450"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1"/>
        </p:nvSpPr>
        <p:spPr>
          <a:xfrm>
            <a:off x="13828515"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2" hasCustomPrompt="1"/>
          </p:nvPr>
        </p:nvSpPr>
        <p:spPr>
          <a:xfrm>
            <a:off x="13463390"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7" name="図プレースホルダー 18"/>
          <p:cNvSpPr>
            <a:spLocks noGrp="1"/>
          </p:cNvSpPr>
          <p:nvPr>
            <p:ph type="pic" sz="quarter" idx="23" hasCustomPrompt="1"/>
          </p:nvPr>
        </p:nvSpPr>
        <p:spPr>
          <a:xfrm>
            <a:off x="14019015"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8" name="直線コネクタ 37"/>
          <p:cNvCxnSpPr/>
          <p:nvPr userDrawn="1"/>
        </p:nvCxnSpPr>
        <p:spPr>
          <a:xfrm>
            <a:off x="13710777"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1"/>
        </p:nvSpPr>
        <p:spPr>
          <a:xfrm>
            <a:off x="1047391"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プレースホルダー 11"/>
          <p:cNvSpPr>
            <a:spLocks noGrp="1"/>
          </p:cNvSpPr>
          <p:nvPr>
            <p:ph type="body" sz="quarter" idx="24" hasCustomPrompt="1"/>
          </p:nvPr>
        </p:nvSpPr>
        <p:spPr>
          <a:xfrm>
            <a:off x="682266"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1" name="図プレースホルダー 18"/>
          <p:cNvSpPr>
            <a:spLocks noGrp="1"/>
          </p:cNvSpPr>
          <p:nvPr>
            <p:ph type="pic" sz="quarter" idx="25" hasCustomPrompt="1"/>
          </p:nvPr>
        </p:nvSpPr>
        <p:spPr>
          <a:xfrm>
            <a:off x="1237891"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2" name="直線コネクタ 41"/>
          <p:cNvCxnSpPr/>
          <p:nvPr userDrawn="1"/>
        </p:nvCxnSpPr>
        <p:spPr>
          <a:xfrm>
            <a:off x="929653"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1"/>
        </p:nvSpPr>
        <p:spPr>
          <a:xfrm>
            <a:off x="5308718"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プレースホルダー 11"/>
          <p:cNvSpPr>
            <a:spLocks noGrp="1"/>
          </p:cNvSpPr>
          <p:nvPr>
            <p:ph type="body" sz="quarter" idx="26" hasCustomPrompt="1"/>
          </p:nvPr>
        </p:nvSpPr>
        <p:spPr>
          <a:xfrm>
            <a:off x="4943593"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5" name="図プレースホルダー 18"/>
          <p:cNvSpPr>
            <a:spLocks noGrp="1"/>
          </p:cNvSpPr>
          <p:nvPr>
            <p:ph type="pic" sz="quarter" idx="27" hasCustomPrompt="1"/>
          </p:nvPr>
        </p:nvSpPr>
        <p:spPr>
          <a:xfrm>
            <a:off x="5499218"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6" name="直線コネクタ 45"/>
          <p:cNvCxnSpPr/>
          <p:nvPr userDrawn="1"/>
        </p:nvCxnSpPr>
        <p:spPr>
          <a:xfrm>
            <a:off x="5190980"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1"/>
        </p:nvSpPr>
        <p:spPr>
          <a:xfrm>
            <a:off x="9590527"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225402"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9" name="図プレースホルダー 18"/>
          <p:cNvSpPr>
            <a:spLocks noGrp="1"/>
          </p:cNvSpPr>
          <p:nvPr>
            <p:ph type="pic" sz="quarter" idx="29" hasCustomPrompt="1"/>
          </p:nvPr>
        </p:nvSpPr>
        <p:spPr>
          <a:xfrm>
            <a:off x="9781027"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0" name="直線コネクタ 49"/>
          <p:cNvCxnSpPr/>
          <p:nvPr userDrawn="1"/>
        </p:nvCxnSpPr>
        <p:spPr>
          <a:xfrm>
            <a:off x="9472789"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1"/>
        </p:nvSpPr>
        <p:spPr>
          <a:xfrm>
            <a:off x="13851854"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1"/>
          <p:cNvSpPr>
            <a:spLocks noGrp="1"/>
          </p:cNvSpPr>
          <p:nvPr>
            <p:ph type="body" sz="quarter" idx="30" hasCustomPrompt="1"/>
          </p:nvPr>
        </p:nvSpPr>
        <p:spPr>
          <a:xfrm>
            <a:off x="13486729"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53" name="図プレースホルダー 18"/>
          <p:cNvSpPr>
            <a:spLocks noGrp="1"/>
          </p:cNvSpPr>
          <p:nvPr>
            <p:ph type="pic" sz="quarter" idx="31" hasCustomPrompt="1"/>
          </p:nvPr>
        </p:nvSpPr>
        <p:spPr>
          <a:xfrm>
            <a:off x="14042354"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4" name="直線コネクタ 53"/>
          <p:cNvCxnSpPr/>
          <p:nvPr userDrawn="1"/>
        </p:nvCxnSpPr>
        <p:spPr>
          <a:xfrm>
            <a:off x="13734116"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574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23837"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892777"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円/楕円 6"/>
          <p:cNvSpPr/>
          <p:nvPr userDrawn="1"/>
        </p:nvSpPr>
        <p:spPr>
          <a:xfrm>
            <a:off x="5066860"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8" name="図プレースホルダー 9"/>
          <p:cNvSpPr>
            <a:spLocks noGrp="1"/>
          </p:cNvSpPr>
          <p:nvPr>
            <p:ph type="pic" sz="quarter" idx="13" hasCustomPrompt="1"/>
          </p:nvPr>
        </p:nvSpPr>
        <p:spPr>
          <a:xfrm>
            <a:off x="5235800"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9" name="円/楕円 8"/>
          <p:cNvSpPr/>
          <p:nvPr userDrawn="1"/>
        </p:nvSpPr>
        <p:spPr>
          <a:xfrm>
            <a:off x="9409883"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4" hasCustomPrompt="1"/>
          </p:nvPr>
        </p:nvSpPr>
        <p:spPr>
          <a:xfrm>
            <a:off x="9578823"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円/楕円 10"/>
          <p:cNvSpPr/>
          <p:nvPr userDrawn="1"/>
        </p:nvSpPr>
        <p:spPr>
          <a:xfrm>
            <a:off x="13752906"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5" hasCustomPrompt="1"/>
          </p:nvPr>
        </p:nvSpPr>
        <p:spPr>
          <a:xfrm>
            <a:off x="13921846"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16" hasCustomPrompt="1"/>
          </p:nvPr>
        </p:nvSpPr>
        <p:spPr>
          <a:xfrm>
            <a:off x="68574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テキスト プレースホルダー 6"/>
          <p:cNvSpPr>
            <a:spLocks noGrp="1"/>
          </p:cNvSpPr>
          <p:nvPr>
            <p:ph type="body" sz="quarter" idx="17" hasCustomPrompt="1"/>
          </p:nvPr>
        </p:nvSpPr>
        <p:spPr>
          <a:xfrm>
            <a:off x="502876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5" name="テキスト プレースホルダー 6"/>
          <p:cNvSpPr>
            <a:spLocks noGrp="1"/>
          </p:cNvSpPr>
          <p:nvPr>
            <p:ph type="body" sz="quarter" idx="18" hasCustomPrompt="1"/>
          </p:nvPr>
        </p:nvSpPr>
        <p:spPr>
          <a:xfrm>
            <a:off x="944798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6" name="テキスト プレースホルダー 6"/>
          <p:cNvSpPr>
            <a:spLocks noGrp="1"/>
          </p:cNvSpPr>
          <p:nvPr>
            <p:ph type="body" sz="quarter" idx="19" hasCustomPrompt="1"/>
          </p:nvPr>
        </p:nvSpPr>
        <p:spPr>
          <a:xfrm>
            <a:off x="1379100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テキスト プレースホルダー 11"/>
          <p:cNvSpPr>
            <a:spLocks noGrp="1"/>
          </p:cNvSpPr>
          <p:nvPr>
            <p:ph type="body" sz="quarter" idx="20" hasCustomPrompt="1"/>
          </p:nvPr>
        </p:nvSpPr>
        <p:spPr>
          <a:xfrm>
            <a:off x="68574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1" hasCustomPrompt="1"/>
          </p:nvPr>
        </p:nvSpPr>
        <p:spPr>
          <a:xfrm>
            <a:off x="502876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2" hasCustomPrompt="1"/>
          </p:nvPr>
        </p:nvSpPr>
        <p:spPr>
          <a:xfrm>
            <a:off x="944798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3" hasCustomPrompt="1"/>
          </p:nvPr>
        </p:nvSpPr>
        <p:spPr>
          <a:xfrm>
            <a:off x="1379100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18946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510470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5" hasCustomPrompt="1"/>
          </p:nvPr>
        </p:nvSpPr>
        <p:spPr>
          <a:xfrm>
            <a:off x="959042"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6" name="直線コネクタ 5"/>
          <p:cNvCxnSpPr/>
          <p:nvPr userDrawn="1"/>
        </p:nvCxnSpPr>
        <p:spPr>
          <a:xfrm flipH="1">
            <a:off x="870142"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16" hasCustomPrompt="1"/>
          </p:nvPr>
        </p:nvSpPr>
        <p:spPr>
          <a:xfrm>
            <a:off x="961319"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6" name="円/楕円 15"/>
          <p:cNvSpPr/>
          <p:nvPr userDrawn="1"/>
        </p:nvSpPr>
        <p:spPr>
          <a:xfrm>
            <a:off x="1782598" y="2315840"/>
            <a:ext cx="3187700" cy="3187700"/>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1"/>
          </p:cNvSpPr>
          <p:nvPr>
            <p:ph type="body" sz="quarter" idx="21" hasCustomPrompt="1"/>
          </p:nvPr>
        </p:nvSpPr>
        <p:spPr>
          <a:xfrm>
            <a:off x="1870884"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6725007"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flipH="1">
            <a:off x="6636107"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3" hasCustomPrompt="1"/>
          </p:nvPr>
        </p:nvSpPr>
        <p:spPr>
          <a:xfrm>
            <a:off x="6727284"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円/楕円 20"/>
          <p:cNvSpPr/>
          <p:nvPr userDrawn="1"/>
        </p:nvSpPr>
        <p:spPr>
          <a:xfrm>
            <a:off x="7548563" y="2315840"/>
            <a:ext cx="3187700" cy="3187700"/>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1"/>
          <p:cNvSpPr>
            <a:spLocks noGrp="1"/>
          </p:cNvSpPr>
          <p:nvPr>
            <p:ph type="body" sz="quarter" idx="24" hasCustomPrompt="1"/>
          </p:nvPr>
        </p:nvSpPr>
        <p:spPr>
          <a:xfrm>
            <a:off x="7636849"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5" hasCustomPrompt="1"/>
          </p:nvPr>
        </p:nvSpPr>
        <p:spPr>
          <a:xfrm>
            <a:off x="12472466"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24" name="直線コネクタ 23"/>
          <p:cNvCxnSpPr/>
          <p:nvPr userDrawn="1"/>
        </p:nvCxnSpPr>
        <p:spPr>
          <a:xfrm flipH="1">
            <a:off x="12383566"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1"/>
          </p:cNvSpPr>
          <p:nvPr>
            <p:ph type="body" sz="quarter" idx="26" hasCustomPrompt="1"/>
          </p:nvPr>
        </p:nvSpPr>
        <p:spPr>
          <a:xfrm>
            <a:off x="12474743"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円/楕円 25"/>
          <p:cNvSpPr/>
          <p:nvPr userDrawn="1"/>
        </p:nvSpPr>
        <p:spPr>
          <a:xfrm>
            <a:off x="13296022" y="2315840"/>
            <a:ext cx="3187700" cy="3187700"/>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27" hasCustomPrompt="1"/>
          </p:nvPr>
        </p:nvSpPr>
        <p:spPr>
          <a:xfrm>
            <a:off x="13384308"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8" name="涙形 27"/>
          <p:cNvSpPr/>
          <p:nvPr userDrawn="1"/>
        </p:nvSpPr>
        <p:spPr>
          <a:xfrm rot="5400000">
            <a:off x="1447350" y="2171533"/>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userDrawn="1"/>
        </p:nvSpPr>
        <p:spPr>
          <a:xfrm>
            <a:off x="1665641" y="2315840"/>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30" name="涙形 29"/>
          <p:cNvSpPr/>
          <p:nvPr userDrawn="1"/>
        </p:nvSpPr>
        <p:spPr>
          <a:xfrm rot="5400000">
            <a:off x="7214211" y="217153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7432502" y="231583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32" name="涙形 31"/>
          <p:cNvSpPr/>
          <p:nvPr userDrawn="1"/>
        </p:nvSpPr>
        <p:spPr>
          <a:xfrm rot="5400000">
            <a:off x="13006902" y="2198824"/>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userDrawn="1"/>
        </p:nvSpPr>
        <p:spPr>
          <a:xfrm>
            <a:off x="13225193" y="2343131"/>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306096103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1"/>
        </p:nvSpPr>
        <p:spPr>
          <a:xfrm rot="5400000">
            <a:off x="7899295" y="2331670"/>
            <a:ext cx="3603388" cy="310636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テキスト プレースホルダー 11"/>
          <p:cNvSpPr>
            <a:spLocks noGrp="1"/>
          </p:cNvSpPr>
          <p:nvPr>
            <p:ph type="body" sz="quarter" idx="21" hasCustomPrompt="1"/>
          </p:nvPr>
        </p:nvSpPr>
        <p:spPr>
          <a:xfrm>
            <a:off x="8195426" y="3208286"/>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8" name="六角形 7"/>
          <p:cNvSpPr/>
          <p:nvPr userDrawn="1"/>
        </p:nvSpPr>
        <p:spPr>
          <a:xfrm rot="5400000">
            <a:off x="9092208" y="5749061"/>
            <a:ext cx="3603388" cy="310636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22" hasCustomPrompt="1"/>
          </p:nvPr>
        </p:nvSpPr>
        <p:spPr>
          <a:xfrm>
            <a:off x="9388339" y="662567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0" name="六角形 9"/>
          <p:cNvSpPr/>
          <p:nvPr userDrawn="1"/>
        </p:nvSpPr>
        <p:spPr>
          <a:xfrm rot="5400000">
            <a:off x="5492833" y="5028981"/>
            <a:ext cx="3603388" cy="310636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p:cNvSpPr>
            <a:spLocks noGrp="1"/>
          </p:cNvSpPr>
          <p:nvPr>
            <p:ph type="body" sz="quarter" idx="23" hasCustomPrompt="1"/>
          </p:nvPr>
        </p:nvSpPr>
        <p:spPr>
          <a:xfrm>
            <a:off x="5788964" y="590559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6" hasCustomPrompt="1"/>
          </p:nvPr>
        </p:nvSpPr>
        <p:spPr>
          <a:xfrm>
            <a:off x="11411974" y="264947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20" hasCustomPrompt="1"/>
          </p:nvPr>
        </p:nvSpPr>
        <p:spPr>
          <a:xfrm>
            <a:off x="11426086" y="329916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4" hasCustomPrompt="1"/>
          </p:nvPr>
        </p:nvSpPr>
        <p:spPr>
          <a:xfrm>
            <a:off x="12582103" y="608860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5" hasCustomPrompt="1"/>
          </p:nvPr>
        </p:nvSpPr>
        <p:spPr>
          <a:xfrm>
            <a:off x="12596215" y="673829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6" hasCustomPrompt="1"/>
          </p:nvPr>
        </p:nvSpPr>
        <p:spPr>
          <a:xfrm>
            <a:off x="371636" y="5282921"/>
            <a:ext cx="5247068" cy="720080"/>
          </a:xfrm>
        </p:spPr>
        <p:txBody>
          <a:bodyPr anchor="ctr">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7" hasCustomPrompt="1"/>
          </p:nvPr>
        </p:nvSpPr>
        <p:spPr>
          <a:xfrm>
            <a:off x="385748" y="5932611"/>
            <a:ext cx="5206468" cy="1709320"/>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956856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9" hasCustomPrompt="1"/>
          </p:nvPr>
        </p:nvSpPr>
        <p:spPr>
          <a:xfrm>
            <a:off x="1922433" y="1784920"/>
            <a:ext cx="14439960" cy="1390080"/>
          </a:xfrm>
        </p:spPr>
        <p:txBody>
          <a:bodyPr anchor="ctr">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418607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角丸四角形 22"/>
          <p:cNvSpPr/>
          <p:nvPr userDrawn="1"/>
        </p:nvSpPr>
        <p:spPr>
          <a:xfrm>
            <a:off x="7402513" y="1993150"/>
            <a:ext cx="3479800" cy="1524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49" hasCustomPrompt="1"/>
          </p:nvPr>
        </p:nvSpPr>
        <p:spPr>
          <a:xfrm>
            <a:off x="8571631" y="2184368"/>
            <a:ext cx="1141564" cy="1141564"/>
          </a:xfrm>
        </p:spPr>
        <p:txBody>
          <a:bodyPr>
            <a:normAutofit/>
          </a:bodyPr>
          <a:lstStyle>
            <a:lvl1pPr>
              <a:defRPr sz="1600"/>
            </a:lvl1pPr>
          </a:lstStyle>
          <a:p>
            <a:r>
              <a:rPr kumimoji="1" lang="en-US" altLang="ja-JP" dirty="0" smtClean="0"/>
              <a:t>ICON</a:t>
            </a:r>
            <a:endParaRPr kumimoji="1" lang="ja-JP" altLang="en-US" dirty="0"/>
          </a:p>
        </p:txBody>
      </p:sp>
      <p:cxnSp>
        <p:nvCxnSpPr>
          <p:cNvPr id="25" name="直線コネクタ 24"/>
          <p:cNvCxnSpPr>
            <a:stCxn id="23" idx="2"/>
            <a:endCxn id="5" idx="0"/>
          </p:cNvCxnSpPr>
          <p:nvPr userDrawn="1"/>
        </p:nvCxnSpPr>
        <p:spPr>
          <a:xfrm flipH="1">
            <a:off x="2679700" y="3517150"/>
            <a:ext cx="64627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1"/>
        </p:nvCxnSpPr>
        <p:spPr>
          <a:xfrm flipH="1">
            <a:off x="6934200" y="3517150"/>
            <a:ext cx="22082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1"/>
        </p:nvCxnSpPr>
        <p:spPr>
          <a:xfrm flipH="1" flipV="1">
            <a:off x="9142413" y="3517150"/>
            <a:ext cx="20462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1"/>
        </p:nvCxnSpPr>
        <p:spPr>
          <a:xfrm flipH="1" flipV="1">
            <a:off x="9142413" y="3517150"/>
            <a:ext cx="63007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4440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二等辺三角形 25"/>
          <p:cNvSpPr/>
          <p:nvPr userDrawn="1"/>
        </p:nvSpPr>
        <p:spPr>
          <a:xfrm>
            <a:off x="1456190" y="2173170"/>
            <a:ext cx="7883076" cy="6795755"/>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flipH="1">
            <a:off x="5397728" y="2173170"/>
            <a:ext cx="7869667" cy="1684455"/>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userDrawn="1"/>
        </p:nvSpPr>
        <p:spPr>
          <a:xfrm flipH="1">
            <a:off x="6398666" y="3905251"/>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userDrawn="1"/>
        </p:nvSpPr>
        <p:spPr>
          <a:xfrm flipH="1">
            <a:off x="7381102" y="55964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userDrawn="1"/>
        </p:nvSpPr>
        <p:spPr>
          <a:xfrm flipH="1">
            <a:off x="8359002" y="72855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16" hasCustomPrompt="1"/>
          </p:nvPr>
        </p:nvSpPr>
        <p:spPr>
          <a:xfrm>
            <a:off x="4140428" y="4787166"/>
            <a:ext cx="25146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7" hasCustomPrompt="1"/>
          </p:nvPr>
        </p:nvSpPr>
        <p:spPr>
          <a:xfrm>
            <a:off x="4730978" y="3103730"/>
            <a:ext cx="13335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WORD</a:t>
            </a:r>
            <a:endParaRPr lang="en-US" dirty="0"/>
          </a:p>
        </p:txBody>
      </p:sp>
      <p:sp>
        <p:nvSpPr>
          <p:cNvPr id="12" name="テキスト プレースホルダー 11"/>
          <p:cNvSpPr>
            <a:spLocks noGrp="1"/>
          </p:cNvSpPr>
          <p:nvPr>
            <p:ph type="body" sz="quarter" idx="18" hasCustomPrompt="1"/>
          </p:nvPr>
        </p:nvSpPr>
        <p:spPr>
          <a:xfrm>
            <a:off x="3012463" y="64656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3012463" y="82015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6577921" y="230818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7523026" y="401837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548127" y="5683560"/>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9458241" y="7383882"/>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733961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 y="4028745"/>
            <a:ext cx="10943406" cy="765083"/>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rot="9000000">
            <a:off x="6914248" y="5105537"/>
            <a:ext cx="4505265" cy="675997"/>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7383248" y="6083608"/>
            <a:ext cx="10903165" cy="7812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11"/>
          <p:cNvSpPr>
            <a:spLocks noGrp="1"/>
          </p:cNvSpPr>
          <p:nvPr>
            <p:ph type="body" sz="quarter" idx="24" hasCustomPrompt="1"/>
          </p:nvPr>
        </p:nvSpPr>
        <p:spPr>
          <a:xfrm>
            <a:off x="862287"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dirty="0"/>
          </a:p>
        </p:txBody>
      </p:sp>
      <p:sp>
        <p:nvSpPr>
          <p:cNvPr id="9" name="テキスト プレースホルダー 11"/>
          <p:cNvSpPr>
            <a:spLocks noGrp="1"/>
          </p:cNvSpPr>
          <p:nvPr>
            <p:ph type="body" sz="quarter" idx="25" hasCustomPrompt="1"/>
          </p:nvPr>
        </p:nvSpPr>
        <p:spPr>
          <a:xfrm>
            <a:off x="3909559"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0" name="テキスト プレースホルダー 11"/>
          <p:cNvSpPr>
            <a:spLocks noGrp="1"/>
          </p:cNvSpPr>
          <p:nvPr>
            <p:ph type="body" sz="quarter" idx="26" hasCustomPrompt="1"/>
          </p:nvPr>
        </p:nvSpPr>
        <p:spPr>
          <a:xfrm>
            <a:off x="6956831"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1" name="テキスト プレースホルダー 11"/>
          <p:cNvSpPr>
            <a:spLocks noGrp="1"/>
          </p:cNvSpPr>
          <p:nvPr>
            <p:ph type="body" sz="quarter" idx="27" hasCustomPrompt="1"/>
          </p:nvPr>
        </p:nvSpPr>
        <p:spPr>
          <a:xfrm>
            <a:off x="8558142"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2" name="テキスト プレースホルダー 11"/>
          <p:cNvSpPr>
            <a:spLocks noGrp="1"/>
          </p:cNvSpPr>
          <p:nvPr>
            <p:ph type="body" sz="quarter" idx="28" hasCustomPrompt="1"/>
          </p:nvPr>
        </p:nvSpPr>
        <p:spPr>
          <a:xfrm>
            <a:off x="11605414"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3" name="テキスト プレースホルダー 11"/>
          <p:cNvSpPr>
            <a:spLocks noGrp="1"/>
          </p:cNvSpPr>
          <p:nvPr>
            <p:ph type="body" sz="quarter" idx="29" hasCustomPrompt="1"/>
          </p:nvPr>
        </p:nvSpPr>
        <p:spPr>
          <a:xfrm>
            <a:off x="14652686"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grpSp>
        <p:nvGrpSpPr>
          <p:cNvPr id="16" name="グループ化 15"/>
          <p:cNvGrpSpPr/>
          <p:nvPr userDrawn="1"/>
        </p:nvGrpSpPr>
        <p:grpSpPr>
          <a:xfrm>
            <a:off x="817281" y="2263180"/>
            <a:ext cx="2925325" cy="1706701"/>
            <a:chOff x="817281" y="2038155"/>
            <a:chExt cx="2925325" cy="1706701"/>
          </a:xfrm>
          <a:solidFill>
            <a:schemeClr val="accent1">
              <a:lumMod val="20000"/>
              <a:lumOff val="80000"/>
            </a:schemeClr>
          </a:solidFill>
        </p:grpSpPr>
        <p:sp>
          <p:nvSpPr>
            <p:cNvPr id="14" name="正方形/長方形 13"/>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11"/>
          <p:cNvSpPr>
            <a:spLocks noGrp="1"/>
          </p:cNvSpPr>
          <p:nvPr>
            <p:ph type="body" sz="quarter" idx="20" hasCustomPrompt="1"/>
          </p:nvPr>
        </p:nvSpPr>
        <p:spPr>
          <a:xfrm>
            <a:off x="907290" y="235319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18" name="グループ化 17"/>
          <p:cNvGrpSpPr/>
          <p:nvPr userDrawn="1"/>
        </p:nvGrpSpPr>
        <p:grpSpPr>
          <a:xfrm>
            <a:off x="3895006" y="2257255"/>
            <a:ext cx="2925325" cy="1706701"/>
            <a:chOff x="817281" y="2038155"/>
            <a:chExt cx="2925325" cy="1706701"/>
          </a:xfrm>
          <a:solidFill>
            <a:schemeClr val="accent1">
              <a:lumMod val="20000"/>
              <a:lumOff val="80000"/>
            </a:schemeClr>
          </a:solidFill>
        </p:grpSpPr>
        <p:sp>
          <p:nvSpPr>
            <p:cNvPr id="19" name="正方形/長方形 18"/>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11"/>
          <p:cNvSpPr>
            <a:spLocks noGrp="1"/>
          </p:cNvSpPr>
          <p:nvPr>
            <p:ph type="body" sz="quarter" idx="30" hasCustomPrompt="1"/>
          </p:nvPr>
        </p:nvSpPr>
        <p:spPr>
          <a:xfrm>
            <a:off x="3985015" y="234726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2" name="グループ化 21"/>
          <p:cNvGrpSpPr/>
          <p:nvPr userDrawn="1"/>
        </p:nvGrpSpPr>
        <p:grpSpPr>
          <a:xfrm>
            <a:off x="6972731" y="2266669"/>
            <a:ext cx="2925325" cy="1706701"/>
            <a:chOff x="817281" y="2038155"/>
            <a:chExt cx="2925325" cy="1706701"/>
          </a:xfrm>
          <a:solidFill>
            <a:schemeClr val="accent1">
              <a:lumMod val="20000"/>
              <a:lumOff val="80000"/>
            </a:schemeClr>
          </a:solidFill>
        </p:grpSpPr>
        <p:sp>
          <p:nvSpPr>
            <p:cNvPr id="23" name="正方形/長方形 22"/>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1"/>
          <p:cNvSpPr>
            <a:spLocks noGrp="1"/>
          </p:cNvSpPr>
          <p:nvPr>
            <p:ph type="body" sz="quarter" idx="31" hasCustomPrompt="1"/>
          </p:nvPr>
        </p:nvSpPr>
        <p:spPr>
          <a:xfrm>
            <a:off x="7062740" y="2356679"/>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6" name="グループ化 25"/>
          <p:cNvGrpSpPr/>
          <p:nvPr userDrawn="1"/>
        </p:nvGrpSpPr>
        <p:grpSpPr>
          <a:xfrm rot="10800000">
            <a:off x="8523371" y="6943700"/>
            <a:ext cx="2925325" cy="1706701"/>
            <a:chOff x="817281" y="2038155"/>
            <a:chExt cx="2925325" cy="1706701"/>
          </a:xfrm>
          <a:solidFill>
            <a:schemeClr val="accent1">
              <a:lumMod val="20000"/>
              <a:lumOff val="80000"/>
            </a:schemeClr>
          </a:solidFill>
        </p:grpSpPr>
        <p:sp>
          <p:nvSpPr>
            <p:cNvPr id="27" name="正方形/長方形 26"/>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プレースホルダー 11"/>
          <p:cNvSpPr>
            <a:spLocks noGrp="1"/>
          </p:cNvSpPr>
          <p:nvPr>
            <p:ph type="body" sz="quarter" idx="32" hasCustomPrompt="1"/>
          </p:nvPr>
        </p:nvSpPr>
        <p:spPr>
          <a:xfrm>
            <a:off x="8613380" y="725873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0" name="グループ化 29"/>
          <p:cNvGrpSpPr/>
          <p:nvPr userDrawn="1"/>
        </p:nvGrpSpPr>
        <p:grpSpPr>
          <a:xfrm rot="10800000">
            <a:off x="11601096" y="6937775"/>
            <a:ext cx="2925325" cy="1706701"/>
            <a:chOff x="817281" y="2038155"/>
            <a:chExt cx="2925325" cy="1706701"/>
          </a:xfrm>
          <a:solidFill>
            <a:schemeClr val="accent1">
              <a:lumMod val="20000"/>
              <a:lumOff val="80000"/>
            </a:schemeClr>
          </a:solidFill>
        </p:grpSpPr>
        <p:sp>
          <p:nvSpPr>
            <p:cNvPr id="31" name="正方形/長方形 30"/>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11"/>
          <p:cNvSpPr>
            <a:spLocks noGrp="1"/>
          </p:cNvSpPr>
          <p:nvPr>
            <p:ph type="body" sz="quarter" idx="33" hasCustomPrompt="1"/>
          </p:nvPr>
        </p:nvSpPr>
        <p:spPr>
          <a:xfrm>
            <a:off x="11691105" y="725281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4" name="グループ化 33"/>
          <p:cNvGrpSpPr/>
          <p:nvPr userDrawn="1"/>
        </p:nvGrpSpPr>
        <p:grpSpPr>
          <a:xfrm rot="10800000">
            <a:off x="14678821" y="6947189"/>
            <a:ext cx="2925325" cy="1706701"/>
            <a:chOff x="817281" y="2038155"/>
            <a:chExt cx="2925325" cy="1706701"/>
          </a:xfrm>
          <a:solidFill>
            <a:schemeClr val="accent1">
              <a:lumMod val="20000"/>
              <a:lumOff val="80000"/>
            </a:schemeClr>
          </a:solidFill>
        </p:grpSpPr>
        <p:sp>
          <p:nvSpPr>
            <p:cNvPr id="35" name="正方形/長方形 34"/>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プレースホルダー 11"/>
          <p:cNvSpPr>
            <a:spLocks noGrp="1"/>
          </p:cNvSpPr>
          <p:nvPr>
            <p:ph type="body" sz="quarter" idx="34" hasCustomPrompt="1"/>
          </p:nvPr>
        </p:nvSpPr>
        <p:spPr>
          <a:xfrm>
            <a:off x="14768830" y="7262224"/>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5" hasCustomPrompt="1"/>
          </p:nvPr>
        </p:nvSpPr>
        <p:spPr>
          <a:xfrm>
            <a:off x="743139" y="5844138"/>
            <a:ext cx="6229592" cy="2809752"/>
          </a:xfrm>
        </p:spPr>
        <p:txBody>
          <a:bodyPr anchor="b">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101098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6" y="1993150"/>
            <a:ext cx="3344415" cy="5760640"/>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4045352" y="1993150"/>
            <a:ext cx="3344415" cy="5760640"/>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4" hasCustomPrompt="1"/>
          </p:nvPr>
        </p:nvSpPr>
        <p:spPr>
          <a:xfrm>
            <a:off x="7467488" y="1993150"/>
            <a:ext cx="3344415" cy="5760640"/>
          </a:xfrm>
        </p:spPr>
        <p:txBody>
          <a:bodyPr/>
          <a:lstStyle>
            <a:lvl1pPr>
              <a:defRPr/>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5" hasCustomPrompt="1"/>
          </p:nvPr>
        </p:nvSpPr>
        <p:spPr>
          <a:xfrm>
            <a:off x="10889624" y="1993150"/>
            <a:ext cx="3344415" cy="5760640"/>
          </a:xfrm>
        </p:spPr>
        <p:txBody>
          <a:bodyPr/>
          <a:lstStyle>
            <a:lvl1pPr>
              <a:defRPr/>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6" hasCustomPrompt="1"/>
          </p:nvPr>
        </p:nvSpPr>
        <p:spPr>
          <a:xfrm>
            <a:off x="14311758" y="1993150"/>
            <a:ext cx="3344415" cy="5760640"/>
          </a:xfrm>
        </p:spPr>
        <p:txBody>
          <a:bodyPr/>
          <a:lstStyle>
            <a:lvl1pPr>
              <a:defRPr/>
            </a:lvl1pPr>
          </a:lstStyle>
          <a:p>
            <a:r>
              <a:rPr kumimoji="1" lang="en-US" altLang="ja-JP" dirty="0" smtClean="0"/>
              <a:t>Add an image</a:t>
            </a:r>
            <a:endParaRPr kumimoji="1" lang="ja-JP" altLang="en-US" dirty="0"/>
          </a:p>
        </p:txBody>
      </p:sp>
      <p:sp>
        <p:nvSpPr>
          <p:cNvPr id="15" name="図プレースホルダー 14"/>
          <p:cNvSpPr>
            <a:spLocks noGrp="1"/>
          </p:cNvSpPr>
          <p:nvPr>
            <p:ph type="pic" sz="quarter" idx="33" hasCustomPrompt="1"/>
          </p:nvPr>
        </p:nvSpPr>
        <p:spPr>
          <a:xfrm>
            <a:off x="1408776"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6" name="図プレースホルダー 14"/>
          <p:cNvSpPr>
            <a:spLocks noGrp="1"/>
          </p:cNvSpPr>
          <p:nvPr>
            <p:ph type="pic" sz="quarter" idx="34" hasCustomPrompt="1"/>
          </p:nvPr>
        </p:nvSpPr>
        <p:spPr>
          <a:xfrm>
            <a:off x="4830912"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7" name="図プレースホルダー 14"/>
          <p:cNvSpPr>
            <a:spLocks noGrp="1"/>
          </p:cNvSpPr>
          <p:nvPr>
            <p:ph type="pic" sz="quarter" idx="35" hasCustomPrompt="1"/>
          </p:nvPr>
        </p:nvSpPr>
        <p:spPr>
          <a:xfrm>
            <a:off x="825304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8" name="図プレースホルダー 14"/>
          <p:cNvSpPr>
            <a:spLocks noGrp="1"/>
          </p:cNvSpPr>
          <p:nvPr>
            <p:ph type="pic" sz="quarter" idx="36" hasCustomPrompt="1"/>
          </p:nvPr>
        </p:nvSpPr>
        <p:spPr>
          <a:xfrm>
            <a:off x="11675184"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9" name="図プレースホルダー 14"/>
          <p:cNvSpPr>
            <a:spLocks noGrp="1"/>
          </p:cNvSpPr>
          <p:nvPr>
            <p:ph type="pic" sz="quarter" idx="37" hasCustomPrompt="1"/>
          </p:nvPr>
        </p:nvSpPr>
        <p:spPr>
          <a:xfrm>
            <a:off x="1509731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19876475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4" y="1993150"/>
            <a:ext cx="4212000" cy="5760640"/>
          </a:xfr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0" name="図プレースホルダー 5"/>
          <p:cNvSpPr>
            <a:spLocks noGrp="1"/>
          </p:cNvSpPr>
          <p:nvPr>
            <p:ph type="pic" sz="quarter" idx="33" hasCustomPrompt="1"/>
          </p:nvPr>
        </p:nvSpPr>
        <p:spPr>
          <a:xfrm>
            <a:off x="4894526" y="1993150"/>
            <a:ext cx="4212000" cy="5760640"/>
          </a:xfrm>
        </p:spPr>
        <p:txBody>
          <a:bodyPr/>
          <a:lstStyle>
            <a:lvl1pPr>
              <a:defRPr/>
            </a:lvl1pPr>
          </a:lstStyle>
          <a:p>
            <a:r>
              <a:rPr kumimoji="1" lang="en-US" altLang="ja-JP" dirty="0" smtClean="0"/>
              <a:t>Add an image</a:t>
            </a:r>
            <a:endParaRPr kumimoji="1" lang="ja-JP" altLang="en-US" dirty="0"/>
          </a:p>
        </p:txBody>
      </p:sp>
      <p:sp>
        <p:nvSpPr>
          <p:cNvPr id="21" name="図プレースホルダー 5"/>
          <p:cNvSpPr>
            <a:spLocks noGrp="1"/>
          </p:cNvSpPr>
          <p:nvPr>
            <p:ph type="pic" sz="quarter" idx="34" hasCustomPrompt="1"/>
          </p:nvPr>
        </p:nvSpPr>
        <p:spPr>
          <a:xfrm>
            <a:off x="9165838" y="1993150"/>
            <a:ext cx="4212000" cy="5760640"/>
          </a:xfrm>
        </p:spPr>
        <p:txBody>
          <a:bodyPr/>
          <a:lstStyle>
            <a:lvl1pPr>
              <a:defRPr/>
            </a:lvl1pPr>
          </a:lstStyle>
          <a:p>
            <a:r>
              <a:rPr kumimoji="1" lang="en-US" altLang="ja-JP" dirty="0" smtClean="0"/>
              <a:t>Add an image</a:t>
            </a:r>
            <a:endParaRPr kumimoji="1" lang="ja-JP" altLang="en-US" dirty="0"/>
          </a:p>
        </p:txBody>
      </p:sp>
      <p:sp>
        <p:nvSpPr>
          <p:cNvPr id="22" name="図プレースホルダー 5"/>
          <p:cNvSpPr>
            <a:spLocks noGrp="1"/>
          </p:cNvSpPr>
          <p:nvPr>
            <p:ph type="pic" sz="quarter" idx="35" hasCustomPrompt="1"/>
          </p:nvPr>
        </p:nvSpPr>
        <p:spPr>
          <a:xfrm>
            <a:off x="13437151" y="1993150"/>
            <a:ext cx="4212000" cy="5760640"/>
          </a:xfrm>
        </p:spPr>
        <p:txBody>
          <a:bodyPr/>
          <a:lstStyle>
            <a:lvl1pPr>
              <a:defRPr/>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36" hasCustomPrompt="1"/>
          </p:nvPr>
        </p:nvSpPr>
        <p:spPr>
          <a:xfrm>
            <a:off x="623214" y="6403641"/>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1"/>
          <p:cNvSpPr>
            <a:spLocks noGrp="1"/>
          </p:cNvSpPr>
          <p:nvPr>
            <p:ph type="body" sz="quarter" idx="37" hasCustomPrompt="1"/>
          </p:nvPr>
        </p:nvSpPr>
        <p:spPr>
          <a:xfrm>
            <a:off x="623214" y="5818575"/>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4" name="テキスト プレースホルダー 11"/>
          <p:cNvSpPr>
            <a:spLocks noGrp="1"/>
          </p:cNvSpPr>
          <p:nvPr>
            <p:ph type="body" sz="quarter" idx="38" hasCustomPrompt="1"/>
          </p:nvPr>
        </p:nvSpPr>
        <p:spPr>
          <a:xfrm>
            <a:off x="4894526" y="640364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1"/>
          <p:cNvSpPr>
            <a:spLocks noGrp="1"/>
          </p:cNvSpPr>
          <p:nvPr>
            <p:ph type="body" sz="quarter" idx="39" hasCustomPrompt="1"/>
          </p:nvPr>
        </p:nvSpPr>
        <p:spPr>
          <a:xfrm>
            <a:off x="4894526" y="581857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40" hasCustomPrompt="1"/>
          </p:nvPr>
        </p:nvSpPr>
        <p:spPr>
          <a:xfrm>
            <a:off x="9165838" y="640408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7" name="テキスト プレースホルダー 11"/>
          <p:cNvSpPr>
            <a:spLocks noGrp="1"/>
          </p:cNvSpPr>
          <p:nvPr>
            <p:ph type="body" sz="quarter" idx="41" hasCustomPrompt="1"/>
          </p:nvPr>
        </p:nvSpPr>
        <p:spPr>
          <a:xfrm>
            <a:off x="9165838" y="581901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8" name="テキスト プレースホルダー 11"/>
          <p:cNvSpPr>
            <a:spLocks noGrp="1"/>
          </p:cNvSpPr>
          <p:nvPr>
            <p:ph type="body" sz="quarter" idx="42" hasCustomPrompt="1"/>
          </p:nvPr>
        </p:nvSpPr>
        <p:spPr>
          <a:xfrm>
            <a:off x="13437151" y="6404079"/>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9" name="テキスト プレースホルダー 11"/>
          <p:cNvSpPr>
            <a:spLocks noGrp="1"/>
          </p:cNvSpPr>
          <p:nvPr>
            <p:ph type="body" sz="quarter" idx="43" hasCustomPrompt="1"/>
          </p:nvPr>
        </p:nvSpPr>
        <p:spPr>
          <a:xfrm>
            <a:off x="13437151" y="5819013"/>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5818100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2886" y="2579009"/>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3"/>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660883"/>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8"/>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946248"/>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4"/>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674934"/>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9"/>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960299"/>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39" hasCustomPrompt="1"/>
          </p:nvPr>
        </p:nvSpPr>
        <p:spPr>
          <a:xfrm>
            <a:off x="6982966" y="5008485"/>
            <a:ext cx="4275474" cy="773203"/>
          </a:xfrm>
        </p:spPr>
        <p:txBody>
          <a:bodyPr anchor="ctr">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7" name="円/楕円 26"/>
          <p:cNvSpPr/>
          <p:nvPr userDrawn="1"/>
        </p:nvSpPr>
        <p:spPr>
          <a:xfrm>
            <a:off x="10444030"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7"/>
          <p:cNvSpPr>
            <a:spLocks noGrp="1"/>
          </p:cNvSpPr>
          <p:nvPr>
            <p:ph type="pic" sz="quarter" idx="17" hasCustomPrompt="1"/>
          </p:nvPr>
        </p:nvSpPr>
        <p:spPr>
          <a:xfrm>
            <a:off x="10793062" y="3478952"/>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8" name="円/楕円 27"/>
          <p:cNvSpPr/>
          <p:nvPr userDrawn="1"/>
        </p:nvSpPr>
        <p:spPr>
          <a:xfrm>
            <a:off x="10448351"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図プレースホルダー 7"/>
          <p:cNvSpPr>
            <a:spLocks noGrp="1"/>
          </p:cNvSpPr>
          <p:nvPr>
            <p:ph type="pic" sz="quarter" idx="40" hasCustomPrompt="1"/>
          </p:nvPr>
        </p:nvSpPr>
        <p:spPr>
          <a:xfrm>
            <a:off x="10797383"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0" name="円/楕円 29"/>
          <p:cNvSpPr/>
          <p:nvPr userDrawn="1"/>
        </p:nvSpPr>
        <p:spPr>
          <a:xfrm>
            <a:off x="6543924"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1"/>
          </p:cNvSpPr>
          <p:nvPr>
            <p:ph type="pic" sz="quarter" idx="41" hasCustomPrompt="1"/>
          </p:nvPr>
        </p:nvSpPr>
        <p:spPr>
          <a:xfrm>
            <a:off x="6892956"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2" name="円/楕円 31"/>
          <p:cNvSpPr/>
          <p:nvPr userDrawn="1"/>
        </p:nvSpPr>
        <p:spPr>
          <a:xfrm>
            <a:off x="6543924"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1"/>
          </p:cNvSpPr>
          <p:nvPr>
            <p:ph type="pic" sz="quarter" idx="42" hasCustomPrompt="1"/>
          </p:nvPr>
        </p:nvSpPr>
        <p:spPr>
          <a:xfrm>
            <a:off x="6892956" y="3478952"/>
            <a:ext cx="684364" cy="68436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0881758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1"/>
          </p:cNvSpPr>
          <p:nvPr>
            <p:ph type="pic" sz="quarter" idx="42" hasCustomPrompt="1"/>
          </p:nvPr>
        </p:nvSpPr>
        <p:spPr>
          <a:xfrm>
            <a:off x="6857758" y="5484220"/>
            <a:ext cx="2245748" cy="2253696"/>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dirty="0" smtClean="0"/>
              <a:t> </a:t>
            </a:r>
            <a:endParaRPr kumimoji="1" lang="ja-JP" altLang="en-US" dirty="0"/>
          </a:p>
        </p:txBody>
      </p:sp>
      <p:sp>
        <p:nvSpPr>
          <p:cNvPr id="45" name="図プレースホルダー 44"/>
          <p:cNvSpPr>
            <a:spLocks noGrp="1"/>
          </p:cNvSpPr>
          <p:nvPr>
            <p:ph type="pic" sz="quarter" idx="41" hasCustomPrompt="1"/>
          </p:nvPr>
        </p:nvSpPr>
        <p:spPr>
          <a:xfrm>
            <a:off x="9161994" y="5484548"/>
            <a:ext cx="2253696" cy="2245748"/>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dirty="0" smtClean="0"/>
              <a:t> </a:t>
            </a:r>
            <a:endParaRPr kumimoji="1" lang="ja-JP" altLang="en-US" dirty="0"/>
          </a:p>
        </p:txBody>
      </p:sp>
      <p:sp>
        <p:nvSpPr>
          <p:cNvPr id="43" name="図プレースホルダー 42"/>
          <p:cNvSpPr>
            <a:spLocks noGrp="1"/>
          </p:cNvSpPr>
          <p:nvPr>
            <p:ph type="pic" sz="quarter" idx="40" hasCustomPrompt="1"/>
          </p:nvPr>
        </p:nvSpPr>
        <p:spPr>
          <a:xfrm>
            <a:off x="9162322" y="3181184"/>
            <a:ext cx="2245748" cy="2253696"/>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dirty="0" smtClean="0"/>
              <a:t> </a:t>
            </a:r>
            <a:endParaRPr kumimoji="1" lang="ja-JP" altLang="en-US" dirty="0"/>
          </a:p>
        </p:txBody>
      </p:sp>
      <p:sp>
        <p:nvSpPr>
          <p:cNvPr id="41" name="図プレースホルダー 40"/>
          <p:cNvSpPr>
            <a:spLocks noGrp="1"/>
          </p:cNvSpPr>
          <p:nvPr>
            <p:ph type="pic" sz="quarter" idx="39" hasCustomPrompt="1"/>
          </p:nvPr>
        </p:nvSpPr>
        <p:spPr>
          <a:xfrm>
            <a:off x="6858001" y="3189132"/>
            <a:ext cx="2253696" cy="2245748"/>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3526" y="2579009"/>
            <a:ext cx="5760000" cy="576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2"/>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384854"/>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7"/>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670219"/>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3"/>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398905"/>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8"/>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684270"/>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95887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086" y="7150492"/>
            <a:ext cx="4863492" cy="3136508"/>
          </a:xfrm>
          <a:prstGeom prst="rect">
            <a:avLst/>
          </a:prstGeom>
        </p:spPr>
      </p:pic>
      <p:sp>
        <p:nvSpPr>
          <p:cNvPr id="3" name="タイトル 1"/>
          <p:cNvSpPr>
            <a:spLocks noGrp="1"/>
          </p:cNvSpPr>
          <p:nvPr>
            <p:ph type="ctrTitle" hasCustomPrompt="1"/>
          </p:nvPr>
        </p:nvSpPr>
        <p:spPr>
          <a:xfrm>
            <a:off x="862286" y="8473870"/>
            <a:ext cx="13753528" cy="1189757"/>
          </a:xfrm>
          <a:prstGeom prst="rect">
            <a:avLst/>
          </a:prstGeom>
        </p:spPr>
        <p:txBody>
          <a:bodyPr anchor="ctr"/>
          <a:lstStyle>
            <a:lvl1pPr algn="l">
              <a:lnSpc>
                <a:spcPct val="100000"/>
              </a:lnSpc>
              <a:defRPr sz="7200" spc="1500" baseline="0">
                <a:solidFill>
                  <a:schemeClr val="accent1"/>
                </a:solidFill>
                <a:latin typeface="+mj-lt"/>
              </a:defRPr>
            </a:lvl1pPr>
          </a:lstStyle>
          <a:p>
            <a:r>
              <a:rPr lang="en-US" altLang="ja-JP" dirty="0" smtClean="0"/>
              <a:t>SECTION TITLE HERE</a:t>
            </a:r>
            <a:endParaRPr lang="en-US" dirty="0"/>
          </a:p>
        </p:txBody>
      </p:sp>
    </p:spTree>
    <p:extLst>
      <p:ext uri="{BB962C8B-B14F-4D97-AF65-F5344CB8AC3E}">
        <p14:creationId xmlns:p14="http://schemas.microsoft.com/office/powerpoint/2010/main" val="26969065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山形 4"/>
          <p:cNvSpPr/>
          <p:nvPr userDrawn="1"/>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1"/>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1"/>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1"/>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1"/>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1"/>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1"/>
          </p:cNvSpPr>
          <p:nvPr>
            <p:ph type="pic" sz="quarter" idx="42" hasCustomPrompt="1"/>
          </p:nvPr>
        </p:nvSpPr>
        <p:spPr>
          <a:xfrm>
            <a:off x="20996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2" name="円/楕円 11"/>
          <p:cNvSpPr/>
          <p:nvPr userDrawn="1"/>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43" hasCustomPrompt="1"/>
          </p:nvPr>
        </p:nvSpPr>
        <p:spPr>
          <a:xfrm>
            <a:off x="5441788"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4" name="円/楕円 13"/>
          <p:cNvSpPr/>
          <p:nvPr userDrawn="1"/>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1"/>
          </p:cNvSpPr>
          <p:nvPr>
            <p:ph type="pic" sz="quarter" idx="44" hasCustomPrompt="1"/>
          </p:nvPr>
        </p:nvSpPr>
        <p:spPr>
          <a:xfrm>
            <a:off x="8816370"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6" name="円/楕円 15"/>
          <p:cNvSpPr/>
          <p:nvPr userDrawn="1"/>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1"/>
          </p:cNvSpPr>
          <p:nvPr>
            <p:ph type="pic" sz="quarter" idx="45" hasCustomPrompt="1"/>
          </p:nvPr>
        </p:nvSpPr>
        <p:spPr>
          <a:xfrm>
            <a:off x="12224732"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8" name="円/楕円 17"/>
          <p:cNvSpPr/>
          <p:nvPr userDrawn="1"/>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1"/>
          </p:cNvSpPr>
          <p:nvPr>
            <p:ph type="pic" sz="quarter" idx="46" hasCustomPrompt="1"/>
          </p:nvPr>
        </p:nvSpPr>
        <p:spPr>
          <a:xfrm>
            <a:off x="155997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6" hasCustomPrompt="1"/>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7" hasCustomPrompt="1"/>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8" hasCustomPrompt="1"/>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9" hasCustomPrompt="1"/>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50" hasCustomPrompt="1"/>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5" hasCustomPrompt="1"/>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51" hasCustomPrompt="1"/>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52" hasCustomPrompt="1"/>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53" hasCustomPrompt="1"/>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54" hasCustomPrompt="1"/>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43803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2" hasCustomPrompt="1"/>
          </p:nvPr>
        </p:nvSpPr>
        <p:spPr>
          <a:xfrm>
            <a:off x="-794" y="1903140"/>
            <a:ext cx="18286413" cy="4545506"/>
          </a:xfrm>
        </p:spPr>
        <p:txBody>
          <a:bodyPr/>
          <a:lstStyle>
            <a:lvl1pPr>
              <a:defRPr baseline="0"/>
            </a:lvl1pPr>
          </a:lstStyle>
          <a:p>
            <a:r>
              <a:rPr kumimoji="1" lang="en-US" altLang="ja-JP" dirty="0" smtClean="0"/>
              <a:t>Add an image</a:t>
            </a:r>
            <a:endParaRPr kumimoji="1" lang="ja-JP" altLang="en-US" dirty="0"/>
          </a:p>
        </p:txBody>
      </p:sp>
      <p:sp>
        <p:nvSpPr>
          <p:cNvPr id="10" name="テキスト プレースホルダー 9"/>
          <p:cNvSpPr>
            <a:spLocks noGrp="1"/>
          </p:cNvSpPr>
          <p:nvPr>
            <p:ph type="body" sz="quarter" idx="13" hasCustomPrompt="1"/>
          </p:nvPr>
        </p:nvSpPr>
        <p:spPr>
          <a:xfrm>
            <a:off x="9142413" y="1903413"/>
            <a:ext cx="9144000" cy="4545012"/>
          </a:xfrm>
          <a:solidFill>
            <a:schemeClr val="tx2">
              <a:alpha val="80000"/>
            </a:schemeClr>
          </a:solidFill>
        </p:spPr>
        <p:txBody>
          <a:bodyPr/>
          <a:lstStyle>
            <a:lvl1pPr>
              <a:defRPr baseline="0"/>
            </a:lvl1pPr>
          </a:lstStyle>
          <a:p>
            <a:pPr lvl="0"/>
            <a:r>
              <a:rPr kumimoji="1" lang="en-US" altLang="ja-JP" dirty="0" smtClean="0"/>
              <a:t> </a:t>
            </a:r>
            <a:endParaRPr kumimoji="1" lang="ja-JP" altLang="en-US" dirty="0"/>
          </a:p>
        </p:txBody>
      </p:sp>
      <p:sp>
        <p:nvSpPr>
          <p:cNvPr id="11"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9323226" y="2083160"/>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4" name="テキスト プレースホルダー 9"/>
          <p:cNvSpPr>
            <a:spLocks noGrp="1"/>
          </p:cNvSpPr>
          <p:nvPr>
            <p:ph type="body" sz="quarter" idx="19" hasCustomPrompt="1"/>
          </p:nvPr>
        </p:nvSpPr>
        <p:spPr>
          <a:xfrm>
            <a:off x="10268331" y="2199732"/>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20" hasCustomPrompt="1"/>
          </p:nvPr>
        </p:nvSpPr>
        <p:spPr>
          <a:xfrm>
            <a:off x="10403346" y="2173170"/>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1" hasCustomPrompt="1"/>
          </p:nvPr>
        </p:nvSpPr>
        <p:spPr>
          <a:xfrm>
            <a:off x="9323226" y="3091713"/>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7" name="テキスト プレースホルダー 9"/>
          <p:cNvSpPr>
            <a:spLocks noGrp="1"/>
          </p:cNvSpPr>
          <p:nvPr>
            <p:ph type="body" sz="quarter" idx="22" hasCustomPrompt="1"/>
          </p:nvPr>
        </p:nvSpPr>
        <p:spPr>
          <a:xfrm>
            <a:off x="10268331" y="3208285"/>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8" name="テキスト プレースホルダー 11"/>
          <p:cNvSpPr>
            <a:spLocks noGrp="1"/>
          </p:cNvSpPr>
          <p:nvPr>
            <p:ph type="body" sz="quarter" idx="23" hasCustomPrompt="1"/>
          </p:nvPr>
        </p:nvSpPr>
        <p:spPr>
          <a:xfrm>
            <a:off x="10403346" y="3181723"/>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4" hasCustomPrompt="1"/>
          </p:nvPr>
        </p:nvSpPr>
        <p:spPr>
          <a:xfrm>
            <a:off x="9323226" y="410838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0" name="テキスト プレースホルダー 9"/>
          <p:cNvSpPr>
            <a:spLocks noGrp="1"/>
          </p:cNvSpPr>
          <p:nvPr>
            <p:ph type="body" sz="quarter" idx="25" hasCustomPrompt="1"/>
          </p:nvPr>
        </p:nvSpPr>
        <p:spPr>
          <a:xfrm>
            <a:off x="10268331" y="422495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1" name="テキスト プレースホルダー 11"/>
          <p:cNvSpPr>
            <a:spLocks noGrp="1"/>
          </p:cNvSpPr>
          <p:nvPr>
            <p:ph type="body" sz="quarter" idx="26" hasCustomPrompt="1"/>
          </p:nvPr>
        </p:nvSpPr>
        <p:spPr>
          <a:xfrm>
            <a:off x="10403346" y="419839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7" hasCustomPrompt="1"/>
          </p:nvPr>
        </p:nvSpPr>
        <p:spPr>
          <a:xfrm>
            <a:off x="9323226" y="509849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3" name="テキスト プレースホルダー 9"/>
          <p:cNvSpPr>
            <a:spLocks noGrp="1"/>
          </p:cNvSpPr>
          <p:nvPr>
            <p:ph type="body" sz="quarter" idx="28" hasCustomPrompt="1"/>
          </p:nvPr>
        </p:nvSpPr>
        <p:spPr>
          <a:xfrm>
            <a:off x="10268331" y="521506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4" name="テキスト プレースホルダー 11"/>
          <p:cNvSpPr>
            <a:spLocks noGrp="1"/>
          </p:cNvSpPr>
          <p:nvPr>
            <p:ph type="body" sz="quarter" idx="29" hasCustomPrompt="1"/>
          </p:nvPr>
        </p:nvSpPr>
        <p:spPr>
          <a:xfrm>
            <a:off x="10403346" y="518850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68893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26" name="グループ化 25"/>
          <p:cNvGrpSpPr/>
          <p:nvPr userDrawn="1"/>
        </p:nvGrpSpPr>
        <p:grpSpPr>
          <a:xfrm>
            <a:off x="7952769" y="2287309"/>
            <a:ext cx="3234708" cy="3259869"/>
            <a:chOff x="3775000" y="2576471"/>
            <a:chExt cx="5088444" cy="5128022"/>
          </a:xfrm>
          <a:solidFill>
            <a:schemeClr val="accent1">
              <a:lumMod val="60000"/>
              <a:lumOff val="40000"/>
            </a:schemeClr>
          </a:solidFill>
        </p:grpSpPr>
        <p:sp>
          <p:nvSpPr>
            <p:cNvPr id="5" name="ドーナツ 4"/>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台形 5"/>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台形 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1"/>
          </p:nvGrpSpPr>
          <p:grpSpPr>
            <a:xfrm rot="8683707">
              <a:off x="5919624" y="2599846"/>
              <a:ext cx="776534" cy="5087308"/>
              <a:chOff x="9953296" y="2728871"/>
              <a:chExt cx="776534" cy="5087308"/>
            </a:xfrm>
            <a:grpFill/>
          </p:grpSpPr>
          <p:sp>
            <p:nvSpPr>
              <p:cNvPr id="11" name="台形 1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台形 1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rot="6486146">
              <a:off x="5930387" y="2598115"/>
              <a:ext cx="776534" cy="5087308"/>
              <a:chOff x="9953296" y="2728871"/>
              <a:chExt cx="776534" cy="5087308"/>
            </a:xfrm>
            <a:grpFill/>
          </p:grpSpPr>
          <p:sp>
            <p:nvSpPr>
              <p:cNvPr id="17" name="台形 1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userDrawn="1"/>
          </p:nvGrpSpPr>
          <p:grpSpPr>
            <a:xfrm rot="4265237">
              <a:off x="5931523" y="2576485"/>
              <a:ext cx="776534" cy="5087308"/>
              <a:chOff x="9953296" y="2728871"/>
              <a:chExt cx="776534" cy="5087308"/>
            </a:xfrm>
            <a:grpFill/>
          </p:grpSpPr>
          <p:sp>
            <p:nvSpPr>
              <p:cNvPr id="20" name="台形 19"/>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rot="2213029">
              <a:off x="5911663" y="2617185"/>
              <a:ext cx="776534" cy="5087308"/>
              <a:chOff x="9953296" y="2728871"/>
              <a:chExt cx="776534" cy="5087308"/>
            </a:xfrm>
            <a:grpFill/>
          </p:grpSpPr>
          <p:sp>
            <p:nvSpPr>
              <p:cNvPr id="23" name="台形 2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userDrawn="1"/>
        </p:nvGrpSpPr>
        <p:grpSpPr>
          <a:xfrm>
            <a:off x="10821438" y="4862070"/>
            <a:ext cx="1954027" cy="1969226"/>
            <a:chOff x="3775000" y="2576471"/>
            <a:chExt cx="5088444" cy="5128022"/>
          </a:xfrm>
          <a:solidFill>
            <a:schemeClr val="accent1">
              <a:lumMod val="60000"/>
              <a:lumOff val="40000"/>
            </a:schemeClr>
          </a:solidFill>
        </p:grpSpPr>
        <p:sp>
          <p:nvSpPr>
            <p:cNvPr id="28" name="ドーナツ 27"/>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台形 28"/>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rot="8683707">
              <a:off x="5919624" y="2599846"/>
              <a:ext cx="776534" cy="5087308"/>
              <a:chOff x="9953296" y="2728871"/>
              <a:chExt cx="776534" cy="5087308"/>
            </a:xfrm>
            <a:grpFill/>
          </p:grpSpPr>
          <p:sp>
            <p:nvSpPr>
              <p:cNvPr id="41" name="台形 4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台形 4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userDrawn="1"/>
          </p:nvGrpSpPr>
          <p:grpSpPr>
            <a:xfrm rot="6486146">
              <a:off x="5930387" y="2598115"/>
              <a:ext cx="776534" cy="5087308"/>
              <a:chOff x="9953296" y="2728871"/>
              <a:chExt cx="776534" cy="5087308"/>
            </a:xfrm>
            <a:grpFill/>
          </p:grpSpPr>
          <p:sp>
            <p:nvSpPr>
              <p:cNvPr id="39" name="台形 3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rot="4265237">
              <a:off x="5931523" y="2576485"/>
              <a:ext cx="776534" cy="5087308"/>
              <a:chOff x="9953296" y="2728871"/>
              <a:chExt cx="776534" cy="5087308"/>
            </a:xfrm>
            <a:grpFill/>
          </p:grpSpPr>
          <p:sp>
            <p:nvSpPr>
              <p:cNvPr id="37" name="台形 3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userDrawn="1"/>
          </p:nvGrpSpPr>
          <p:grpSpPr>
            <a:xfrm rot="2213029">
              <a:off x="5911663" y="2617185"/>
              <a:ext cx="776534" cy="5087308"/>
              <a:chOff x="9953296" y="2728871"/>
              <a:chExt cx="776534" cy="5087308"/>
            </a:xfrm>
            <a:grpFill/>
          </p:grpSpPr>
          <p:sp>
            <p:nvSpPr>
              <p:cNvPr id="35" name="台形 3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台形 3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3" name="グループ化 42"/>
          <p:cNvGrpSpPr/>
          <p:nvPr userDrawn="1"/>
        </p:nvGrpSpPr>
        <p:grpSpPr>
          <a:xfrm>
            <a:off x="6720664" y="5228491"/>
            <a:ext cx="2475236" cy="2494489"/>
            <a:chOff x="3775000" y="2576471"/>
            <a:chExt cx="5088444" cy="5128022"/>
          </a:xfrm>
          <a:solidFill>
            <a:schemeClr val="accent1">
              <a:lumMod val="60000"/>
              <a:lumOff val="40000"/>
            </a:schemeClr>
          </a:solidFill>
        </p:grpSpPr>
        <p:sp>
          <p:nvSpPr>
            <p:cNvPr id="44" name="ドーナツ 43"/>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台形 44"/>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台形 45"/>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1"/>
          </p:nvGrpSpPr>
          <p:grpSpPr>
            <a:xfrm rot="8683707">
              <a:off x="5919624" y="2599846"/>
              <a:ext cx="776534" cy="5087308"/>
              <a:chOff x="9953296" y="2728871"/>
              <a:chExt cx="776534" cy="5087308"/>
            </a:xfrm>
            <a:grpFill/>
          </p:grpSpPr>
          <p:sp>
            <p:nvSpPr>
              <p:cNvPr id="57" name="台形 5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台形 5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userDrawn="1"/>
          </p:nvGrpSpPr>
          <p:grpSpPr>
            <a:xfrm rot="6486146">
              <a:off x="5930387" y="2598115"/>
              <a:ext cx="776534" cy="5087308"/>
              <a:chOff x="9953296" y="2728871"/>
              <a:chExt cx="776534" cy="5087308"/>
            </a:xfrm>
            <a:grpFill/>
          </p:grpSpPr>
          <p:sp>
            <p:nvSpPr>
              <p:cNvPr id="55" name="台形 5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userDrawn="1"/>
          </p:nvGrpSpPr>
          <p:grpSpPr>
            <a:xfrm rot="4265237">
              <a:off x="5931523" y="2576485"/>
              <a:ext cx="776534" cy="5087308"/>
              <a:chOff x="9953296" y="2728871"/>
              <a:chExt cx="776534" cy="5087308"/>
            </a:xfrm>
            <a:grpFill/>
          </p:grpSpPr>
          <p:sp>
            <p:nvSpPr>
              <p:cNvPr id="53" name="台形 5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userDrawn="1"/>
          </p:nvGrpSpPr>
          <p:grpSpPr>
            <a:xfrm rot="2213029">
              <a:off x="5911663" y="2617185"/>
              <a:ext cx="776534" cy="5087308"/>
              <a:chOff x="9953296" y="2728871"/>
              <a:chExt cx="776534" cy="5087308"/>
            </a:xfrm>
            <a:grpFill/>
          </p:grpSpPr>
          <p:sp>
            <p:nvSpPr>
              <p:cNvPr id="51" name="台形 5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台形 5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 name="グループ化 58"/>
          <p:cNvGrpSpPr/>
          <p:nvPr userDrawn="1"/>
        </p:nvGrpSpPr>
        <p:grpSpPr>
          <a:xfrm>
            <a:off x="4850094" y="3546320"/>
            <a:ext cx="2368323" cy="2386745"/>
            <a:chOff x="3775000" y="2576471"/>
            <a:chExt cx="5088444" cy="5128022"/>
          </a:xfrm>
          <a:solidFill>
            <a:schemeClr val="accent1">
              <a:lumMod val="60000"/>
              <a:lumOff val="40000"/>
            </a:schemeClr>
          </a:solidFill>
        </p:grpSpPr>
        <p:sp>
          <p:nvSpPr>
            <p:cNvPr id="60" name="ドーナツ 59"/>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台形 60"/>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userDrawn="1"/>
          </p:nvGrpSpPr>
          <p:grpSpPr>
            <a:xfrm rot="8683707">
              <a:off x="5919624" y="2599846"/>
              <a:ext cx="776534" cy="5087308"/>
              <a:chOff x="9953296" y="2728871"/>
              <a:chExt cx="776534" cy="5087308"/>
            </a:xfrm>
            <a:grpFill/>
          </p:grpSpPr>
          <p:sp>
            <p:nvSpPr>
              <p:cNvPr id="73" name="台形 7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台形 7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userDrawn="1"/>
          </p:nvGrpSpPr>
          <p:grpSpPr>
            <a:xfrm rot="6486146">
              <a:off x="5930387" y="2598115"/>
              <a:ext cx="776534" cy="5087308"/>
              <a:chOff x="9953296" y="2728871"/>
              <a:chExt cx="776534" cy="5087308"/>
            </a:xfrm>
            <a:grpFill/>
          </p:grpSpPr>
          <p:sp>
            <p:nvSpPr>
              <p:cNvPr id="71" name="台形 7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userDrawn="1"/>
          </p:nvGrpSpPr>
          <p:grpSpPr>
            <a:xfrm rot="4265237">
              <a:off x="5931523" y="2576485"/>
              <a:ext cx="776534" cy="5087308"/>
              <a:chOff x="9953296" y="2728871"/>
              <a:chExt cx="776534" cy="5087308"/>
            </a:xfrm>
            <a:grpFill/>
          </p:grpSpPr>
          <p:sp>
            <p:nvSpPr>
              <p:cNvPr id="69" name="台形 6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userDrawn="1"/>
          </p:nvGrpSpPr>
          <p:grpSpPr>
            <a:xfrm rot="2213029">
              <a:off x="5911663" y="2617185"/>
              <a:ext cx="776534" cy="5087308"/>
              <a:chOff x="9953296" y="2728871"/>
              <a:chExt cx="776534" cy="5087308"/>
            </a:xfrm>
            <a:grpFill/>
          </p:grpSpPr>
          <p:sp>
            <p:nvSpPr>
              <p:cNvPr id="67" name="台形 6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5" name="グループ化 74"/>
          <p:cNvGrpSpPr/>
          <p:nvPr userDrawn="1"/>
        </p:nvGrpSpPr>
        <p:grpSpPr>
          <a:xfrm>
            <a:off x="3068709" y="4765313"/>
            <a:ext cx="2077973" cy="2094136"/>
            <a:chOff x="3775000" y="2576471"/>
            <a:chExt cx="5088444" cy="5128022"/>
          </a:xfrm>
          <a:solidFill>
            <a:schemeClr val="accent1">
              <a:lumMod val="60000"/>
              <a:lumOff val="40000"/>
            </a:schemeClr>
          </a:solidFill>
        </p:grpSpPr>
        <p:sp>
          <p:nvSpPr>
            <p:cNvPr id="76" name="ドーナツ 75"/>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台形 76"/>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台形 77"/>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p:cNvGrpSpPr/>
            <p:nvPr userDrawn="1"/>
          </p:nvGrpSpPr>
          <p:grpSpPr>
            <a:xfrm rot="8683707">
              <a:off x="5919624" y="2599846"/>
              <a:ext cx="776534" cy="5087308"/>
              <a:chOff x="9953296" y="2728871"/>
              <a:chExt cx="776534" cy="5087308"/>
            </a:xfrm>
            <a:grpFill/>
          </p:grpSpPr>
          <p:sp>
            <p:nvSpPr>
              <p:cNvPr id="89" name="台形 8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台形 8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userDrawn="1"/>
          </p:nvGrpSpPr>
          <p:grpSpPr>
            <a:xfrm rot="6486146">
              <a:off x="5930387" y="2598115"/>
              <a:ext cx="776534" cy="5087308"/>
              <a:chOff x="9953296" y="2728871"/>
              <a:chExt cx="776534" cy="5087308"/>
            </a:xfrm>
            <a:grpFill/>
          </p:grpSpPr>
          <p:sp>
            <p:nvSpPr>
              <p:cNvPr id="87" name="台形 8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userDrawn="1"/>
          </p:nvGrpSpPr>
          <p:grpSpPr>
            <a:xfrm rot="4265237">
              <a:off x="5931523" y="2576485"/>
              <a:ext cx="776534" cy="5087308"/>
              <a:chOff x="9953296" y="2728871"/>
              <a:chExt cx="776534" cy="5087308"/>
            </a:xfrm>
            <a:grpFill/>
          </p:grpSpPr>
          <p:sp>
            <p:nvSpPr>
              <p:cNvPr id="85" name="台形 8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台形 8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userDrawn="1"/>
          </p:nvGrpSpPr>
          <p:grpSpPr>
            <a:xfrm rot="2213029">
              <a:off x="5911663" y="2617185"/>
              <a:ext cx="776534" cy="5087308"/>
              <a:chOff x="9953296" y="2728871"/>
              <a:chExt cx="776534" cy="5087308"/>
            </a:xfrm>
            <a:grpFill/>
          </p:grpSpPr>
          <p:sp>
            <p:nvSpPr>
              <p:cNvPr id="83" name="台形 8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台形 8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プレースホルダー 11"/>
          <p:cNvSpPr>
            <a:spLocks noGrp="1"/>
          </p:cNvSpPr>
          <p:nvPr>
            <p:ph type="body" sz="quarter" idx="16" hasCustomPrompt="1"/>
          </p:nvPr>
        </p:nvSpPr>
        <p:spPr>
          <a:xfrm>
            <a:off x="1057972" y="7777592"/>
            <a:ext cx="4294891"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17" hasCustomPrompt="1"/>
          </p:nvPr>
        </p:nvSpPr>
        <p:spPr>
          <a:xfrm>
            <a:off x="1057972" y="7236332"/>
            <a:ext cx="4294891"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18" hasCustomPrompt="1"/>
          </p:nvPr>
        </p:nvSpPr>
        <p:spPr>
          <a:xfrm>
            <a:off x="805021" y="247340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4" name="テキスト プレースホルダー 11"/>
          <p:cNvSpPr>
            <a:spLocks noGrp="1"/>
          </p:cNvSpPr>
          <p:nvPr>
            <p:ph type="body" sz="quarter" idx="19" hasCustomPrompt="1"/>
          </p:nvPr>
        </p:nvSpPr>
        <p:spPr>
          <a:xfrm>
            <a:off x="805021" y="193214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5" name="テキスト プレースホルダー 11"/>
          <p:cNvSpPr>
            <a:spLocks noGrp="1"/>
          </p:cNvSpPr>
          <p:nvPr>
            <p:ph type="body" sz="quarter" idx="20" hasCustomPrompt="1"/>
          </p:nvPr>
        </p:nvSpPr>
        <p:spPr>
          <a:xfrm>
            <a:off x="13103646" y="5342450"/>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p:ph type="body" sz="quarter" idx="21" hasCustomPrompt="1"/>
          </p:nvPr>
        </p:nvSpPr>
        <p:spPr>
          <a:xfrm>
            <a:off x="13103646" y="4801190"/>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7" name="テキスト プレースホルダー 11"/>
          <p:cNvSpPr>
            <a:spLocks noGrp="1"/>
          </p:cNvSpPr>
          <p:nvPr>
            <p:ph type="body" sz="quarter" idx="22" hasCustomPrompt="1"/>
          </p:nvPr>
        </p:nvSpPr>
        <p:spPr>
          <a:xfrm>
            <a:off x="11667139" y="2506057"/>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p:ph type="body" sz="quarter" idx="23" hasCustomPrompt="1"/>
          </p:nvPr>
        </p:nvSpPr>
        <p:spPr>
          <a:xfrm>
            <a:off x="11667139" y="1964797"/>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9" name="テキスト プレースホルダー 11"/>
          <p:cNvSpPr>
            <a:spLocks noGrp="1"/>
          </p:cNvSpPr>
          <p:nvPr>
            <p:ph type="body" sz="quarter" idx="24" hasCustomPrompt="1"/>
          </p:nvPr>
        </p:nvSpPr>
        <p:spPr>
          <a:xfrm>
            <a:off x="9341327" y="7815212"/>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25" hasCustomPrompt="1"/>
          </p:nvPr>
        </p:nvSpPr>
        <p:spPr>
          <a:xfrm>
            <a:off x="9341327" y="7273952"/>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103" name="円/楕円 102"/>
          <p:cNvSpPr/>
          <p:nvPr userDrawn="1"/>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userDrawn="1"/>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userDrawn="1"/>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userDrawn="1"/>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userDrawn="1"/>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userDrawn="1"/>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userDrawn="1"/>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userDrawn="1"/>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userDrawn="1"/>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8791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1582365" y="1826282"/>
            <a:ext cx="4545506"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1582365" y="1817885"/>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1582364" y="6907531"/>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1582366" y="2591088"/>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807391"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2167432" y="4166263"/>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798874"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2158915" y="486072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807391"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2167432" y="5536548"/>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807391"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2167432" y="621399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6869660" y="1830319"/>
            <a:ext cx="4545506"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6869660" y="1821922"/>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6869659" y="6911568"/>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6869661" y="2595125"/>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7094686"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7454727" y="417030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7086169"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7446210" y="48647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7094686"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7454727" y="554058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7094686"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7454727" y="621802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a:off x="12158542" y="1812181"/>
            <a:ext cx="4545506" cy="5621309"/>
            <a:chOff x="1582365" y="2308464"/>
            <a:chExt cx="4545506" cy="5621309"/>
          </a:xfrm>
        </p:grpSpPr>
        <p:sp>
          <p:nvSpPr>
            <p:cNvPr id="41" name="角丸四角形 40"/>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テキスト プレースホルダー 11"/>
          <p:cNvSpPr>
            <a:spLocks noGrp="1"/>
          </p:cNvSpPr>
          <p:nvPr>
            <p:ph type="body" sz="quarter" idx="50" hasCustomPrompt="1"/>
          </p:nvPr>
        </p:nvSpPr>
        <p:spPr>
          <a:xfrm>
            <a:off x="12158542" y="1803784"/>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51" hasCustomPrompt="1"/>
          </p:nvPr>
        </p:nvSpPr>
        <p:spPr>
          <a:xfrm>
            <a:off x="12158541" y="6893430"/>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52" hasCustomPrompt="1"/>
          </p:nvPr>
        </p:nvSpPr>
        <p:spPr>
          <a:xfrm>
            <a:off x="12158543" y="2576987"/>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47" name="ホームベース 46"/>
          <p:cNvSpPr/>
          <p:nvPr userDrawn="1"/>
        </p:nvSpPr>
        <p:spPr>
          <a:xfrm>
            <a:off x="12383568" y="42646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テキスト プレースホルダー 11"/>
          <p:cNvSpPr>
            <a:spLocks noGrp="1"/>
          </p:cNvSpPr>
          <p:nvPr>
            <p:ph type="body" sz="quarter" idx="53" hasCustomPrompt="1"/>
          </p:nvPr>
        </p:nvSpPr>
        <p:spPr>
          <a:xfrm>
            <a:off x="12743609" y="41521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49" name="ホームベース 48"/>
          <p:cNvSpPr/>
          <p:nvPr userDrawn="1"/>
        </p:nvSpPr>
        <p:spPr>
          <a:xfrm>
            <a:off x="12375051" y="49591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テキスト プレースホルダー 11"/>
          <p:cNvSpPr>
            <a:spLocks noGrp="1"/>
          </p:cNvSpPr>
          <p:nvPr>
            <p:ph type="body" sz="quarter" idx="54" hasCustomPrompt="1"/>
          </p:nvPr>
        </p:nvSpPr>
        <p:spPr>
          <a:xfrm>
            <a:off x="12735092" y="4846624"/>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1" name="ホームベース 50"/>
          <p:cNvSpPr/>
          <p:nvPr userDrawn="1"/>
        </p:nvSpPr>
        <p:spPr>
          <a:xfrm>
            <a:off x="12383568" y="56349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11"/>
          <p:cNvSpPr>
            <a:spLocks noGrp="1"/>
          </p:cNvSpPr>
          <p:nvPr>
            <p:ph type="body" sz="quarter" idx="55" hasCustomPrompt="1"/>
          </p:nvPr>
        </p:nvSpPr>
        <p:spPr>
          <a:xfrm>
            <a:off x="12743609" y="552244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3" name="ホームベース 52"/>
          <p:cNvSpPr/>
          <p:nvPr userDrawn="1"/>
        </p:nvSpPr>
        <p:spPr>
          <a:xfrm>
            <a:off x="12383568" y="63124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テキスト プレースホルダー 11"/>
          <p:cNvSpPr>
            <a:spLocks noGrp="1"/>
          </p:cNvSpPr>
          <p:nvPr>
            <p:ph type="body" sz="quarter" idx="56" hasCustomPrompt="1"/>
          </p:nvPr>
        </p:nvSpPr>
        <p:spPr>
          <a:xfrm>
            <a:off x="12743609" y="6199889"/>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152461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817282" y="1826282"/>
            <a:ext cx="3780420"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817282" y="1817885"/>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817281" y="6907531"/>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817283" y="2591088"/>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042305"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1365859" y="4166263"/>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033788"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1357342" y="48607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042305"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1365859" y="5536548"/>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042305"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1365859" y="621399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5101276" y="1830319"/>
            <a:ext cx="3780420"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5101276" y="1821922"/>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5101275" y="6911568"/>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5101277" y="2595125"/>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5326299"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5649853" y="417030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5317782"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5641336" y="48647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5326299"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5649853" y="554058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5326299"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5649853" y="621802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476491"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grpSp>
        <p:nvGrpSpPr>
          <p:cNvPr id="72" name="グループ化 71"/>
          <p:cNvGrpSpPr/>
          <p:nvPr userDrawn="1"/>
        </p:nvGrpSpPr>
        <p:grpSpPr>
          <a:xfrm>
            <a:off x="9368232" y="1832544"/>
            <a:ext cx="3780420" cy="5621309"/>
            <a:chOff x="1582365" y="2308464"/>
            <a:chExt cx="4545506" cy="5621309"/>
          </a:xfrm>
        </p:grpSpPr>
        <p:sp>
          <p:nvSpPr>
            <p:cNvPr id="73" name="角丸四角形 72"/>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正方形/長方形 73"/>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テキスト プレースホルダー 11"/>
          <p:cNvSpPr>
            <a:spLocks noGrp="1"/>
          </p:cNvSpPr>
          <p:nvPr>
            <p:ph type="body" sz="quarter" idx="58" hasCustomPrompt="1"/>
          </p:nvPr>
        </p:nvSpPr>
        <p:spPr>
          <a:xfrm>
            <a:off x="9368232" y="1824147"/>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77" name="テキスト プレースホルダー 11"/>
          <p:cNvSpPr>
            <a:spLocks noGrp="1"/>
          </p:cNvSpPr>
          <p:nvPr>
            <p:ph type="body" sz="quarter" idx="59" hasCustomPrompt="1"/>
          </p:nvPr>
        </p:nvSpPr>
        <p:spPr>
          <a:xfrm>
            <a:off x="9368231" y="6913793"/>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60" hasCustomPrompt="1"/>
          </p:nvPr>
        </p:nvSpPr>
        <p:spPr>
          <a:xfrm>
            <a:off x="9368233" y="2597350"/>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79" name="ホームベース 78"/>
          <p:cNvSpPr/>
          <p:nvPr userDrawn="1"/>
        </p:nvSpPr>
        <p:spPr>
          <a:xfrm>
            <a:off x="9593255" y="42850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テキスト プレースホルダー 11"/>
          <p:cNvSpPr>
            <a:spLocks noGrp="1"/>
          </p:cNvSpPr>
          <p:nvPr>
            <p:ph type="body" sz="quarter" idx="61" hasCustomPrompt="1"/>
          </p:nvPr>
        </p:nvSpPr>
        <p:spPr>
          <a:xfrm>
            <a:off x="9916809" y="41725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1" name="ホームベース 80"/>
          <p:cNvSpPr/>
          <p:nvPr userDrawn="1"/>
        </p:nvSpPr>
        <p:spPr>
          <a:xfrm>
            <a:off x="9584738" y="497950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プレースホルダー 11"/>
          <p:cNvSpPr>
            <a:spLocks noGrp="1"/>
          </p:cNvSpPr>
          <p:nvPr>
            <p:ph type="body" sz="quarter" idx="62" hasCustomPrompt="1"/>
          </p:nvPr>
        </p:nvSpPr>
        <p:spPr>
          <a:xfrm>
            <a:off x="9908292" y="486698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3" name="ホームベース 82"/>
          <p:cNvSpPr/>
          <p:nvPr userDrawn="1"/>
        </p:nvSpPr>
        <p:spPr>
          <a:xfrm>
            <a:off x="9593255" y="565532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プレースホルダー 11"/>
          <p:cNvSpPr>
            <a:spLocks noGrp="1"/>
          </p:cNvSpPr>
          <p:nvPr>
            <p:ph type="body" sz="quarter" idx="63" hasCustomPrompt="1"/>
          </p:nvPr>
        </p:nvSpPr>
        <p:spPr>
          <a:xfrm>
            <a:off x="9916809" y="554281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5" name="ホームベース 84"/>
          <p:cNvSpPr/>
          <p:nvPr userDrawn="1"/>
        </p:nvSpPr>
        <p:spPr>
          <a:xfrm>
            <a:off x="9593255" y="633276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プレースホルダー 11"/>
          <p:cNvSpPr>
            <a:spLocks noGrp="1"/>
          </p:cNvSpPr>
          <p:nvPr>
            <p:ph type="body" sz="quarter" idx="64" hasCustomPrompt="1"/>
          </p:nvPr>
        </p:nvSpPr>
        <p:spPr>
          <a:xfrm>
            <a:off x="9916809" y="622025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87" name="グループ化 86"/>
          <p:cNvGrpSpPr/>
          <p:nvPr userDrawn="1"/>
        </p:nvGrpSpPr>
        <p:grpSpPr>
          <a:xfrm>
            <a:off x="13652226" y="1836581"/>
            <a:ext cx="3780420" cy="5621309"/>
            <a:chOff x="1582365" y="2308464"/>
            <a:chExt cx="4545506" cy="5621309"/>
          </a:xfrm>
        </p:grpSpPr>
        <p:sp>
          <p:nvSpPr>
            <p:cNvPr id="88" name="角丸四角形 87"/>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正方形/長方形 88"/>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正方形/長方形 89"/>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テキスト プレースホルダー 11"/>
          <p:cNvSpPr>
            <a:spLocks noGrp="1"/>
          </p:cNvSpPr>
          <p:nvPr>
            <p:ph type="body" sz="quarter" idx="65" hasCustomPrompt="1"/>
          </p:nvPr>
        </p:nvSpPr>
        <p:spPr>
          <a:xfrm>
            <a:off x="13652226" y="1828184"/>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66" hasCustomPrompt="1"/>
          </p:nvPr>
        </p:nvSpPr>
        <p:spPr>
          <a:xfrm>
            <a:off x="13652225" y="6917830"/>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67" hasCustomPrompt="1"/>
          </p:nvPr>
        </p:nvSpPr>
        <p:spPr>
          <a:xfrm>
            <a:off x="13652227" y="2601387"/>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94" name="ホームベース 93"/>
          <p:cNvSpPr/>
          <p:nvPr userDrawn="1"/>
        </p:nvSpPr>
        <p:spPr>
          <a:xfrm>
            <a:off x="13877249" y="42890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プレースホルダー 11"/>
          <p:cNvSpPr>
            <a:spLocks noGrp="1"/>
          </p:cNvSpPr>
          <p:nvPr>
            <p:ph type="body" sz="quarter" idx="68" hasCustomPrompt="1"/>
          </p:nvPr>
        </p:nvSpPr>
        <p:spPr>
          <a:xfrm>
            <a:off x="14200803" y="41765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6" name="ホームベース 95"/>
          <p:cNvSpPr/>
          <p:nvPr userDrawn="1"/>
        </p:nvSpPr>
        <p:spPr>
          <a:xfrm>
            <a:off x="13868732" y="49835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テキスト プレースホルダー 11"/>
          <p:cNvSpPr>
            <a:spLocks noGrp="1"/>
          </p:cNvSpPr>
          <p:nvPr>
            <p:ph type="body" sz="quarter" idx="69" hasCustomPrompt="1"/>
          </p:nvPr>
        </p:nvSpPr>
        <p:spPr>
          <a:xfrm>
            <a:off x="14192286" y="4871024"/>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8" name="ホームベース 97"/>
          <p:cNvSpPr/>
          <p:nvPr userDrawn="1"/>
        </p:nvSpPr>
        <p:spPr>
          <a:xfrm>
            <a:off x="13877249" y="56593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プレースホルダー 11"/>
          <p:cNvSpPr>
            <a:spLocks noGrp="1"/>
          </p:cNvSpPr>
          <p:nvPr>
            <p:ph type="body" sz="quarter" idx="70" hasCustomPrompt="1"/>
          </p:nvPr>
        </p:nvSpPr>
        <p:spPr>
          <a:xfrm>
            <a:off x="14200803" y="554684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00" name="ホームベース 99"/>
          <p:cNvSpPr/>
          <p:nvPr userDrawn="1"/>
        </p:nvSpPr>
        <p:spPr>
          <a:xfrm>
            <a:off x="13877249" y="63368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テキスト プレースホルダー 11"/>
          <p:cNvSpPr>
            <a:spLocks noGrp="1"/>
          </p:cNvSpPr>
          <p:nvPr>
            <p:ph type="body" sz="quarter" idx="71" hasCustomPrompt="1"/>
          </p:nvPr>
        </p:nvSpPr>
        <p:spPr>
          <a:xfrm>
            <a:off x="14200803" y="6224289"/>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8383746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1890577"/>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88500912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2668225"/>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2668225"/>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78730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453400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528069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011158"/>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011158"/>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805046"/>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453400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5280697"/>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02351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273959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912736"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018081"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4259561" y="1890577"/>
            <a:ext cx="2883089"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912736"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912736"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912736"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912736"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912736"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912736"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018081"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018081"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018081"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018081"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018081"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018081"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4259561" y="3009661"/>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4259561" y="3756355"/>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4259561" y="4503049"/>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4259561" y="5249743"/>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4259561" y="5996437"/>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4259561" y="6743133"/>
            <a:ext cx="2883089"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912737"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8028851"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4245617" y="2028221"/>
            <a:ext cx="2883089"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912736"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909394"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909394"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912736"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917674"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905318"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8036269"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8032927"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8032927"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8036269"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8041207"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8028851"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4259561" y="304508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4256219" y="3774041"/>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4256219" y="4520735"/>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4259561" y="5267429"/>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4264499" y="603183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4252143" y="6773176"/>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76" name="正方形/長方形 75"/>
          <p:cNvSpPr/>
          <p:nvPr userDrawn="1"/>
        </p:nvSpPr>
        <p:spPr>
          <a:xfrm>
            <a:off x="11131224"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userDrawn="1"/>
        </p:nvSpPr>
        <p:spPr>
          <a:xfrm>
            <a:off x="11131224"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userDrawn="1"/>
        </p:nvSpPr>
        <p:spPr>
          <a:xfrm>
            <a:off x="11131224"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userDrawn="1"/>
        </p:nvSpPr>
        <p:spPr>
          <a:xfrm>
            <a:off x="11131224"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正方形/長方形 79"/>
          <p:cNvSpPr/>
          <p:nvPr userDrawn="1"/>
        </p:nvSpPr>
        <p:spPr>
          <a:xfrm>
            <a:off x="11131224"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正方形/長方形 80"/>
          <p:cNvSpPr/>
          <p:nvPr userDrawn="1"/>
        </p:nvSpPr>
        <p:spPr>
          <a:xfrm>
            <a:off x="11131224"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正方形/長方形 81"/>
          <p:cNvSpPr/>
          <p:nvPr userDrawn="1"/>
        </p:nvSpPr>
        <p:spPr>
          <a:xfrm>
            <a:off x="11131224"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プレースホルダー 11"/>
          <p:cNvSpPr>
            <a:spLocks noGrp="1"/>
          </p:cNvSpPr>
          <p:nvPr>
            <p:ph type="body" sz="quarter" idx="64" hasCustomPrompt="1"/>
          </p:nvPr>
        </p:nvSpPr>
        <p:spPr>
          <a:xfrm>
            <a:off x="11141994"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65" hasCustomPrompt="1"/>
          </p:nvPr>
        </p:nvSpPr>
        <p:spPr>
          <a:xfrm>
            <a:off x="11149412"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5" name="テキスト プレースホルダー 11"/>
          <p:cNvSpPr>
            <a:spLocks noGrp="1"/>
          </p:cNvSpPr>
          <p:nvPr>
            <p:ph type="body" sz="quarter" idx="66" hasCustomPrompt="1"/>
          </p:nvPr>
        </p:nvSpPr>
        <p:spPr>
          <a:xfrm>
            <a:off x="11146070"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6" name="テキスト プレースホルダー 11"/>
          <p:cNvSpPr>
            <a:spLocks noGrp="1"/>
          </p:cNvSpPr>
          <p:nvPr>
            <p:ph type="body" sz="quarter" idx="67" hasCustomPrompt="1"/>
          </p:nvPr>
        </p:nvSpPr>
        <p:spPr>
          <a:xfrm>
            <a:off x="11146070"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7" name="テキスト プレースホルダー 11"/>
          <p:cNvSpPr>
            <a:spLocks noGrp="1"/>
          </p:cNvSpPr>
          <p:nvPr>
            <p:ph type="body" sz="quarter" idx="68" hasCustomPrompt="1"/>
          </p:nvPr>
        </p:nvSpPr>
        <p:spPr>
          <a:xfrm>
            <a:off x="11149412"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8" name="テキスト プレースホルダー 11"/>
          <p:cNvSpPr>
            <a:spLocks noGrp="1"/>
          </p:cNvSpPr>
          <p:nvPr>
            <p:ph type="body" sz="quarter" idx="69" hasCustomPrompt="1"/>
          </p:nvPr>
        </p:nvSpPr>
        <p:spPr>
          <a:xfrm>
            <a:off x="11154350"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9" name="テキスト プレースホルダー 11"/>
          <p:cNvSpPr>
            <a:spLocks noGrp="1"/>
          </p:cNvSpPr>
          <p:nvPr>
            <p:ph type="body" sz="quarter" idx="70" hasCustomPrompt="1"/>
          </p:nvPr>
        </p:nvSpPr>
        <p:spPr>
          <a:xfrm>
            <a:off x="11141994"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4027274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252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6" name="図プレースホルダー 15"/>
          <p:cNvSpPr>
            <a:spLocks noGrp="1"/>
          </p:cNvSpPr>
          <p:nvPr>
            <p:ph type="pic" sz="quarter" idx="64" hasCustomPrompt="1"/>
          </p:nvPr>
        </p:nvSpPr>
        <p:spPr>
          <a:xfrm>
            <a:off x="4878870" y="1890713"/>
            <a:ext cx="4042080" cy="2519362"/>
          </a:xfrm>
        </p:spPr>
        <p:txBody>
          <a:bodyPr/>
          <a:lstStyle>
            <a:lvl1pPr>
              <a:defRPr/>
            </a:lvl1pPr>
          </a:lstStyle>
          <a:p>
            <a:r>
              <a:rPr kumimoji="1" lang="en-US" altLang="ja-JP" dirty="0" smtClean="0"/>
              <a:t>Add an image</a:t>
            </a:r>
            <a:endParaRPr kumimoji="1" lang="ja-JP" altLang="en-US" dirty="0"/>
          </a:p>
        </p:txBody>
      </p:sp>
      <p:sp>
        <p:nvSpPr>
          <p:cNvPr id="76" name="図プレースホルダー 15"/>
          <p:cNvSpPr>
            <a:spLocks noGrp="1"/>
          </p:cNvSpPr>
          <p:nvPr>
            <p:ph type="pic" sz="quarter" idx="65" hasCustomPrompt="1"/>
          </p:nvPr>
        </p:nvSpPr>
        <p:spPr>
          <a:xfrm>
            <a:off x="8989720" y="1890577"/>
            <a:ext cx="4042080" cy="2519362"/>
          </a:xfrm>
        </p:spPr>
        <p:txBody>
          <a:bodyPr/>
          <a:lstStyle>
            <a:lvl1pPr>
              <a:defRPr baseline="0"/>
            </a:lvl1pPr>
          </a:lstStyle>
          <a:p>
            <a:r>
              <a:rPr kumimoji="1" lang="en-US" altLang="ja-JP" dirty="0" smtClean="0"/>
              <a:t>Add an image</a:t>
            </a:r>
            <a:endParaRPr kumimoji="1" lang="ja-JP" altLang="en-US" dirty="0"/>
          </a:p>
        </p:txBody>
      </p:sp>
      <p:sp>
        <p:nvSpPr>
          <p:cNvPr id="77" name="図プレースホルダー 15"/>
          <p:cNvSpPr>
            <a:spLocks noGrp="1"/>
          </p:cNvSpPr>
          <p:nvPr>
            <p:ph type="pic" sz="quarter" idx="66" hasCustomPrompt="1"/>
          </p:nvPr>
        </p:nvSpPr>
        <p:spPr>
          <a:xfrm>
            <a:off x="13100571" y="1891215"/>
            <a:ext cx="4042080" cy="2519362"/>
          </a:xfrm>
          <a:prstGeom prst="round1Rect">
            <a:avLst>
              <a:gd name="adj" fmla="val 9800"/>
            </a:avLst>
          </a:prstGeom>
        </p:spPr>
        <p:txBody>
          <a:bodyPr/>
          <a:lstStyle>
            <a:lvl1pPr>
              <a:defRPr baseline="0"/>
            </a:lvl1pPr>
          </a:lstStyle>
          <a:p>
            <a:r>
              <a:rPr kumimoji="1" lang="en-US" altLang="ja-JP" dirty="0" smtClean="0"/>
              <a:t>Add an image</a:t>
            </a:r>
            <a:endParaRPr kumimoji="1" lang="ja-JP" altLang="en-US" dirty="0"/>
          </a:p>
        </p:txBody>
      </p:sp>
      <p:sp>
        <p:nvSpPr>
          <p:cNvPr id="78" name="テキスト プレースホルダー 11"/>
          <p:cNvSpPr>
            <a:spLocks noGrp="1"/>
          </p:cNvSpPr>
          <p:nvPr>
            <p:ph type="body" sz="quarter" idx="67" hasCustomPrompt="1"/>
          </p:nvPr>
        </p:nvSpPr>
        <p:spPr>
          <a:xfrm>
            <a:off x="487887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79" name="テキスト プレースホルダー 11"/>
          <p:cNvSpPr>
            <a:spLocks noGrp="1"/>
          </p:cNvSpPr>
          <p:nvPr>
            <p:ph type="body" sz="quarter" idx="68" hasCustomPrompt="1"/>
          </p:nvPr>
        </p:nvSpPr>
        <p:spPr>
          <a:xfrm>
            <a:off x="898972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0" name="テキスト プレースホルダー 11"/>
          <p:cNvSpPr>
            <a:spLocks noGrp="1"/>
          </p:cNvSpPr>
          <p:nvPr>
            <p:ph type="body" sz="quarter" idx="69" hasCustomPrompt="1"/>
          </p:nvPr>
        </p:nvSpPr>
        <p:spPr>
          <a:xfrm>
            <a:off x="13100571"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3" name="テキスト プレースホルダー 11"/>
          <p:cNvSpPr>
            <a:spLocks noGrp="1"/>
          </p:cNvSpPr>
          <p:nvPr>
            <p:ph type="body" sz="quarter" idx="70" hasCustomPrompt="1"/>
          </p:nvPr>
        </p:nvSpPr>
        <p:spPr>
          <a:xfrm>
            <a:off x="1556942" y="3474651"/>
            <a:ext cx="2783592" cy="567626"/>
          </a:xfrm>
        </p:spPr>
        <p:txBody>
          <a:bodyPr anchor="ctr">
            <a:noAutofit/>
          </a:bodyPr>
          <a:lstStyle>
            <a:lvl1pPr algn="ctr">
              <a:lnSpc>
                <a:spcPct val="120000"/>
              </a:lnSpc>
              <a:defRPr sz="2000" spc="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71" hasCustomPrompt="1"/>
          </p:nvPr>
        </p:nvSpPr>
        <p:spPr>
          <a:xfrm>
            <a:off x="1696014" y="2718146"/>
            <a:ext cx="2711628" cy="534661"/>
          </a:xfrm>
        </p:spPr>
        <p:txBody>
          <a:bodyPr anchor="ctr">
            <a:noAutofit/>
          </a:bodyPr>
          <a:lstStyle>
            <a:lvl1pPr algn="r">
              <a:lnSpc>
                <a:spcPct val="120000"/>
              </a:lnSpc>
              <a:defRPr sz="2000" spc="0">
                <a:solidFill>
                  <a:schemeClr val="bg1"/>
                </a:solidFill>
                <a:latin typeface="+mj-lt"/>
              </a:defRPr>
            </a:lvl1pPr>
          </a:lstStyle>
          <a:p>
            <a:pPr lvl="0"/>
            <a:r>
              <a:rPr lang="en-US" altLang="ja-JP" dirty="0" smtClean="0"/>
              <a:t>TEXT HERE</a:t>
            </a:r>
            <a:endParaRPr lang="en-US" dirty="0"/>
          </a:p>
        </p:txBody>
      </p:sp>
      <p:pic>
        <p:nvPicPr>
          <p:cNvPr id="44" name="図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892" y="2705099"/>
            <a:ext cx="585177" cy="585177"/>
          </a:xfrm>
          <a:prstGeom prst="rect">
            <a:avLst/>
          </a:prstGeom>
        </p:spPr>
      </p:pic>
      <p:pic>
        <p:nvPicPr>
          <p:cNvPr id="85" name="図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72010" y="3848432"/>
            <a:ext cx="585177" cy="585177"/>
          </a:xfrm>
          <a:prstGeom prst="rect">
            <a:avLst/>
          </a:prstGeom>
        </p:spPr>
      </p:pic>
    </p:spTree>
    <p:extLst>
      <p:ext uri="{BB962C8B-B14F-4D97-AF65-F5344CB8AC3E}">
        <p14:creationId xmlns:p14="http://schemas.microsoft.com/office/powerpoint/2010/main" val="20098551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1"/>
        </p:nvSpPr>
        <p:spPr>
          <a:xfrm>
            <a:off x="14198282" y="6213600"/>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1"/>
        </p:nvSpPr>
        <p:spPr>
          <a:xfrm>
            <a:off x="13530104" y="1966361"/>
            <a:ext cx="1037296" cy="103729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3684623" y="2033869"/>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5109198" y="5722650"/>
            <a:ext cx="1025291" cy="102529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1"/>
        </p:nvSpPr>
        <p:spPr>
          <a:xfrm>
            <a:off x="495076" y="6032126"/>
            <a:ext cx="1482480" cy="148248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4363786" y="2938255"/>
            <a:ext cx="3297041" cy="32970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0808391" y="1666041"/>
            <a:ext cx="3375375" cy="3375375"/>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11123426" y="3929158"/>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412236" y="2124975"/>
            <a:ext cx="3130641" cy="31306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1222326" y="4018375"/>
            <a:ext cx="3533742" cy="3533742"/>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円/楕円 4"/>
          <p:cNvSpPr/>
          <p:nvPr userDrawn="1"/>
        </p:nvSpPr>
        <p:spPr>
          <a:xfrm>
            <a:off x="3697601" y="1913757"/>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6662184" y="2803240"/>
            <a:ext cx="4904752" cy="4904752"/>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7280296" y="4308267"/>
            <a:ext cx="3724232"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8" hasCustomPrompt="1"/>
          </p:nvPr>
        </p:nvSpPr>
        <p:spPr>
          <a:xfrm>
            <a:off x="7117980" y="5098495"/>
            <a:ext cx="4005445" cy="1350150"/>
          </a:xfrm>
        </p:spPr>
        <p:txBody>
          <a:bodyPr anchor="t">
            <a:noAutofit/>
          </a:bodyPr>
          <a:lstStyle>
            <a:lvl1pPr algn="ctr">
              <a:lnSpc>
                <a:spcPct val="120000"/>
              </a:lnSpc>
              <a:defRPr sz="2000">
                <a:solidFill>
                  <a:schemeClr val="bg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9" hasCustomPrompt="1"/>
          </p:nvPr>
        </p:nvSpPr>
        <p:spPr>
          <a:xfrm>
            <a:off x="11600776" y="4918475"/>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0" hasCustomPrompt="1"/>
          </p:nvPr>
        </p:nvSpPr>
        <p:spPr>
          <a:xfrm>
            <a:off x="11438461" y="5708703"/>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1" hasCustomPrompt="1"/>
          </p:nvPr>
        </p:nvSpPr>
        <p:spPr>
          <a:xfrm>
            <a:off x="4152052" y="2856034"/>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3989737" y="3646262"/>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3" hasCustomPrompt="1"/>
          </p:nvPr>
        </p:nvSpPr>
        <p:spPr>
          <a:xfrm>
            <a:off x="1399075" y="5326819"/>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4" hasCustomPrompt="1"/>
          </p:nvPr>
        </p:nvSpPr>
        <p:spPr>
          <a:xfrm>
            <a:off x="362634" y="3172787"/>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5" hasCustomPrompt="1"/>
          </p:nvPr>
        </p:nvSpPr>
        <p:spPr>
          <a:xfrm>
            <a:off x="10905956" y="2930720"/>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6" hasCustomPrompt="1"/>
          </p:nvPr>
        </p:nvSpPr>
        <p:spPr>
          <a:xfrm>
            <a:off x="14422184" y="4200173"/>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4" name="円/楕円 23"/>
          <p:cNvSpPr/>
          <p:nvPr userDrawn="1"/>
        </p:nvSpPr>
        <p:spPr>
          <a:xfrm>
            <a:off x="7343006" y="1750498"/>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17066364" y="6007589"/>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1741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7" name="図プレースホルダー 7"/>
          <p:cNvSpPr>
            <a:spLocks noGrp="1"/>
          </p:cNvSpPr>
          <p:nvPr>
            <p:ph type="pic" sz="quarter" idx="18" hasCustomPrompt="1"/>
          </p:nvPr>
        </p:nvSpPr>
        <p:spPr>
          <a:xfrm>
            <a:off x="2707556"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8" name="タイトル 1"/>
          <p:cNvSpPr>
            <a:spLocks noGrp="1"/>
          </p:cNvSpPr>
          <p:nvPr>
            <p:ph type="ctrTitle" hasCustomPrompt="1"/>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9137095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1"/>
        </p:nvSpPr>
        <p:spPr>
          <a:xfrm>
            <a:off x="5992856" y="2443200"/>
            <a:ext cx="6300700" cy="6300700"/>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userDrawn="1"/>
        </p:nvSpPr>
        <p:spPr>
          <a:xfrm>
            <a:off x="5992856" y="2443200"/>
            <a:ext cx="6300700" cy="6300700"/>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円/楕円 9"/>
          <p:cNvSpPr>
            <a:spLocks noChangeAspect="1"/>
          </p:cNvSpPr>
          <p:nvPr userDrawn="1"/>
        </p:nvSpPr>
        <p:spPr>
          <a:xfrm>
            <a:off x="6399353" y="3256194"/>
            <a:ext cx="5487706" cy="5487706"/>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1"/>
          </p:cNvSpPr>
          <p:nvPr userDrawn="1"/>
        </p:nvSpPr>
        <p:spPr>
          <a:xfrm>
            <a:off x="6805850" y="4069187"/>
            <a:ext cx="4674713" cy="4674713"/>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userDrawn="1"/>
        </p:nvSpPr>
        <p:spPr>
          <a:xfrm>
            <a:off x="7212347" y="4882181"/>
            <a:ext cx="3861719" cy="386171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7618843" y="5695174"/>
            <a:ext cx="3048726" cy="3048726"/>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8025340" y="6508168"/>
            <a:ext cx="2235732" cy="2235732"/>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8" hasCustomPrompt="1"/>
          </p:nvPr>
        </p:nvSpPr>
        <p:spPr>
          <a:xfrm>
            <a:off x="8013777" y="7337131"/>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8013777" y="5821478"/>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8013777" y="5008485"/>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8013777" y="414177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013777" y="333168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8013777" y="252159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cxnSp>
        <p:nvCxnSpPr>
          <p:cNvPr id="19" name="直線コネクタ 18"/>
          <p:cNvCxnSpPr/>
          <p:nvPr userDrawn="1"/>
        </p:nvCxnSpPr>
        <p:spPr>
          <a:xfrm flipH="1">
            <a:off x="10268332" y="2836631"/>
            <a:ext cx="2617548"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5490542" y="3691726"/>
            <a:ext cx="252753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H="1">
            <a:off x="10358341" y="4501816"/>
            <a:ext cx="252753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flipH="1">
            <a:off x="5497801" y="5356911"/>
            <a:ext cx="252753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a:off x="10216069" y="6167001"/>
            <a:ext cx="266981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H="1">
            <a:off x="5497801" y="6977091"/>
            <a:ext cx="2925325"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1"/>
          </p:cNvSpPr>
          <p:nvPr>
            <p:ph type="body" sz="quarter" idx="24" hasCustomPrompt="1"/>
          </p:nvPr>
        </p:nvSpPr>
        <p:spPr>
          <a:xfrm>
            <a:off x="13013636" y="3017852"/>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5" hasCustomPrompt="1"/>
          </p:nvPr>
        </p:nvSpPr>
        <p:spPr>
          <a:xfrm>
            <a:off x="13013636" y="2476591"/>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6" hasCustomPrompt="1"/>
          </p:nvPr>
        </p:nvSpPr>
        <p:spPr>
          <a:xfrm>
            <a:off x="13013636" y="4683037"/>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7" hasCustomPrompt="1"/>
          </p:nvPr>
        </p:nvSpPr>
        <p:spPr>
          <a:xfrm>
            <a:off x="13013636" y="4141776"/>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8" hasCustomPrompt="1"/>
          </p:nvPr>
        </p:nvSpPr>
        <p:spPr>
          <a:xfrm>
            <a:off x="13013636" y="6348221"/>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9" hasCustomPrompt="1"/>
          </p:nvPr>
        </p:nvSpPr>
        <p:spPr>
          <a:xfrm>
            <a:off x="13013636" y="5806960"/>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0" hasCustomPrompt="1"/>
          </p:nvPr>
        </p:nvSpPr>
        <p:spPr>
          <a:xfrm>
            <a:off x="637261" y="3885412"/>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1" hasCustomPrompt="1"/>
          </p:nvPr>
        </p:nvSpPr>
        <p:spPr>
          <a:xfrm>
            <a:off x="637261" y="3344151"/>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32" hasCustomPrompt="1"/>
          </p:nvPr>
        </p:nvSpPr>
        <p:spPr>
          <a:xfrm>
            <a:off x="637261" y="5550597"/>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3" hasCustomPrompt="1"/>
          </p:nvPr>
        </p:nvSpPr>
        <p:spPr>
          <a:xfrm>
            <a:off x="637261" y="5009336"/>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4" hasCustomPrompt="1"/>
          </p:nvPr>
        </p:nvSpPr>
        <p:spPr>
          <a:xfrm>
            <a:off x="637261" y="7215781"/>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5" hasCustomPrompt="1"/>
          </p:nvPr>
        </p:nvSpPr>
        <p:spPr>
          <a:xfrm>
            <a:off x="637261" y="6674520"/>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8441073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7" hasCustomPrompt="1"/>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 name="正方形/長方形 5"/>
          <p:cNvSpPr/>
          <p:nvPr userDrawn="1"/>
        </p:nvSpPr>
        <p:spPr>
          <a:xfrm>
            <a:off x="4642706" y="1678115"/>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1"/>
          </p:cNvSpPr>
          <p:nvPr>
            <p:ph type="body" sz="quarter" idx="26" hasCustomPrompt="1"/>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7" hasCustomPrompt="1"/>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4642706" y="3242039"/>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28" hasCustomPrompt="1"/>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29" hasCustomPrompt="1"/>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2" name="正方形/長方形 11"/>
          <p:cNvSpPr/>
          <p:nvPr userDrawn="1"/>
        </p:nvSpPr>
        <p:spPr>
          <a:xfrm>
            <a:off x="4642706" y="4805963"/>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p:cNvSpPr>
            <a:spLocks noGrp="1"/>
          </p:cNvSpPr>
          <p:nvPr>
            <p:ph type="body" sz="quarter" idx="30" hasCustomPrompt="1"/>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31" hasCustomPrompt="1"/>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正方形/長方形 14"/>
          <p:cNvSpPr/>
          <p:nvPr userDrawn="1"/>
        </p:nvSpPr>
        <p:spPr>
          <a:xfrm>
            <a:off x="4642706" y="6369887"/>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11"/>
          <p:cNvSpPr>
            <a:spLocks noGrp="1"/>
          </p:cNvSpPr>
          <p:nvPr>
            <p:ph type="body" sz="quarter" idx="32" hasCustomPrompt="1"/>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33" hasCustomPrompt="1"/>
          </p:nvPr>
        </p:nvSpPr>
        <p:spPr>
          <a:xfrm>
            <a:off x="907291" y="8222284"/>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8" name="正方形/長方形 17"/>
          <p:cNvSpPr/>
          <p:nvPr userDrawn="1"/>
        </p:nvSpPr>
        <p:spPr>
          <a:xfrm>
            <a:off x="4642706" y="793381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1"/>
          </p:cNvSpPr>
          <p:nvPr>
            <p:ph type="body" sz="quarter" idx="34" hasCustomPrompt="1"/>
          </p:nvPr>
        </p:nvSpPr>
        <p:spPr>
          <a:xfrm>
            <a:off x="4822726" y="7933810"/>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649956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3266" y="2537876"/>
            <a:ext cx="1770720" cy="5119696"/>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931" y="2440526"/>
            <a:ext cx="1462283" cy="5217046"/>
          </a:xfrm>
          <a:prstGeom prst="rect">
            <a:avLst/>
          </a:prstGeom>
        </p:spPr>
      </p:pic>
      <p:grpSp>
        <p:nvGrpSpPr>
          <p:cNvPr id="7" name="グループ化 6"/>
          <p:cNvGrpSpPr/>
          <p:nvPr userDrawn="1"/>
        </p:nvGrpSpPr>
        <p:grpSpPr>
          <a:xfrm>
            <a:off x="1267331" y="1869009"/>
            <a:ext cx="4793032" cy="1935215"/>
            <a:chOff x="792895" y="1183060"/>
            <a:chExt cx="4793032" cy="1935215"/>
          </a:xfrm>
          <a:solidFill>
            <a:schemeClr val="accent1">
              <a:lumMod val="20000"/>
              <a:lumOff val="80000"/>
            </a:schemeClr>
          </a:solidFill>
        </p:grpSpPr>
        <p:sp>
          <p:nvSpPr>
            <p:cNvPr id="8" name="正方形/長方形 7"/>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二等辺三角形 8"/>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 name="グループ化 9"/>
          <p:cNvGrpSpPr/>
          <p:nvPr userDrawn="1"/>
        </p:nvGrpSpPr>
        <p:grpSpPr>
          <a:xfrm>
            <a:off x="1267331" y="4929349"/>
            <a:ext cx="4793032" cy="1935215"/>
            <a:chOff x="792895" y="4243400"/>
            <a:chExt cx="4793032" cy="1935215"/>
          </a:xfrm>
          <a:solidFill>
            <a:schemeClr val="accent1">
              <a:lumMod val="20000"/>
              <a:lumOff val="80000"/>
            </a:schemeClr>
          </a:solidFill>
        </p:grpSpPr>
        <p:sp>
          <p:nvSpPr>
            <p:cNvPr id="11" name="正方形/長方形 10"/>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二等辺三角形 11"/>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3" name="グループ化 12"/>
          <p:cNvGrpSpPr/>
          <p:nvPr userDrawn="1"/>
        </p:nvGrpSpPr>
        <p:grpSpPr>
          <a:xfrm rot="10800000">
            <a:off x="11978521" y="4929349"/>
            <a:ext cx="4793032" cy="1935215"/>
            <a:chOff x="792895" y="1183060"/>
            <a:chExt cx="4793032" cy="1935215"/>
          </a:xfrm>
          <a:solidFill>
            <a:schemeClr val="accent1">
              <a:lumMod val="20000"/>
              <a:lumOff val="80000"/>
            </a:schemeClr>
          </a:solidFill>
        </p:grpSpPr>
        <p:sp>
          <p:nvSpPr>
            <p:cNvPr id="14" name="正方形/長方形 13"/>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二等辺三角形 14"/>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userDrawn="1"/>
        </p:nvGrpSpPr>
        <p:grpSpPr>
          <a:xfrm rot="10800000">
            <a:off x="11980312" y="1868654"/>
            <a:ext cx="4793032" cy="1935215"/>
            <a:chOff x="792895" y="4243400"/>
            <a:chExt cx="4793032" cy="1935215"/>
          </a:xfrm>
          <a:solidFill>
            <a:schemeClr val="accent1">
              <a:lumMod val="20000"/>
              <a:lumOff val="80000"/>
            </a:schemeClr>
          </a:solidFill>
        </p:grpSpPr>
        <p:sp>
          <p:nvSpPr>
            <p:cNvPr id="17" name="正方形/長方形 16"/>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二等辺三角形 17"/>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9" name="テキスト プレースホルダー 11"/>
          <p:cNvSpPr>
            <a:spLocks noGrp="1"/>
          </p:cNvSpPr>
          <p:nvPr>
            <p:ph type="body" sz="quarter" idx="18" hasCustomPrompt="1"/>
          </p:nvPr>
        </p:nvSpPr>
        <p:spPr>
          <a:xfrm>
            <a:off x="1361568" y="1996094"/>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1361568"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0" hasCustomPrompt="1"/>
          </p:nvPr>
        </p:nvSpPr>
        <p:spPr>
          <a:xfrm>
            <a:off x="12338561" y="200366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2392020"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24"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390675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708822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6894093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5922439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18776763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1779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768125"/>
            <a:ext cx="10351150" cy="1191125"/>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072976" y="2983261"/>
            <a:ext cx="10351150" cy="256528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9101908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dirty="0"/>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altLang="ja-JP" dirty="0"/>
          </a:p>
        </p:txBody>
      </p:sp>
    </p:spTree>
    <p:extLst>
      <p:ext uri="{BB962C8B-B14F-4D97-AF65-F5344CB8AC3E}">
        <p14:creationId xmlns:p14="http://schemas.microsoft.com/office/powerpoint/2010/main" val="2175555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9" name="テキスト プレースホルダー 5"/>
          <p:cNvSpPr>
            <a:spLocks noGrp="1"/>
          </p:cNvSpPr>
          <p:nvPr>
            <p:ph type="body" sz="quarter" idx="11" hasCustomPrompt="1"/>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10" name="図プレースホルダー 7"/>
          <p:cNvSpPr>
            <a:spLocks noGrp="1"/>
          </p:cNvSpPr>
          <p:nvPr>
            <p:ph type="pic" sz="quarter" idx="18" hasCustomPrompt="1"/>
          </p:nvPr>
        </p:nvSpPr>
        <p:spPr>
          <a:xfrm>
            <a:off x="13553761"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11" name="タイトル 1"/>
          <p:cNvSpPr>
            <a:spLocks noGrp="1"/>
          </p:cNvSpPr>
          <p:nvPr>
            <p:ph type="ctrTitle" hasCustomPrompt="1"/>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7802799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17" name="正方形/長方形 16"/>
          <p:cNvSpPr/>
          <p:nvPr userDrawn="1"/>
        </p:nvSpPr>
        <p:spPr>
          <a:xfrm>
            <a:off x="0" y="8191500"/>
            <a:ext cx="18286413" cy="2095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72276" y="1271022"/>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1461970"/>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901252"/>
            <a:ext cx="8509924" cy="1814061"/>
          </a:xfrm>
          <a:prstGeom prst="rect">
            <a:avLst/>
          </a:prstGeom>
        </p:spPr>
        <p:txBody>
          <a:bodyPr anchor="b"/>
          <a:lstStyle>
            <a:lvl1pPr algn="l">
              <a:defRPr sz="9600" spc="6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123775" y="2387210"/>
            <a:ext cx="10345355" cy="990542"/>
          </a:xfrm>
        </p:spPr>
        <p:txBody>
          <a:bodyPr anchor="t">
            <a:noAutofit/>
          </a:bodyPr>
          <a:lstStyle>
            <a:lvl1pPr algn="l">
              <a:lnSpc>
                <a:spcPct val="120000"/>
              </a:lnSpc>
              <a:defRPr sz="4400" spc="300">
                <a:solidFill>
                  <a:schemeClr val="tx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6" hasCustomPrompt="1"/>
          </p:nvPr>
        </p:nvSpPr>
        <p:spPr>
          <a:xfrm>
            <a:off x="7085676" y="5714552"/>
            <a:ext cx="10351150" cy="176574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 name="円/楕円 1"/>
          <p:cNvSpPr/>
          <p:nvPr userDrawn="1"/>
        </p:nvSpPr>
        <p:spPr>
          <a:xfrm>
            <a:off x="7150098" y="3515412"/>
            <a:ext cx="1966913" cy="196691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9639298" y="3515411"/>
            <a:ext cx="1966913" cy="1966913"/>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2128498" y="3515411"/>
            <a:ext cx="1966913" cy="1966913"/>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17" hasCustomPrompt="1"/>
          </p:nvPr>
        </p:nvSpPr>
        <p:spPr>
          <a:xfrm>
            <a:off x="7276176" y="3996482"/>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8" hasCustomPrompt="1"/>
          </p:nvPr>
        </p:nvSpPr>
        <p:spPr>
          <a:xfrm>
            <a:off x="12248685" y="4003597"/>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9" hasCustomPrompt="1"/>
          </p:nvPr>
        </p:nvSpPr>
        <p:spPr>
          <a:xfrm>
            <a:off x="9759485" y="3998013"/>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8" name="図プレースホルダー 7"/>
          <p:cNvSpPr>
            <a:spLocks noGrp="1"/>
          </p:cNvSpPr>
          <p:nvPr>
            <p:ph type="pic" sz="quarter" idx="20" hasCustomPrompt="1"/>
          </p:nvPr>
        </p:nvSpPr>
        <p:spPr>
          <a:xfrm>
            <a:off x="328614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19" name="テキスト プレースホルダー 11"/>
          <p:cNvSpPr>
            <a:spLocks noGrp="1"/>
          </p:cNvSpPr>
          <p:nvPr>
            <p:ph type="body" sz="quarter" idx="28" hasCustomPrompt="1"/>
          </p:nvPr>
        </p:nvSpPr>
        <p:spPr>
          <a:xfrm>
            <a:off x="412024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0" name="図プレースホルダー 7"/>
          <p:cNvSpPr>
            <a:spLocks noGrp="1"/>
          </p:cNvSpPr>
          <p:nvPr>
            <p:ph type="pic" sz="quarter" idx="29" hasCustomPrompt="1"/>
          </p:nvPr>
        </p:nvSpPr>
        <p:spPr>
          <a:xfrm>
            <a:off x="76566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1" name="テキスト プレースホルダー 11"/>
          <p:cNvSpPr>
            <a:spLocks noGrp="1"/>
          </p:cNvSpPr>
          <p:nvPr>
            <p:ph type="body" sz="quarter" idx="30" hasCustomPrompt="1"/>
          </p:nvPr>
        </p:nvSpPr>
        <p:spPr>
          <a:xfrm>
            <a:off x="8490717" y="86349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2" name="図プレースホルダー 7"/>
          <p:cNvSpPr>
            <a:spLocks noGrp="1"/>
          </p:cNvSpPr>
          <p:nvPr>
            <p:ph type="pic" sz="quarter" idx="31" hasCustomPrompt="1"/>
          </p:nvPr>
        </p:nvSpPr>
        <p:spPr>
          <a:xfrm>
            <a:off x="120254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32" hasCustomPrompt="1"/>
          </p:nvPr>
        </p:nvSpPr>
        <p:spPr>
          <a:xfrm>
            <a:off x="1285951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04744868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タイトル 1"/>
          <p:cNvSpPr>
            <a:spLocks noGrp="1"/>
          </p:cNvSpPr>
          <p:nvPr>
            <p:ph type="title" hasCustomPrompt="1"/>
          </p:nvPr>
        </p:nvSpPr>
        <p:spPr>
          <a:xfrm>
            <a:off x="862286" y="5593550"/>
            <a:ext cx="16606845" cy="1011105"/>
          </a:xfrm>
          <a:prstGeom prst="rect">
            <a:avLst/>
          </a:prstGeom>
        </p:spPr>
        <p:txBody>
          <a:bodyPr anchor="b"/>
          <a:lstStyle>
            <a:lvl1pPr algn="ctr">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9" name="円/楕円 8"/>
          <p:cNvSpPr/>
          <p:nvPr userDrawn="1"/>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2" hasCustomPrompt="1"/>
          </p:nvPr>
        </p:nvSpPr>
        <p:spPr>
          <a:xfrm>
            <a:off x="7005046" y="980110"/>
            <a:ext cx="4227685" cy="4228051"/>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テキスト プレースホルダー 11"/>
          <p:cNvSpPr>
            <a:spLocks noGrp="1"/>
          </p:cNvSpPr>
          <p:nvPr>
            <p:ph type="body" sz="quarter" idx="16" hasCustomPrompt="1"/>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dirty="0" smtClean="0"/>
              <a:t>Text Here</a:t>
            </a:r>
            <a:endParaRPr lang="en-US" dirty="0"/>
          </a:p>
        </p:txBody>
      </p:sp>
      <p:cxnSp>
        <p:nvCxnSpPr>
          <p:cNvPr id="12" name="直線コネクタ 11"/>
          <p:cNvCxnSpPr/>
          <p:nvPr userDrawn="1"/>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40026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a:extLst>
              <a:ext uri="{28A0092B-C50C-407E-A947-70E740481C1C}">
                <a14:useLocalDpi xmlns:a14="http://schemas.microsoft.com/office/drawing/2010/main" val="0"/>
              </a:ext>
            </a:extLst>
          </a:blip>
          <a:srcRect b="59880"/>
          <a:stretch/>
        </p:blipFill>
        <p:spPr>
          <a:xfrm>
            <a:off x="5256213" y="7168725"/>
            <a:ext cx="7772400" cy="3118275"/>
          </a:xfrm>
          <a:prstGeom prst="rect">
            <a:avLst/>
          </a:prstGeom>
        </p:spPr>
      </p:pic>
      <p:sp>
        <p:nvSpPr>
          <p:cNvPr id="2" name="タイトル 1"/>
          <p:cNvSpPr>
            <a:spLocks noGrp="1"/>
          </p:cNvSpPr>
          <p:nvPr>
            <p:ph type="title" hasCustomPrompt="1"/>
          </p:nvPr>
        </p:nvSpPr>
        <p:spPr>
          <a:xfrm>
            <a:off x="772276" y="7888805"/>
            <a:ext cx="16741860" cy="1305145"/>
          </a:xfrm>
          <a:prstGeom prst="rect">
            <a:avLst/>
          </a:prstGeom>
        </p:spPr>
        <p:txBody>
          <a:bodyPr/>
          <a:lstStyle>
            <a:lvl1pPr algn="ctr">
              <a:defRPr sz="6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53990"/>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53990"/>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588105"/>
            <a:ext cx="16057784" cy="1763774"/>
          </a:xfrm>
        </p:spPr>
        <p:txBody>
          <a:bodyPr anchor="b">
            <a:noAutofit/>
          </a:bodyPr>
          <a:lstStyle>
            <a:lvl1pPr algn="ctr">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568325"/>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8" name="直線コネクタ 7"/>
          <p:cNvCxnSpPr/>
          <p:nvPr userDrawn="1"/>
        </p:nvCxnSpPr>
        <p:spPr>
          <a:xfrm>
            <a:off x="603507" y="7618775"/>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3809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Column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72276" y="7888805"/>
            <a:ext cx="16741860" cy="1305145"/>
          </a:xfrm>
          <a:prstGeom prst="rect">
            <a:avLst/>
          </a:prstGeom>
        </p:spPr>
        <p:txBody>
          <a:bodyPr/>
          <a:lstStyle>
            <a:lvl1pPr algn="ctr">
              <a:defRPr sz="6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53990"/>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53990"/>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588105"/>
            <a:ext cx="16057784" cy="1763774"/>
          </a:xfrm>
        </p:spPr>
        <p:txBody>
          <a:bodyPr anchor="b">
            <a:noAutofit/>
          </a:bodyPr>
          <a:lstStyle>
            <a:lvl1pPr algn="ctr">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568325"/>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8" name="直線コネクタ 7"/>
          <p:cNvCxnSpPr/>
          <p:nvPr userDrawn="1"/>
        </p:nvCxnSpPr>
        <p:spPr>
          <a:xfrm>
            <a:off x="603507" y="7618775"/>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1489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タイトル 1"/>
          <p:cNvSpPr>
            <a:spLocks noGrp="1"/>
          </p:cNvSpPr>
          <p:nvPr>
            <p:ph type="title" hasCustomPrompt="1"/>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dirty="0" smtClean="0"/>
              <a:t>SLIDE TITLE HERE</a:t>
            </a:r>
            <a:endParaRPr kumimoji="1" lang="ja-JP" altLang="en-US" dirty="0"/>
          </a:p>
        </p:txBody>
      </p:sp>
      <p:sp>
        <p:nvSpPr>
          <p:cNvPr id="6" name="正方形/長方形 5"/>
          <p:cNvSpPr/>
          <p:nvPr userDrawn="1"/>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15" hasCustomPrompt="1"/>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302684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8703269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grpSp>
        <p:nvGrpSpPr>
          <p:cNvPr id="16" name="グループ化 15"/>
          <p:cNvGrpSpPr/>
          <p:nvPr userDrawn="1"/>
        </p:nvGrpSpPr>
        <p:grpSpPr>
          <a:xfrm>
            <a:off x="939800" y="1788632"/>
            <a:ext cx="6572725" cy="6572725"/>
            <a:chOff x="4450556" y="450850"/>
            <a:chExt cx="9385300" cy="9385300"/>
          </a:xfrm>
        </p:grpSpPr>
        <p:sp>
          <p:nvSpPr>
            <p:cNvPr id="17" name="円/楕円 16"/>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5" hasCustomPrompt="1"/>
          </p:nvPr>
        </p:nvSpPr>
        <p:spPr>
          <a:xfrm>
            <a:off x="8108091" y="2983260"/>
            <a:ext cx="9451050" cy="4365485"/>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9" name="タイトル 1"/>
          <p:cNvSpPr>
            <a:spLocks noGrp="1"/>
          </p:cNvSpPr>
          <p:nvPr>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312080384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grpSp>
        <p:nvGrpSpPr>
          <p:cNvPr id="25" name="グループ化 24"/>
          <p:cNvGrpSpPr/>
          <p:nvPr userDrawn="1"/>
        </p:nvGrpSpPr>
        <p:grpSpPr>
          <a:xfrm>
            <a:off x="939800" y="1788632"/>
            <a:ext cx="6572725" cy="6572725"/>
            <a:chOff x="4450556" y="450850"/>
            <a:chExt cx="9385300" cy="9385300"/>
          </a:xfrm>
        </p:grpSpPr>
        <p:sp>
          <p:nvSpPr>
            <p:cNvPr id="26" name="円/楕円 25"/>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5" hasCustomPrompt="1"/>
          </p:nvPr>
        </p:nvSpPr>
        <p:spPr>
          <a:xfrm>
            <a:off x="10088310" y="154310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9953295" y="145309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6" hasCustomPrompt="1"/>
          </p:nvPr>
        </p:nvSpPr>
        <p:spPr>
          <a:xfrm>
            <a:off x="7748051" y="185813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10088310" y="3478315"/>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3" name="直線コネクタ 12"/>
          <p:cNvCxnSpPr/>
          <p:nvPr userDrawn="1"/>
        </p:nvCxnSpPr>
        <p:spPr>
          <a:xfrm>
            <a:off x="9953295" y="3388305"/>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p:ph type="body" sz="quarter" idx="18" hasCustomPrompt="1"/>
          </p:nvPr>
        </p:nvSpPr>
        <p:spPr>
          <a:xfrm>
            <a:off x="7748051" y="3793350"/>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9" hasCustomPrompt="1"/>
          </p:nvPr>
        </p:nvSpPr>
        <p:spPr>
          <a:xfrm>
            <a:off x="10088310" y="541353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6" name="直線コネクタ 15"/>
          <p:cNvCxnSpPr/>
          <p:nvPr userDrawn="1"/>
        </p:nvCxnSpPr>
        <p:spPr>
          <a:xfrm>
            <a:off x="9953295" y="532352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20" hasCustomPrompt="1"/>
          </p:nvPr>
        </p:nvSpPr>
        <p:spPr>
          <a:xfrm>
            <a:off x="7748051" y="572856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1" hasCustomPrompt="1"/>
          </p:nvPr>
        </p:nvSpPr>
        <p:spPr>
          <a:xfrm>
            <a:off x="10088310" y="7393466"/>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a:off x="9953295" y="7303456"/>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2" hasCustomPrompt="1"/>
          </p:nvPr>
        </p:nvSpPr>
        <p:spPr>
          <a:xfrm>
            <a:off x="7748051" y="7708501"/>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21" name="タイトル 1"/>
          <p:cNvSpPr>
            <a:spLocks noGrp="1"/>
          </p:cNvSpPr>
          <p:nvPr>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187681481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5" name="図プレースホルダー 14"/>
          <p:cNvSpPr>
            <a:spLocks noGrp="1"/>
          </p:cNvSpPr>
          <p:nvPr>
            <p:ph type="pic" sz="quarter" idx="13" hasCustomPrompt="1"/>
          </p:nvPr>
        </p:nvSpPr>
        <p:spPr>
          <a:xfrm>
            <a:off x="8063086" y="320828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0" name="図プレースホルダー 9"/>
          <p:cNvSpPr>
            <a:spLocks noGrp="1"/>
          </p:cNvSpPr>
          <p:nvPr>
            <p:ph type="pic" sz="quarter" idx="12" hasCustomPrompt="1"/>
          </p:nvPr>
        </p:nvSpPr>
        <p:spPr>
          <a:xfrm>
            <a:off x="0" y="0"/>
            <a:ext cx="10500547" cy="10287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dirty="0" smtClean="0"/>
              <a:t>Add an image</a:t>
            </a:r>
            <a:endParaRPr kumimoji="1" lang="ja-JP" altLang="en-US" dirty="0"/>
          </a:p>
        </p:txBody>
      </p:sp>
      <p:sp>
        <p:nvSpPr>
          <p:cNvPr id="16" name="テキスト プレースホルダー 11"/>
          <p:cNvSpPr>
            <a:spLocks noGrp="1"/>
          </p:cNvSpPr>
          <p:nvPr>
            <p:ph type="body" sz="quarter" idx="15" hasCustomPrompt="1"/>
          </p:nvPr>
        </p:nvSpPr>
        <p:spPr>
          <a:xfrm>
            <a:off x="8288111" y="320828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17" name="テキスト プレースホルダー 11"/>
          <p:cNvSpPr>
            <a:spLocks noGrp="1"/>
          </p:cNvSpPr>
          <p:nvPr>
            <p:ph type="body" sz="quarter" idx="14" hasCustomPrompt="1"/>
          </p:nvPr>
        </p:nvSpPr>
        <p:spPr>
          <a:xfrm>
            <a:off x="9683264" y="316328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7" hasCustomPrompt="1"/>
          </p:nvPr>
        </p:nvSpPr>
        <p:spPr>
          <a:xfrm>
            <a:off x="9863286" y="365833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図プレースホルダー 14"/>
          <p:cNvSpPr>
            <a:spLocks noGrp="1"/>
          </p:cNvSpPr>
          <p:nvPr>
            <p:ph type="pic" sz="quarter" idx="18" hasCustomPrompt="1"/>
          </p:nvPr>
        </p:nvSpPr>
        <p:spPr>
          <a:xfrm>
            <a:off x="8423126" y="4648444"/>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0" name="テキスト プレースホルダー 11"/>
          <p:cNvSpPr>
            <a:spLocks noGrp="1"/>
          </p:cNvSpPr>
          <p:nvPr>
            <p:ph type="body" sz="quarter" idx="19" hasCustomPrompt="1"/>
          </p:nvPr>
        </p:nvSpPr>
        <p:spPr>
          <a:xfrm>
            <a:off x="8648151" y="4648444"/>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20" hasCustomPrompt="1"/>
          </p:nvPr>
        </p:nvSpPr>
        <p:spPr>
          <a:xfrm>
            <a:off x="10043304" y="4603439"/>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0223326" y="5098494"/>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図プレースホルダー 14"/>
          <p:cNvSpPr>
            <a:spLocks noGrp="1"/>
          </p:cNvSpPr>
          <p:nvPr>
            <p:ph type="pic" sz="quarter" idx="23" hasCustomPrompt="1"/>
          </p:nvPr>
        </p:nvSpPr>
        <p:spPr>
          <a:xfrm>
            <a:off x="8783166" y="6088606"/>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24" hasCustomPrompt="1"/>
          </p:nvPr>
        </p:nvSpPr>
        <p:spPr>
          <a:xfrm>
            <a:off x="9008191" y="6088606"/>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6" name="テキスト プレースホルダー 11"/>
          <p:cNvSpPr>
            <a:spLocks noGrp="1"/>
          </p:cNvSpPr>
          <p:nvPr>
            <p:ph type="body" sz="quarter" idx="25" hasCustomPrompt="1"/>
          </p:nvPr>
        </p:nvSpPr>
        <p:spPr>
          <a:xfrm>
            <a:off x="10403344" y="6043601"/>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6" hasCustomPrompt="1"/>
          </p:nvPr>
        </p:nvSpPr>
        <p:spPr>
          <a:xfrm>
            <a:off x="10583366" y="6538656"/>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図プレースホルダー 14"/>
          <p:cNvSpPr>
            <a:spLocks noGrp="1"/>
          </p:cNvSpPr>
          <p:nvPr>
            <p:ph type="pic" sz="quarter" idx="27" hasCustomPrompt="1"/>
          </p:nvPr>
        </p:nvSpPr>
        <p:spPr>
          <a:xfrm>
            <a:off x="9143206" y="752876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9" name="テキスト プレースホルダー 11"/>
          <p:cNvSpPr>
            <a:spLocks noGrp="1"/>
          </p:cNvSpPr>
          <p:nvPr>
            <p:ph type="body" sz="quarter" idx="28" hasCustomPrompt="1"/>
          </p:nvPr>
        </p:nvSpPr>
        <p:spPr>
          <a:xfrm>
            <a:off x="9368231" y="752876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30" name="テキスト プレースホルダー 11"/>
          <p:cNvSpPr>
            <a:spLocks noGrp="1"/>
          </p:cNvSpPr>
          <p:nvPr>
            <p:ph type="body" sz="quarter" idx="29" hasCustomPrompt="1"/>
          </p:nvPr>
        </p:nvSpPr>
        <p:spPr>
          <a:xfrm>
            <a:off x="10763384" y="748376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30" hasCustomPrompt="1"/>
          </p:nvPr>
        </p:nvSpPr>
        <p:spPr>
          <a:xfrm>
            <a:off x="10943406" y="797881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31" hasCustomPrompt="1"/>
          </p:nvPr>
        </p:nvSpPr>
        <p:spPr>
          <a:xfrm>
            <a:off x="8783166" y="507985"/>
            <a:ext cx="8865985" cy="1178709"/>
          </a:xfrm>
        </p:spPr>
        <p:txBody>
          <a:bodyPr anchor="b">
            <a:noAutofit/>
          </a:bodyPr>
          <a:lstStyle>
            <a:lvl1pPr algn="l">
              <a:defRPr sz="5400" spc="1500" baseline="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2" hasCustomPrompt="1"/>
          </p:nvPr>
        </p:nvSpPr>
        <p:spPr>
          <a:xfrm>
            <a:off x="8783165" y="1633110"/>
            <a:ext cx="8865985" cy="112512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6844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V="1">
            <a:off x="2393174" y="1835920"/>
            <a:ext cx="12735697" cy="72168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501904">
            <a:off x="15173518" y="648762"/>
            <a:ext cx="1434756" cy="1434756"/>
          </a:xfrm>
          <a:prstGeom prst="rect">
            <a:avLst/>
          </a:prstGeom>
        </p:spPr>
      </p:pic>
      <p:sp>
        <p:nvSpPr>
          <p:cNvPr id="13" name="テキスト プレースホルダー 11"/>
          <p:cNvSpPr>
            <a:spLocks noGrp="1"/>
          </p:cNvSpPr>
          <p:nvPr>
            <p:ph type="body" sz="quarter" idx="14" hasCustomPrompt="1"/>
          </p:nvPr>
        </p:nvSpPr>
        <p:spPr>
          <a:xfrm>
            <a:off x="8648151" y="6088605"/>
            <a:ext cx="8682531"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8648151" y="7483760"/>
            <a:ext cx="8682531"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grpSp>
        <p:nvGrpSpPr>
          <p:cNvPr id="20" name="グループ化 19"/>
          <p:cNvGrpSpPr/>
          <p:nvPr userDrawn="1"/>
        </p:nvGrpSpPr>
        <p:grpSpPr>
          <a:xfrm>
            <a:off x="2483247" y="6718675"/>
            <a:ext cx="3914654" cy="585065"/>
            <a:chOff x="4732716" y="5998594"/>
            <a:chExt cx="2970330" cy="443931"/>
          </a:xfrm>
        </p:grpSpPr>
        <p:sp>
          <p:nvSpPr>
            <p:cNvPr id="18" name="直角三角形 17"/>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1" hasCustomPrompt="1"/>
          </p:nvPr>
        </p:nvSpPr>
        <p:spPr>
          <a:xfrm>
            <a:off x="2572476" y="66902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2" name="グループ化 21"/>
          <p:cNvGrpSpPr/>
          <p:nvPr userDrawn="1"/>
        </p:nvGrpSpPr>
        <p:grpSpPr>
          <a:xfrm>
            <a:off x="6173657" y="4631875"/>
            <a:ext cx="3914654" cy="585065"/>
            <a:chOff x="4732716" y="5998594"/>
            <a:chExt cx="2970330" cy="443931"/>
          </a:xfrm>
        </p:grpSpPr>
        <p:sp>
          <p:nvSpPr>
            <p:cNvPr id="23" name="直角三角形 22"/>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5" name="テキスト プレースホルダー 11"/>
          <p:cNvSpPr>
            <a:spLocks noGrp="1"/>
          </p:cNvSpPr>
          <p:nvPr>
            <p:ph type="body" sz="quarter" idx="22" hasCustomPrompt="1"/>
          </p:nvPr>
        </p:nvSpPr>
        <p:spPr>
          <a:xfrm>
            <a:off x="6262886" y="46034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6" name="グループ化 25"/>
          <p:cNvGrpSpPr/>
          <p:nvPr userDrawn="1"/>
        </p:nvGrpSpPr>
        <p:grpSpPr>
          <a:xfrm>
            <a:off x="9999082" y="2471634"/>
            <a:ext cx="3914654" cy="585065"/>
            <a:chOff x="4732716" y="5998594"/>
            <a:chExt cx="2970330" cy="443931"/>
          </a:xfrm>
        </p:grpSpPr>
        <p:sp>
          <p:nvSpPr>
            <p:cNvPr id="27" name="直角三角形 26"/>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23" hasCustomPrompt="1"/>
          </p:nvPr>
        </p:nvSpPr>
        <p:spPr>
          <a:xfrm>
            <a:off x="10088311" y="2443200"/>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4" hasCustomPrompt="1"/>
          </p:nvPr>
        </p:nvSpPr>
        <p:spPr>
          <a:xfrm>
            <a:off x="1402345" y="5503951"/>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5174939" y="3436958"/>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9000364" y="1273070"/>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17" hasCustomPrompt="1"/>
          </p:nvPr>
        </p:nvSpPr>
        <p:spPr>
          <a:xfrm>
            <a:off x="367231" y="613361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7" hasCustomPrompt="1"/>
          </p:nvPr>
        </p:nvSpPr>
        <p:spPr>
          <a:xfrm>
            <a:off x="4147651" y="4063381"/>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8" hasCustomPrompt="1"/>
          </p:nvPr>
        </p:nvSpPr>
        <p:spPr>
          <a:xfrm>
            <a:off x="7973076" y="190314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30" name="直線コネクタ 29"/>
          <p:cNvCxnSpPr/>
          <p:nvPr userDrawn="1"/>
        </p:nvCxnSpPr>
        <p:spPr>
          <a:xfrm>
            <a:off x="8603146" y="7393750"/>
            <a:ext cx="9683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52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smtClean="0"/>
              <a:t>TEXT HERE</a:t>
            </a:r>
            <a:endParaRPr lang="en-US" dirty="0"/>
          </a:p>
        </p:txBody>
      </p:sp>
      <p:sp>
        <p:nvSpPr>
          <p:cNvPr id="7" name="図プレースホルダー 6"/>
          <p:cNvSpPr>
            <a:spLocks noGrp="1"/>
          </p:cNvSpPr>
          <p:nvPr>
            <p:ph type="pic" sz="quarter" idx="23" hasCustomPrompt="1"/>
          </p:nvPr>
        </p:nvSpPr>
        <p:spPr>
          <a:xfrm>
            <a:off x="0" y="5143500"/>
            <a:ext cx="18286413" cy="5143500"/>
          </a:xfrm>
        </p:spPr>
        <p:txBody>
          <a:bodyPr/>
          <a:lstStyle>
            <a:lvl1pPr>
              <a:defRPr/>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411834668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a:stCxn id="5" idx="4"/>
          </p:cNvCxnSpPr>
          <p:nvPr userDrawn="1"/>
        </p:nvCxnSpPr>
        <p:spPr>
          <a:xfrm flipH="1">
            <a:off x="9142412" y="1363080"/>
            <a:ext cx="1" cy="892392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60344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51343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4699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9" name="テキスト プレースホルダー 11"/>
          <p:cNvSpPr>
            <a:spLocks noGrp="1"/>
          </p:cNvSpPr>
          <p:nvPr>
            <p:ph type="body" sz="quarter" idx="14" hasCustomPrompt="1"/>
          </p:nvPr>
        </p:nvSpPr>
        <p:spPr>
          <a:xfrm>
            <a:off x="637261" y="372970"/>
            <a:ext cx="7045907"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5" hasCustomPrompt="1"/>
          </p:nvPr>
        </p:nvSpPr>
        <p:spPr>
          <a:xfrm>
            <a:off x="637261" y="1768125"/>
            <a:ext cx="7045907" cy="22502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31" name="直線コネクタ 30"/>
          <p:cNvCxnSpPr/>
          <p:nvPr userDrawn="1"/>
        </p:nvCxnSpPr>
        <p:spPr>
          <a:xfrm>
            <a:off x="0" y="1678115"/>
            <a:ext cx="779305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34706319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4558435"/>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4454940"/>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5188506"/>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670085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659735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733092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grpSp>
        <p:nvGrpSpPr>
          <p:cNvPr id="35" name="グループ化 34"/>
          <p:cNvGrpSpPr/>
          <p:nvPr userDrawn="1"/>
        </p:nvGrpSpPr>
        <p:grpSpPr>
          <a:xfrm rot="10800000" flipV="1">
            <a:off x="1852397" y="2366675"/>
            <a:ext cx="6930769" cy="630070"/>
            <a:chOff x="9458241" y="1768125"/>
            <a:chExt cx="6930769" cy="630070"/>
          </a:xfrm>
        </p:grpSpPr>
        <p:sp>
          <p:nvSpPr>
            <p:cNvPr id="36" name="平行四辺形 35"/>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平行四辺形 36"/>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34" hasCustomPrompt="1"/>
          </p:nvPr>
        </p:nvSpPr>
        <p:spPr>
          <a:xfrm>
            <a:off x="2257442" y="226318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5" hasCustomPrompt="1"/>
          </p:nvPr>
        </p:nvSpPr>
        <p:spPr>
          <a:xfrm>
            <a:off x="2302447" y="299674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368220861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a:endCxn id="33" idx="4"/>
          </p:cNvCxnSpPr>
          <p:nvPr userDrawn="1"/>
        </p:nvCxnSpPr>
        <p:spPr>
          <a:xfrm>
            <a:off x="9142412" y="0"/>
            <a:ext cx="1" cy="96890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57192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46842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0199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42128524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grpSp>
        <p:nvGrpSpPr>
          <p:cNvPr id="42" name="グループ化 41"/>
          <p:cNvGrpSpPr/>
          <p:nvPr userDrawn="1"/>
        </p:nvGrpSpPr>
        <p:grpSpPr>
          <a:xfrm>
            <a:off x="939800" y="1788632"/>
            <a:ext cx="6572725" cy="6572725"/>
            <a:chOff x="4450556" y="450850"/>
            <a:chExt cx="9385300" cy="9385300"/>
          </a:xfrm>
        </p:grpSpPr>
        <p:sp>
          <p:nvSpPr>
            <p:cNvPr id="43" name="円/楕円 42"/>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5" name="アーチ 54"/>
          <p:cNvSpPr/>
          <p:nvPr userDrawn="1"/>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タイトル 1"/>
          <p:cNvSpPr>
            <a:spLocks noGrp="1"/>
          </p:cNvSpPr>
          <p:nvPr>
            <p:ph type="title" hasCustomPrompt="1"/>
          </p:nvPr>
        </p:nvSpPr>
        <p:spPr>
          <a:xfrm>
            <a:off x="1132316" y="2353190"/>
            <a:ext cx="6480720" cy="2655295"/>
          </a:xfrm>
          <a:prstGeom prst="rect">
            <a:avLst/>
          </a:prstGeom>
        </p:spPr>
        <p:txBody>
          <a:bodyPr anchor="b"/>
          <a:lstStyle>
            <a:lvl1pPr algn="ctr">
              <a:defRPr sz="5400" spc="1500" baseline="0"/>
            </a:lvl1pPr>
          </a:lstStyle>
          <a:p>
            <a:r>
              <a:rPr lang="en-US" altLang="ja-JP" dirty="0" smtClean="0"/>
              <a:t>WORD</a:t>
            </a:r>
            <a:endParaRPr kumimoji="1" lang="ja-JP" altLang="en-US" dirty="0"/>
          </a:p>
        </p:txBody>
      </p:sp>
      <p:sp>
        <p:nvSpPr>
          <p:cNvPr id="10" name="円/楕円 9"/>
          <p:cNvSpPr/>
          <p:nvPr userDrawn="1"/>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直線コネクタ 5"/>
          <p:cNvCxnSpPr>
            <a:stCxn id="12" idx="6"/>
          </p:cNvCxnSpPr>
          <p:nvPr userDrawn="1"/>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楕円 14"/>
          <p:cNvSpPr/>
          <p:nvPr userDrawn="1"/>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userDrawn="1"/>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図プレースホルダー 7"/>
          <p:cNvSpPr>
            <a:spLocks noGrp="1"/>
          </p:cNvSpPr>
          <p:nvPr>
            <p:ph type="pic" sz="quarter" idx="16" hasCustomPrompt="1"/>
          </p:nvPr>
        </p:nvSpPr>
        <p:spPr>
          <a:xfrm>
            <a:off x="9464426" y="150507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4" name="図プレースホルダー 7"/>
          <p:cNvSpPr>
            <a:spLocks noGrp="1"/>
          </p:cNvSpPr>
          <p:nvPr>
            <p:ph type="pic" sz="quarter" idx="17" hasCustomPrompt="1"/>
          </p:nvPr>
        </p:nvSpPr>
        <p:spPr>
          <a:xfrm>
            <a:off x="9464426" y="3163280"/>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5" name="図プレースホルダー 7"/>
          <p:cNvSpPr>
            <a:spLocks noGrp="1"/>
          </p:cNvSpPr>
          <p:nvPr>
            <p:ph type="pic" sz="quarter" idx="18" hasCustomPrompt="1"/>
          </p:nvPr>
        </p:nvSpPr>
        <p:spPr>
          <a:xfrm>
            <a:off x="9464426" y="479043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p:ph type="pic" sz="quarter" idx="19" hasCustomPrompt="1"/>
          </p:nvPr>
        </p:nvSpPr>
        <p:spPr>
          <a:xfrm>
            <a:off x="9464426" y="650062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20" hasCustomPrompt="1"/>
          </p:nvPr>
        </p:nvSpPr>
        <p:spPr>
          <a:xfrm>
            <a:off x="9464426" y="816581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8" name="テキスト プレースホルダー 11"/>
          <p:cNvSpPr>
            <a:spLocks noGrp="1"/>
          </p:cNvSpPr>
          <p:nvPr>
            <p:ph type="body" sz="quarter" idx="26" hasCustomPrompt="1"/>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28" hasCustomPrompt="1"/>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1" hasCustomPrompt="1"/>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32" hasCustomPrompt="1"/>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33" hasCustomPrompt="1"/>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4" hasCustomPrompt="1"/>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2" name="テキスト プレースホルダー 11"/>
          <p:cNvSpPr>
            <a:spLocks noGrp="1"/>
          </p:cNvSpPr>
          <p:nvPr>
            <p:ph type="body" sz="quarter" idx="35" hasCustomPrompt="1"/>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p:ph type="body" sz="quarter" idx="36" hasCustomPrompt="1"/>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7" hasCustomPrompt="1"/>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27695615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1</a:t>
            </a:r>
            <a:endParaRPr kumimoji="1" lang="ja-JP" altLang="en-US" dirty="0"/>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2</a:t>
            </a:r>
            <a:endParaRPr kumimoji="1" lang="ja-JP" altLang="en-US" dirty="0"/>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3</a:t>
            </a:r>
            <a:endParaRPr kumimoji="1" lang="ja-JP" altLang="en-US" dirty="0"/>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a:t>
            </a:r>
            <a:endParaRPr kumimoji="1" lang="ja-JP" altLang="en-US" dirty="0"/>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2403833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505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平行四辺形 5"/>
          <p:cNvSpPr/>
          <p:nvPr userDrawn="1"/>
        </p:nvSpPr>
        <p:spPr>
          <a:xfrm>
            <a:off x="852615" y="2488885"/>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a:off x="617837" y="385611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6"/>
          <p:cNvSpPr/>
          <p:nvPr userDrawn="1"/>
        </p:nvSpPr>
        <p:spPr>
          <a:xfrm flipV="1">
            <a:off x="617837" y="521903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5"/>
          <p:cNvSpPr/>
          <p:nvPr userDrawn="1"/>
        </p:nvSpPr>
        <p:spPr>
          <a:xfrm flipV="1">
            <a:off x="852615" y="5458626"/>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図プレースホルダー 7"/>
          <p:cNvSpPr>
            <a:spLocks noGrp="1"/>
          </p:cNvSpPr>
          <p:nvPr>
            <p:ph type="pic" sz="quarter" idx="16" hasCustomPrompt="1"/>
          </p:nvPr>
        </p:nvSpPr>
        <p:spPr>
          <a:xfrm>
            <a:off x="10448351" y="275310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7" name="図プレースホルダー 7"/>
          <p:cNvSpPr>
            <a:spLocks noGrp="1"/>
          </p:cNvSpPr>
          <p:nvPr>
            <p:ph type="pic" sz="quarter" idx="17" hasCustomPrompt="1"/>
          </p:nvPr>
        </p:nvSpPr>
        <p:spPr>
          <a:xfrm>
            <a:off x="10448351" y="410496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10448351" y="545682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10448351" y="6808685"/>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1316140" y="2566146"/>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1316140" y="393525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3" hasCustomPrompt="1"/>
          </p:nvPr>
        </p:nvSpPr>
        <p:spPr>
          <a:xfrm>
            <a:off x="11316140" y="529817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4" hasCustomPrompt="1"/>
          </p:nvPr>
        </p:nvSpPr>
        <p:spPr>
          <a:xfrm>
            <a:off x="11316140" y="6661603"/>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14" hasCustomPrompt="1"/>
          </p:nvPr>
        </p:nvSpPr>
        <p:spPr>
          <a:xfrm>
            <a:off x="1042306" y="2488886"/>
            <a:ext cx="68407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15" hasCustomPrompt="1"/>
          </p:nvPr>
        </p:nvSpPr>
        <p:spPr>
          <a:xfrm>
            <a:off x="1042306" y="5784005"/>
            <a:ext cx="6840760" cy="25548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57417106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1"/>
        </p:nvCxnSpPr>
        <p:spPr>
          <a:xfrm flipH="1">
            <a:off x="7192" y="7631705"/>
            <a:ext cx="925947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1"/>
        </p:nvSpPr>
        <p:spPr>
          <a:xfrm rot="18000000">
            <a:off x="7641771" y="8548321"/>
            <a:ext cx="2942561" cy="1447590"/>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5"/>
          <p:cNvSpPr/>
          <p:nvPr userDrawn="1"/>
        </p:nvSpPr>
        <p:spPr>
          <a:xfrm rot="8100000">
            <a:off x="7041556" y="3905431"/>
            <a:ext cx="2869913" cy="10063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2864116">
            <a:off x="7402105" y="2013750"/>
            <a:ext cx="2402012" cy="842264"/>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円/楕円 1"/>
          <p:cNvSpPr/>
          <p:nvPr userDrawn="1"/>
        </p:nvSpPr>
        <p:spPr>
          <a:xfrm>
            <a:off x="8642661" y="2531946"/>
            <a:ext cx="1726122" cy="1726122"/>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002116" y="824546"/>
            <a:ext cx="1474395" cy="1474395"/>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rot="2700000">
            <a:off x="6865970" y="6128846"/>
            <a:ext cx="3248068" cy="11389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307812" y="4514532"/>
            <a:ext cx="1978401" cy="1978401"/>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661660" y="6876764"/>
            <a:ext cx="2330114" cy="2330114"/>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17" name="円弧 16"/>
          <p:cNvSpPr/>
          <p:nvPr userDrawn="1"/>
        </p:nvSpPr>
        <p:spPr>
          <a:xfrm rot="2700000">
            <a:off x="8595702" y="2404897"/>
            <a:ext cx="1980219" cy="1980219"/>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userDrawn="1"/>
        </p:nvSpPr>
        <p:spPr>
          <a:xfrm rot="2700000">
            <a:off x="6822804" y="627945"/>
            <a:ext cx="1883035" cy="188303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userDrawn="1"/>
        </p:nvSpPr>
        <p:spPr>
          <a:xfrm rot="2700000">
            <a:off x="8457163" y="6669875"/>
            <a:ext cx="2766089" cy="276608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userDrawn="1"/>
        </p:nvSpPr>
        <p:spPr>
          <a:xfrm rot="2700000">
            <a:off x="6126781" y="4311196"/>
            <a:ext cx="2385072" cy="2385072"/>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userDrawn="1"/>
        </p:nvCxnSpPr>
        <p:spPr>
          <a:xfrm>
            <a:off x="8420753" y="869551"/>
            <a:ext cx="1620291"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10297470" y="2669751"/>
            <a:ext cx="840525"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8185585" y="4649971"/>
            <a:ext cx="253214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10851023" y="7035236"/>
            <a:ext cx="472552"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userDrawn="1">
            <p:ph type="body" sz="quarter" idx="26" hasCustomPrompt="1"/>
          </p:nvPr>
        </p:nvSpPr>
        <p:spPr>
          <a:xfrm>
            <a:off x="10088311" y="3279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userDrawn="1">
            <p:ph type="body" sz="quarter" idx="28" hasCustomPrompt="1"/>
          </p:nvPr>
        </p:nvSpPr>
        <p:spPr>
          <a:xfrm>
            <a:off x="10088311" y="1048045"/>
            <a:ext cx="6165685"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userDrawn="1">
            <p:ph type="body" sz="quarter" idx="14" hasCustomPrompt="1"/>
          </p:nvPr>
        </p:nvSpPr>
        <p:spPr>
          <a:xfrm>
            <a:off x="586569" y="5418561"/>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userDrawn="1">
            <p:ph type="body" sz="quarter" idx="15" hasCustomPrompt="1"/>
          </p:nvPr>
        </p:nvSpPr>
        <p:spPr>
          <a:xfrm>
            <a:off x="620583" y="7676465"/>
            <a:ext cx="7397498" cy="196753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userDrawn="1">
            <p:ph type="body" sz="quarter" idx="29" hasCustomPrompt="1"/>
          </p:nvPr>
        </p:nvSpPr>
        <p:spPr>
          <a:xfrm>
            <a:off x="11168431" y="21281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userDrawn="1">
            <p:ph type="body" sz="quarter" idx="30" hasCustomPrompt="1"/>
          </p:nvPr>
        </p:nvSpPr>
        <p:spPr>
          <a:xfrm>
            <a:off x="11168431" y="284824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userDrawn="1">
            <p:ph type="body" sz="quarter" idx="31" hasCustomPrompt="1"/>
          </p:nvPr>
        </p:nvSpPr>
        <p:spPr>
          <a:xfrm>
            <a:off x="10763386" y="41083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userDrawn="1">
            <p:ph type="body" sz="quarter" idx="32" hasCustomPrompt="1"/>
          </p:nvPr>
        </p:nvSpPr>
        <p:spPr>
          <a:xfrm>
            <a:off x="10763386" y="482846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userDrawn="1">
            <p:ph type="body" sz="quarter" idx="33" hasCustomPrompt="1"/>
          </p:nvPr>
        </p:nvSpPr>
        <p:spPr>
          <a:xfrm>
            <a:off x="11438461" y="6493650"/>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userDrawn="1">
            <p:ph type="body" sz="quarter" idx="34" hasCustomPrompt="1"/>
          </p:nvPr>
        </p:nvSpPr>
        <p:spPr>
          <a:xfrm>
            <a:off x="11438461" y="7213730"/>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6" name="図プレースホルダー 7"/>
          <p:cNvSpPr>
            <a:spLocks noGrp="1"/>
          </p:cNvSpPr>
          <p:nvPr userDrawn="1">
            <p:ph type="pic" sz="quarter" idx="16" hasCustomPrompt="1"/>
          </p:nvPr>
        </p:nvSpPr>
        <p:spPr>
          <a:xfrm>
            <a:off x="7395177" y="1183060"/>
            <a:ext cx="712914" cy="712914"/>
          </a:xfrm>
        </p:spPr>
        <p:txBody>
          <a:bodyPr>
            <a:normAutofit/>
          </a:bodyPr>
          <a:lstStyle>
            <a:lvl1pPr>
              <a:defRPr sz="1600"/>
            </a:lvl1pPr>
          </a:lstStyle>
          <a:p>
            <a:r>
              <a:rPr kumimoji="1" lang="en-US" altLang="ja-JP" dirty="0" smtClean="0"/>
              <a:t>ICON</a:t>
            </a:r>
            <a:endParaRPr kumimoji="1" lang="ja-JP" altLang="en-US" dirty="0"/>
          </a:p>
        </p:txBody>
      </p:sp>
      <p:sp>
        <p:nvSpPr>
          <p:cNvPr id="48" name="図プレースホルダー 7"/>
          <p:cNvSpPr>
            <a:spLocks noGrp="1"/>
          </p:cNvSpPr>
          <p:nvPr userDrawn="1">
            <p:ph type="pic" sz="quarter" idx="35" hasCustomPrompt="1"/>
          </p:nvPr>
        </p:nvSpPr>
        <p:spPr>
          <a:xfrm>
            <a:off x="9089200" y="2978484"/>
            <a:ext cx="833044" cy="833044"/>
          </a:xfrm>
        </p:spPr>
        <p:txBody>
          <a:bodyPr>
            <a:normAutofit/>
          </a:bodyPr>
          <a:lstStyle>
            <a:lvl1pPr>
              <a:defRPr sz="1600"/>
            </a:lvl1pPr>
          </a:lstStyle>
          <a:p>
            <a:r>
              <a:rPr kumimoji="1" lang="en-US" altLang="ja-JP" dirty="0" smtClean="0"/>
              <a:t>ICON</a:t>
            </a:r>
            <a:endParaRPr kumimoji="1" lang="ja-JP" altLang="en-US" dirty="0"/>
          </a:p>
        </p:txBody>
      </p:sp>
      <p:sp>
        <p:nvSpPr>
          <p:cNvPr id="49" name="図プレースホルダー 7"/>
          <p:cNvSpPr>
            <a:spLocks noGrp="1"/>
          </p:cNvSpPr>
          <p:nvPr userDrawn="1">
            <p:ph type="pic" sz="quarter" idx="36" hasCustomPrompt="1"/>
          </p:nvPr>
        </p:nvSpPr>
        <p:spPr>
          <a:xfrm>
            <a:off x="6783267" y="4988806"/>
            <a:ext cx="1009789" cy="1009789"/>
          </a:xfrm>
        </p:spPr>
        <p:txBody>
          <a:bodyPr>
            <a:normAutofit/>
          </a:bodyPr>
          <a:lstStyle>
            <a:lvl1pPr>
              <a:defRPr sz="1600"/>
            </a:lvl1pPr>
          </a:lstStyle>
          <a:p>
            <a:r>
              <a:rPr kumimoji="1" lang="en-US" altLang="ja-JP" dirty="0" smtClean="0"/>
              <a:t>ICON</a:t>
            </a:r>
            <a:endParaRPr kumimoji="1" lang="ja-JP" altLang="en-US" dirty="0"/>
          </a:p>
        </p:txBody>
      </p:sp>
      <p:sp>
        <p:nvSpPr>
          <p:cNvPr id="50" name="図プレースホルダー 7"/>
          <p:cNvSpPr>
            <a:spLocks noGrp="1"/>
          </p:cNvSpPr>
          <p:nvPr userDrawn="1">
            <p:ph type="pic" sz="quarter" idx="37" hasCustomPrompt="1"/>
          </p:nvPr>
        </p:nvSpPr>
        <p:spPr>
          <a:xfrm>
            <a:off x="9188211" y="7438755"/>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021543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1"/>
        </p:nvCxnSpPr>
        <p:spPr>
          <a:xfrm>
            <a:off x="-135015" y="1003040"/>
            <a:ext cx="18594256" cy="766147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1"/>
        </p:nvSpPr>
        <p:spPr>
          <a:xfrm>
            <a:off x="3876495" y="182561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4" name="円/楕円 63"/>
          <p:cNvSpPr/>
          <p:nvPr userDrawn="1"/>
        </p:nvSpPr>
        <p:spPr>
          <a:xfrm>
            <a:off x="443629" y="41797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userDrawn="1"/>
        </p:nvSpPr>
        <p:spPr>
          <a:xfrm>
            <a:off x="3041432" y="749270"/>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円/楕円 68"/>
          <p:cNvSpPr/>
          <p:nvPr userDrawn="1"/>
        </p:nvSpPr>
        <p:spPr>
          <a:xfrm>
            <a:off x="7341880" y="3253290"/>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円/楕円 69"/>
          <p:cNvSpPr/>
          <p:nvPr userDrawn="1"/>
        </p:nvSpPr>
        <p:spPr>
          <a:xfrm>
            <a:off x="10839784" y="470593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円/楕円 70"/>
          <p:cNvSpPr/>
          <p:nvPr userDrawn="1"/>
        </p:nvSpPr>
        <p:spPr>
          <a:xfrm>
            <a:off x="14376272" y="608860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円/楕円 71"/>
          <p:cNvSpPr/>
          <p:nvPr userDrawn="1"/>
        </p:nvSpPr>
        <p:spPr>
          <a:xfrm>
            <a:off x="6487910" y="217317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円/楕円 72"/>
          <p:cNvSpPr/>
          <p:nvPr userDrawn="1"/>
        </p:nvSpPr>
        <p:spPr>
          <a:xfrm>
            <a:off x="9953295" y="361333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円/楕円 73"/>
          <p:cNvSpPr/>
          <p:nvPr userDrawn="1"/>
        </p:nvSpPr>
        <p:spPr>
          <a:xfrm>
            <a:off x="13463686" y="5098495"/>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円/楕円 74"/>
          <p:cNvSpPr/>
          <p:nvPr userDrawn="1"/>
        </p:nvSpPr>
        <p:spPr>
          <a:xfrm>
            <a:off x="16974075" y="649365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テキスト プレースホルダー 11"/>
          <p:cNvSpPr>
            <a:spLocks noGrp="1"/>
          </p:cNvSpPr>
          <p:nvPr>
            <p:ph type="body" sz="quarter" idx="14" hasCustomPrompt="1"/>
          </p:nvPr>
        </p:nvSpPr>
        <p:spPr>
          <a:xfrm>
            <a:off x="586569" y="5418561"/>
            <a:ext cx="67576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15" hasCustomPrompt="1"/>
          </p:nvPr>
        </p:nvSpPr>
        <p:spPr>
          <a:xfrm>
            <a:off x="620582" y="7676465"/>
            <a:ext cx="8792653" cy="169750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79" name="直線コネクタ 78"/>
          <p:cNvCxnSpPr/>
          <p:nvPr userDrawn="1"/>
        </p:nvCxnSpPr>
        <p:spPr>
          <a:xfrm flipH="1">
            <a:off x="7193" y="7631705"/>
            <a:ext cx="940604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1"/>
        </p:nvSpPr>
        <p:spPr>
          <a:xfrm rot="14829042">
            <a:off x="3369287" y="2325331"/>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直角三角形 82"/>
          <p:cNvSpPr/>
          <p:nvPr userDrawn="1"/>
        </p:nvSpPr>
        <p:spPr>
          <a:xfrm rot="14829042">
            <a:off x="6820092" y="373506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直角三角形 83"/>
          <p:cNvSpPr/>
          <p:nvPr userDrawn="1"/>
        </p:nvSpPr>
        <p:spPr>
          <a:xfrm rot="14829042">
            <a:off x="10285477" y="517522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直角三角形 84"/>
          <p:cNvSpPr/>
          <p:nvPr userDrawn="1"/>
        </p:nvSpPr>
        <p:spPr>
          <a:xfrm rot="14829042">
            <a:off x="13795867" y="661538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userDrawn="1"/>
        </p:nvSpPr>
        <p:spPr>
          <a:xfrm>
            <a:off x="3337561" y="951937"/>
            <a:ext cx="412292" cy="584775"/>
          </a:xfrm>
          <a:prstGeom prst="rect">
            <a:avLst/>
          </a:prstGeom>
          <a:noFill/>
        </p:spPr>
        <p:txBody>
          <a:bodyPr wrap="none" rtlCol="0">
            <a:spAutoFit/>
          </a:bodyPr>
          <a:lstStyle/>
          <a:p>
            <a:r>
              <a:rPr kumimoji="1" lang="en-US" altLang="ja-JP" dirty="0" smtClean="0">
                <a:solidFill>
                  <a:schemeClr val="bg1"/>
                </a:solidFill>
              </a:rPr>
              <a:t>1</a:t>
            </a:r>
            <a:endParaRPr kumimoji="1" lang="ja-JP" altLang="en-US" dirty="0">
              <a:solidFill>
                <a:schemeClr val="bg1"/>
              </a:solidFill>
            </a:endParaRPr>
          </a:p>
        </p:txBody>
      </p:sp>
      <p:sp>
        <p:nvSpPr>
          <p:cNvPr id="87" name="テキスト ボックス 86"/>
          <p:cNvSpPr txBox="1"/>
          <p:nvPr userDrawn="1"/>
        </p:nvSpPr>
        <p:spPr>
          <a:xfrm>
            <a:off x="6776819" y="2375838"/>
            <a:ext cx="412292" cy="584775"/>
          </a:xfrm>
          <a:prstGeom prst="rect">
            <a:avLst/>
          </a:prstGeom>
          <a:noFill/>
        </p:spPr>
        <p:txBody>
          <a:bodyPr wrap="none" rtlCol="0">
            <a:spAutoFit/>
          </a:bodyPr>
          <a:lstStyle/>
          <a:p>
            <a:r>
              <a:rPr kumimoji="1" lang="en-US" altLang="ja-JP" dirty="0" smtClean="0">
                <a:solidFill>
                  <a:schemeClr val="bg1"/>
                </a:solidFill>
              </a:rPr>
              <a:t>2</a:t>
            </a:r>
            <a:endParaRPr kumimoji="1" lang="ja-JP" altLang="en-US" dirty="0">
              <a:solidFill>
                <a:schemeClr val="bg1"/>
              </a:solidFill>
            </a:endParaRPr>
          </a:p>
        </p:txBody>
      </p:sp>
      <p:sp>
        <p:nvSpPr>
          <p:cNvPr id="88" name="テキスト ボックス 87"/>
          <p:cNvSpPr txBox="1"/>
          <p:nvPr userDrawn="1"/>
        </p:nvSpPr>
        <p:spPr>
          <a:xfrm>
            <a:off x="10242204" y="3815997"/>
            <a:ext cx="412292" cy="584775"/>
          </a:xfrm>
          <a:prstGeom prst="rect">
            <a:avLst/>
          </a:prstGeom>
          <a:noFill/>
        </p:spPr>
        <p:txBody>
          <a:bodyPr wrap="none" rtlCol="0">
            <a:spAutoFit/>
          </a:bodyPr>
          <a:lstStyle/>
          <a:p>
            <a:r>
              <a:rPr kumimoji="1" lang="en-US" altLang="ja-JP" dirty="0" smtClean="0">
                <a:solidFill>
                  <a:schemeClr val="bg1"/>
                </a:solidFill>
              </a:rPr>
              <a:t>3</a:t>
            </a:r>
            <a:endParaRPr kumimoji="1" lang="ja-JP" altLang="en-US" dirty="0">
              <a:solidFill>
                <a:schemeClr val="bg1"/>
              </a:solidFill>
            </a:endParaRPr>
          </a:p>
        </p:txBody>
      </p:sp>
      <p:sp>
        <p:nvSpPr>
          <p:cNvPr id="89" name="テキスト ボックス 88"/>
          <p:cNvSpPr txBox="1"/>
          <p:nvPr userDrawn="1"/>
        </p:nvSpPr>
        <p:spPr>
          <a:xfrm>
            <a:off x="13752595" y="5301162"/>
            <a:ext cx="412292" cy="584775"/>
          </a:xfrm>
          <a:prstGeom prst="rect">
            <a:avLst/>
          </a:prstGeom>
          <a:noFill/>
        </p:spPr>
        <p:txBody>
          <a:bodyPr wrap="none" rtlCol="0">
            <a:spAutoFit/>
          </a:bodyPr>
          <a:lstStyle/>
          <a:p>
            <a:r>
              <a:rPr kumimoji="1" lang="en-US" altLang="ja-JP" dirty="0" smtClean="0">
                <a:solidFill>
                  <a:schemeClr val="bg1"/>
                </a:solidFill>
              </a:rPr>
              <a:t>4</a:t>
            </a:r>
            <a:endParaRPr kumimoji="1" lang="ja-JP" altLang="en-US" dirty="0">
              <a:solidFill>
                <a:schemeClr val="bg1"/>
              </a:solidFill>
            </a:endParaRPr>
          </a:p>
        </p:txBody>
      </p:sp>
      <p:sp>
        <p:nvSpPr>
          <p:cNvPr id="90" name="テキスト ボックス 89"/>
          <p:cNvSpPr txBox="1"/>
          <p:nvPr userDrawn="1"/>
        </p:nvSpPr>
        <p:spPr>
          <a:xfrm>
            <a:off x="17262984" y="6696318"/>
            <a:ext cx="412292" cy="584775"/>
          </a:xfrm>
          <a:prstGeom prst="rect">
            <a:avLst/>
          </a:prstGeom>
          <a:noFill/>
        </p:spPr>
        <p:txBody>
          <a:bodyPr wrap="none" rtlCol="0">
            <a:spAutoFit/>
          </a:bodyPr>
          <a:lstStyle/>
          <a:p>
            <a:r>
              <a:rPr kumimoji="1" lang="en-US" altLang="ja-JP" dirty="0" smtClean="0">
                <a:solidFill>
                  <a:schemeClr val="bg1"/>
                </a:solidFill>
              </a:rPr>
              <a:t>5</a:t>
            </a:r>
            <a:endParaRPr kumimoji="1" lang="ja-JP" altLang="en-US" dirty="0">
              <a:solidFill>
                <a:schemeClr val="bg1"/>
              </a:solidFill>
            </a:endParaRPr>
          </a:p>
        </p:txBody>
      </p:sp>
      <p:sp>
        <p:nvSpPr>
          <p:cNvPr id="99" name="テキスト プレースホルダー 11"/>
          <p:cNvSpPr>
            <a:spLocks noGrp="1"/>
          </p:cNvSpPr>
          <p:nvPr>
            <p:ph type="body" sz="quarter" idx="30" hasCustomPrompt="1"/>
          </p:nvPr>
        </p:nvSpPr>
        <p:spPr>
          <a:xfrm>
            <a:off x="816155" y="82302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31" hasCustomPrompt="1"/>
          </p:nvPr>
        </p:nvSpPr>
        <p:spPr>
          <a:xfrm>
            <a:off x="4265280" y="225421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1" name="テキスト プレースホルダー 11"/>
          <p:cNvSpPr>
            <a:spLocks noGrp="1"/>
          </p:cNvSpPr>
          <p:nvPr>
            <p:ph type="body" sz="quarter" idx="32" hasCustomPrompt="1"/>
          </p:nvPr>
        </p:nvSpPr>
        <p:spPr>
          <a:xfrm>
            <a:off x="7728018" y="369876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2" name="テキスト プレースホルダー 11"/>
          <p:cNvSpPr>
            <a:spLocks noGrp="1"/>
          </p:cNvSpPr>
          <p:nvPr>
            <p:ph type="body" sz="quarter" idx="33" hasCustomPrompt="1"/>
          </p:nvPr>
        </p:nvSpPr>
        <p:spPr>
          <a:xfrm>
            <a:off x="11228569" y="513453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3" name="テキスト プレースホルダー 11"/>
          <p:cNvSpPr>
            <a:spLocks noGrp="1"/>
          </p:cNvSpPr>
          <p:nvPr>
            <p:ph type="body" sz="quarter" idx="34" hasCustomPrompt="1"/>
          </p:nvPr>
        </p:nvSpPr>
        <p:spPr>
          <a:xfrm>
            <a:off x="14748798" y="6517199"/>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984591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WOT 2">
    <p:spTree>
      <p:nvGrpSpPr>
        <p:cNvPr id="1" name=""/>
        <p:cNvGrpSpPr/>
        <p:nvPr/>
      </p:nvGrpSpPr>
      <p:grpSpPr>
        <a:xfrm>
          <a:off x="0" y="0"/>
          <a:ext cx="0" cy="0"/>
          <a:chOff x="0" y="0"/>
          <a:chExt cx="0" cy="0"/>
        </a:xfrm>
      </p:grpSpPr>
      <p:sp>
        <p:nvSpPr>
          <p:cNvPr id="54" name="正方形/長方形 53"/>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正方形/長方形 52"/>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21" name="グループ化 20"/>
          <p:cNvGrpSpPr/>
          <p:nvPr userDrawn="1"/>
        </p:nvGrpSpPr>
        <p:grpSpPr>
          <a:xfrm>
            <a:off x="5863506" y="5582771"/>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涙形 1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涙形 4"/>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2" name="グループ化 21"/>
          <p:cNvGrpSpPr/>
          <p:nvPr userDrawn="1"/>
        </p:nvGrpSpPr>
        <p:grpSpPr>
          <a:xfrm rot="5400000">
            <a:off x="5868376" y="2188943"/>
            <a:ext cx="3160090" cy="3150350"/>
            <a:chOff x="6037861" y="5413530"/>
            <a:chExt cx="2889225" cy="2880320"/>
          </a:xfrm>
        </p:grpSpPr>
        <p:sp>
          <p:nvSpPr>
            <p:cNvPr id="23" name="涙形 22"/>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涙形 2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涙形 24"/>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7" name="グループ化 26"/>
          <p:cNvGrpSpPr/>
          <p:nvPr userDrawn="1"/>
        </p:nvGrpSpPr>
        <p:grpSpPr>
          <a:xfrm rot="10800000">
            <a:off x="9278221" y="2193813"/>
            <a:ext cx="3160090" cy="3150350"/>
            <a:chOff x="6037861" y="5413530"/>
            <a:chExt cx="2889225" cy="2880320"/>
          </a:xfrm>
        </p:grpSpPr>
        <p:sp>
          <p:nvSpPr>
            <p:cNvPr id="28" name="涙形 27"/>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涙形 28"/>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涙形 29"/>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涙形 30"/>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32" name="グループ化 31"/>
          <p:cNvGrpSpPr/>
          <p:nvPr userDrawn="1"/>
        </p:nvGrpSpPr>
        <p:grpSpPr>
          <a:xfrm rot="16200000">
            <a:off x="9273351" y="5587641"/>
            <a:ext cx="3160090" cy="3150350"/>
            <a:chOff x="6037861" y="5413530"/>
            <a:chExt cx="2889225" cy="2880320"/>
          </a:xfrm>
        </p:grpSpPr>
        <p:sp>
          <p:nvSpPr>
            <p:cNvPr id="33" name="涙形 32"/>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涙形 3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涙形 34"/>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涙形 35"/>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55"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6"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7"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8"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9" name="テキスト プレースホルダー 11"/>
          <p:cNvSpPr>
            <a:spLocks noGrp="1"/>
          </p:cNvSpPr>
          <p:nvPr>
            <p:ph type="body" sz="quarter" idx="14" hasCustomPrompt="1"/>
          </p:nvPr>
        </p:nvSpPr>
        <p:spPr>
          <a:xfrm>
            <a:off x="3585089" y="147945"/>
            <a:ext cx="11116235" cy="1358729"/>
          </a:xfrm>
        </p:spPr>
        <p:txBody>
          <a:bodyPr anchor="b">
            <a:noAutofit/>
          </a:bodyPr>
          <a:lstStyle>
            <a:lvl1pPr algn="ctr">
              <a:spcBef>
                <a:spcPts val="0"/>
              </a:spcBef>
              <a:defRPr sz="5400" spc="15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869190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8" Type="http://schemas.openxmlformats.org/officeDocument/2006/relationships/slideLayout" Target="../slideLayouts/slideLayout34.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41" Type="http://schemas.openxmlformats.org/officeDocument/2006/relationships/slideLayout" Target="../slideLayouts/slideLayout117.xml"/><Relationship Id="rId54" Type="http://schemas.openxmlformats.org/officeDocument/2006/relationships/theme" Target="../theme/theme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8" Type="http://schemas.openxmlformats.org/officeDocument/2006/relationships/slideLayout" Target="../slideLayouts/slideLayout84.xml"/><Relationship Id="rId51"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gradFill flip="none" rotWithShape="1">
            <a:gsLst>
              <a:gs pos="100000">
                <a:schemeClr val="accent1">
                  <a:tint val="66000"/>
                  <a:satMod val="160000"/>
                  <a:alpha val="29000"/>
                </a:schemeClr>
              </a:gs>
              <a:gs pos="50000">
                <a:schemeClr val="accent1">
                  <a:tint val="44500"/>
                  <a:satMod val="160000"/>
                  <a:alpha val="24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楕円 3"/>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円/楕円 4"/>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316024166"/>
      </p:ext>
    </p:extLst>
  </p:cSld>
  <p:clrMap bg1="lt1" tx1="dk1" bg2="lt2" tx2="dk2" accent1="accent1" accent2="accent2" accent3="accent3" accent4="accent4" accent5="accent5" accent6="accent6" hlink="hlink" folHlink="folHlink"/>
  <p:sldLayoutIdLst>
    <p:sldLayoutId id="2147483734" r:id="rId1"/>
    <p:sldLayoutId id="2147483725" r:id="rId2"/>
    <p:sldLayoutId id="2147483733" r:id="rId3"/>
    <p:sldLayoutId id="2147483732" r:id="rId4"/>
    <p:sldLayoutId id="2147483867" r:id="rId5"/>
  </p:sldLayoutIdLst>
  <p:timing>
    <p:tnLst>
      <p:par>
        <p:cTn id="1" dur="indefinite" restart="never" nodeType="tmRoot"/>
      </p:par>
    </p:tn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52730720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854" r:id="rId3"/>
    <p:sldLayoutId id="2147483809" r:id="rId4"/>
    <p:sldLayoutId id="2147483810" r:id="rId5"/>
    <p:sldLayoutId id="2147483831" r:id="rId6"/>
    <p:sldLayoutId id="2147483842" r:id="rId7"/>
    <p:sldLayoutId id="2147483829" r:id="rId8"/>
    <p:sldLayoutId id="2147483864" r:id="rId9"/>
    <p:sldLayoutId id="2147483862" r:id="rId10"/>
    <p:sldLayoutId id="2147483858" r:id="rId11"/>
    <p:sldLayoutId id="2147483859" r:id="rId12"/>
    <p:sldLayoutId id="2147483846" r:id="rId13"/>
    <p:sldLayoutId id="2147483847" r:id="rId14"/>
    <p:sldLayoutId id="2147483848" r:id="rId15"/>
    <p:sldLayoutId id="2147483860" r:id="rId16"/>
    <p:sldLayoutId id="2147483853" r:id="rId17"/>
    <p:sldLayoutId id="2147483870" r:id="rId18"/>
    <p:sldLayoutId id="2147483871" r:id="rId19"/>
    <p:sldLayoutId id="2147483872" r:id="rId20"/>
    <p:sldLayoutId id="2147483873" r:id="rId21"/>
  </p:sldLayoutIdLst>
  <p:timing>
    <p:tnLst>
      <p:par>
        <p:cTn id="1" dur="indefinite" restart="never" nodeType="tmRoot"/>
      </p:par>
    </p:tn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直角三角形 8"/>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プレースホルダー 1"/>
          <p:cNvSpPr>
            <a:spLocks noGrp="1"/>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dirty="0" smtClean="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7" name="直線コネクタ 6"/>
          <p:cNvCxnSpPr/>
          <p:nvPr userDrawn="1"/>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724" r:id="rId1"/>
    <p:sldLayoutId id="2147483851" r:id="rId2"/>
    <p:sldLayoutId id="2147483852" r:id="rId3"/>
    <p:sldLayoutId id="2147483766" r:id="rId4"/>
    <p:sldLayoutId id="2147483760" r:id="rId5"/>
    <p:sldLayoutId id="2147483765" r:id="rId6"/>
    <p:sldLayoutId id="2147483855" r:id="rId7"/>
    <p:sldLayoutId id="2147483856" r:id="rId8"/>
    <p:sldLayoutId id="2147483866" r:id="rId9"/>
    <p:sldLayoutId id="2147483857" r:id="rId10"/>
    <p:sldLayoutId id="2147483751" r:id="rId11"/>
    <p:sldLayoutId id="2147483752" r:id="rId12"/>
    <p:sldLayoutId id="2147483817" r:id="rId13"/>
    <p:sldLayoutId id="2147483823" r:id="rId14"/>
    <p:sldLayoutId id="2147483753" r:id="rId15"/>
    <p:sldLayoutId id="2147483844" r:id="rId16"/>
    <p:sldLayoutId id="2147483739" r:id="rId17"/>
    <p:sldLayoutId id="2147483740" r:id="rId18"/>
    <p:sldLayoutId id="2147483741" r:id="rId19"/>
    <p:sldLayoutId id="2147483776" r:id="rId20"/>
    <p:sldLayoutId id="2147483778" r:id="rId21"/>
    <p:sldLayoutId id="2147483793" r:id="rId22"/>
    <p:sldLayoutId id="2147483791" r:id="rId23"/>
    <p:sldLayoutId id="2147483792" r:id="rId24"/>
    <p:sldLayoutId id="2147483808" r:id="rId25"/>
    <p:sldLayoutId id="2147483806" r:id="rId26"/>
    <p:sldLayoutId id="2147483845" r:id="rId27"/>
    <p:sldLayoutId id="2147483799" r:id="rId28"/>
    <p:sldLayoutId id="2147483800" r:id="rId29"/>
    <p:sldLayoutId id="2147483801" r:id="rId30"/>
    <p:sldLayoutId id="2147483802" r:id="rId31"/>
    <p:sldLayoutId id="2147483804" r:id="rId32"/>
    <p:sldLayoutId id="2147483805" r:id="rId33"/>
    <p:sldLayoutId id="2147483807" r:id="rId34"/>
    <p:sldLayoutId id="2147483811" r:id="rId35"/>
    <p:sldLayoutId id="2147483812" r:id="rId36"/>
    <p:sldLayoutId id="2147483819" r:id="rId37"/>
    <p:sldLayoutId id="2147483834" r:id="rId38"/>
    <p:sldLayoutId id="2147483820" r:id="rId39"/>
    <p:sldLayoutId id="2147483832" r:id="rId40"/>
    <p:sldLayoutId id="2147483833" r:id="rId41"/>
    <p:sldLayoutId id="2147483821" r:id="rId42"/>
    <p:sldLayoutId id="2147483840" r:id="rId43"/>
    <p:sldLayoutId id="2147483841" r:id="rId44"/>
    <p:sldLayoutId id="2147483850" r:id="rId45"/>
    <p:sldLayoutId id="2147483863" r:id="rId46"/>
    <p:sldLayoutId id="2147483828" r:id="rId47"/>
    <p:sldLayoutId id="2147483826" r:id="rId48"/>
    <p:sldLayoutId id="2147483830" r:id="rId49"/>
    <p:sldLayoutId id="2147483827" r:id="rId50"/>
  </p:sldLayoutIdLst>
  <p:timing>
    <p:tnLst>
      <p:par>
        <p:cTn id="1" dur="indefinite" restart="never" nodeType="tmRoot"/>
      </p:par>
    </p:tnLst>
  </p:timing>
  <p:hf hdr="0" dt="0"/>
  <p:txStyles>
    <p:titleStyle>
      <a:lvl1pPr algn="l" defTabSz="1632753"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 name="直角三角形 1"/>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直角三角形 8"/>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035812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90" r:id="rId4"/>
    <p:sldLayoutId id="2147483745" r:id="rId5"/>
    <p:sldLayoutId id="2147483727" r:id="rId6"/>
    <p:sldLayoutId id="2147483746" r:id="rId7"/>
    <p:sldLayoutId id="2147483824" r:id="rId8"/>
    <p:sldLayoutId id="2147483747" r:id="rId9"/>
    <p:sldLayoutId id="2147483728" r:id="rId10"/>
    <p:sldLayoutId id="2147483729" r:id="rId11"/>
    <p:sldLayoutId id="2147483749" r:id="rId12"/>
    <p:sldLayoutId id="2147483754" r:id="rId13"/>
    <p:sldLayoutId id="2147483756" r:id="rId14"/>
    <p:sldLayoutId id="2147483757" r:id="rId15"/>
    <p:sldLayoutId id="2147483759" r:id="rId16"/>
    <p:sldLayoutId id="2147483761" r:id="rId17"/>
    <p:sldLayoutId id="2147483837" r:id="rId18"/>
    <p:sldLayoutId id="2147483762" r:id="rId19"/>
    <p:sldLayoutId id="2147483764" r:id="rId20"/>
    <p:sldLayoutId id="2147483773" r:id="rId21"/>
    <p:sldLayoutId id="2147483777" r:id="rId22"/>
    <p:sldLayoutId id="2147483775" r:id="rId23"/>
    <p:sldLayoutId id="2147483767" r:id="rId24"/>
    <p:sldLayoutId id="2147483763" r:id="rId25"/>
    <p:sldLayoutId id="2147483769" r:id="rId26"/>
    <p:sldLayoutId id="2147483816" r:id="rId27"/>
    <p:sldLayoutId id="2147483843" r:id="rId28"/>
    <p:sldLayoutId id="2147483770" r:id="rId29"/>
    <p:sldLayoutId id="2147483771" r:id="rId30"/>
    <p:sldLayoutId id="2147483774" r:id="rId31"/>
    <p:sldLayoutId id="2147483772" r:id="rId32"/>
    <p:sldLayoutId id="2147483779" r:id="rId33"/>
    <p:sldLayoutId id="2147483796" r:id="rId34"/>
    <p:sldLayoutId id="2147483797" r:id="rId35"/>
    <p:sldLayoutId id="2147483813" r:id="rId36"/>
    <p:sldLayoutId id="2147483794" r:id="rId37"/>
    <p:sldLayoutId id="2147483768" r:id="rId38"/>
    <p:sldLayoutId id="2147483795" r:id="rId39"/>
    <p:sldLayoutId id="2147483836" r:id="rId40"/>
    <p:sldLayoutId id="2147483803" r:id="rId41"/>
    <p:sldLayoutId id="2147483798" r:id="rId42"/>
    <p:sldLayoutId id="2147483814" r:id="rId43"/>
    <p:sldLayoutId id="2147483815" r:id="rId44"/>
    <p:sldLayoutId id="2147483825" r:id="rId45"/>
    <p:sldLayoutId id="2147483818" r:id="rId46"/>
    <p:sldLayoutId id="2147483835" r:id="rId47"/>
    <p:sldLayoutId id="2147483849" r:id="rId48"/>
    <p:sldLayoutId id="2147483839" r:id="rId49"/>
    <p:sldLayoutId id="2147483838" r:id="rId50"/>
    <p:sldLayoutId id="2147483865" r:id="rId51"/>
    <p:sldLayoutId id="2147483868" r:id="rId52"/>
    <p:sldLayoutId id="2147483869" r:id="rId53"/>
  </p:sldLayoutIdLst>
  <p:timing>
    <p:tnLst>
      <p:par>
        <p:cTn id="1" dur="indefinite" restart="never" nodeType="tmRoot"/>
      </p:par>
    </p:tnLst>
  </p:timing>
  <p:hf hdr="0" dt="0"/>
  <p:txStyles>
    <p:titleStyle>
      <a:lvl1pPr algn="l" defTabSz="1632753"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3" y="2709331"/>
            <a:ext cx="18286412" cy="7560840"/>
          </a:xfrm>
          <a:custGeom>
            <a:avLst/>
            <a:gdLst/>
            <a:ahLst/>
            <a:cxnLst/>
            <a:rect l="l" t="t" r="r" b="b"/>
            <a:pathLst>
              <a:path w="18286412" h="7560840">
                <a:moveTo>
                  <a:pt x="0" y="0"/>
                </a:moveTo>
                <a:lnTo>
                  <a:pt x="0" y="4635515"/>
                </a:lnTo>
                <a:lnTo>
                  <a:pt x="0" y="7560840"/>
                </a:lnTo>
                <a:lnTo>
                  <a:pt x="18286412" y="7560840"/>
                </a:lnTo>
                <a:lnTo>
                  <a:pt x="18286412" y="4635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p:cNvSpPr txBox="1"/>
          <p:nvPr/>
        </p:nvSpPr>
        <p:spPr>
          <a:xfrm>
            <a:off x="8828171" y="5706865"/>
            <a:ext cx="7830870" cy="1938992"/>
          </a:xfrm>
          <a:prstGeom prst="rect">
            <a:avLst/>
          </a:prstGeom>
          <a:noFill/>
        </p:spPr>
        <p:txBody>
          <a:bodyPr wrap="square" rtlCol="0">
            <a:spAutoFit/>
          </a:bodyPr>
          <a:lstStyle/>
          <a:p>
            <a:r>
              <a:rPr kumimoji="1" lang="id-ID" altLang="ja-JP" sz="6000" b="1" spc="300" dirty="0" smtClean="0">
                <a:solidFill>
                  <a:schemeClr val="bg1"/>
                </a:solidFill>
                <a:latin typeface="Century Gothic" pitchFamily="34" charset="0"/>
              </a:rPr>
              <a:t>KONSEP PERIKLANAN</a:t>
            </a:r>
            <a:endParaRPr kumimoji="1" lang="ja-JP" altLang="en-US" sz="6000" b="1" spc="300" dirty="0">
              <a:solidFill>
                <a:schemeClr val="bg1"/>
              </a:solidFill>
              <a:latin typeface="Century Gothic" pitchFamily="34" charset="0"/>
            </a:endParaRPr>
          </a:p>
        </p:txBody>
      </p:sp>
      <p:sp>
        <p:nvSpPr>
          <p:cNvPr id="7" name="平行四辺形 6"/>
          <p:cNvSpPr/>
          <p:nvPr/>
        </p:nvSpPr>
        <p:spPr>
          <a:xfrm rot="20740135">
            <a:off x="-102848" y="7227191"/>
            <a:ext cx="7879033" cy="1064425"/>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平行四辺形 7"/>
          <p:cNvSpPr/>
          <p:nvPr/>
        </p:nvSpPr>
        <p:spPr>
          <a:xfrm rot="20740135">
            <a:off x="830145" y="8238890"/>
            <a:ext cx="7879033" cy="287026"/>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平行四辺形 8"/>
          <p:cNvSpPr/>
          <p:nvPr/>
        </p:nvSpPr>
        <p:spPr>
          <a:xfrm rot="20740135">
            <a:off x="7606487" y="4361866"/>
            <a:ext cx="4977711" cy="574052"/>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平行四辺形 9"/>
          <p:cNvSpPr/>
          <p:nvPr/>
        </p:nvSpPr>
        <p:spPr>
          <a:xfrm rot="20740135">
            <a:off x="10003272" y="3611231"/>
            <a:ext cx="4977711" cy="287026"/>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平行四辺形 10"/>
          <p:cNvSpPr/>
          <p:nvPr/>
        </p:nvSpPr>
        <p:spPr>
          <a:xfrm rot="20740135">
            <a:off x="-150396" y="7285824"/>
            <a:ext cx="4977711" cy="423599"/>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rot="20732246">
            <a:off x="293365" y="7381101"/>
            <a:ext cx="6942602" cy="830997"/>
          </a:xfrm>
          <a:prstGeom prst="rect">
            <a:avLst/>
          </a:prstGeom>
          <a:noFill/>
        </p:spPr>
        <p:txBody>
          <a:bodyPr wrap="square" rtlCol="0">
            <a:spAutoFit/>
          </a:bodyPr>
          <a:lstStyle/>
          <a:p>
            <a:pPr algn="ctr"/>
            <a:r>
              <a:rPr kumimoji="1" lang="id-ID" altLang="ja-JP" sz="4800" spc="300" dirty="0" smtClean="0">
                <a:solidFill>
                  <a:schemeClr val="accent1"/>
                </a:solidFill>
                <a:latin typeface="+mj-lt"/>
              </a:rPr>
              <a:t>ADVERTISING</a:t>
            </a:r>
            <a:endParaRPr kumimoji="1" lang="ja-JP" altLang="en-US" sz="4800" spc="300" dirty="0">
              <a:solidFill>
                <a:schemeClr val="accent1"/>
              </a:solidFill>
              <a:latin typeface="+mj-lt"/>
            </a:endParaRPr>
          </a:p>
        </p:txBody>
      </p:sp>
      <p:sp>
        <p:nvSpPr>
          <p:cNvPr id="14" name="平行四辺形 13"/>
          <p:cNvSpPr/>
          <p:nvPr/>
        </p:nvSpPr>
        <p:spPr>
          <a:xfrm rot="20740135">
            <a:off x="275489" y="9205075"/>
            <a:ext cx="3233854" cy="171221"/>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平行四辺形 15"/>
          <p:cNvSpPr/>
          <p:nvPr/>
        </p:nvSpPr>
        <p:spPr>
          <a:xfrm rot="20740135">
            <a:off x="7979503" y="4000736"/>
            <a:ext cx="3767564" cy="16194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p:cNvSpPr txBox="1"/>
          <p:nvPr/>
        </p:nvSpPr>
        <p:spPr>
          <a:xfrm>
            <a:off x="8828171" y="8382403"/>
            <a:ext cx="9001000" cy="693331"/>
          </a:xfrm>
          <a:prstGeom prst="rect">
            <a:avLst/>
          </a:prstGeom>
          <a:noFill/>
        </p:spPr>
        <p:txBody>
          <a:bodyPr wrap="square" rtlCol="0">
            <a:spAutoFit/>
          </a:bodyPr>
          <a:lstStyle/>
          <a:p>
            <a:pPr>
              <a:lnSpc>
                <a:spcPct val="120000"/>
              </a:lnSpc>
            </a:pPr>
            <a:r>
              <a:rPr kumimoji="1" lang="id-ID" altLang="ja-JP" sz="3600" dirty="0" smtClean="0">
                <a:solidFill>
                  <a:schemeClr val="bg1"/>
                </a:solidFill>
                <a:latin typeface="Century Gothic" pitchFamily="34" charset="0"/>
              </a:rPr>
              <a:t>Melly Maulin P.S.Sos.,M.Si</a:t>
            </a:r>
            <a:endParaRPr kumimoji="1" lang="ja-JP" altLang="en-US" sz="3600" dirty="0">
              <a:solidFill>
                <a:schemeClr val="bg1"/>
              </a:solidFill>
              <a:latin typeface="Century Gothic" pitchFamily="34" charset="0"/>
            </a:endParaRPr>
          </a:p>
        </p:txBody>
      </p:sp>
    </p:spTree>
    <p:extLst>
      <p:ext uri="{BB962C8B-B14F-4D97-AF65-F5344CB8AC3E}">
        <p14:creationId xmlns:p14="http://schemas.microsoft.com/office/powerpoint/2010/main" val="1306672094"/>
      </p:ext>
    </p:extLst>
  </p:cSld>
  <p:clrMapOvr>
    <a:masterClrMapping/>
  </p:clrMapOvr>
  <p:transition spd="slow" advTm="5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 fill="hold"/>
                                        <p:tgtEl>
                                          <p:spTgt spid="16"/>
                                        </p:tgtEl>
                                        <p:attrNameLst>
                                          <p:attrName>ppt_x</p:attrName>
                                        </p:attrNameLst>
                                      </p:cBhvr>
                                      <p:tavLst>
                                        <p:tav tm="0">
                                          <p:val>
                                            <p:strVal val="0-#ppt_w/2"/>
                                          </p:val>
                                        </p:tav>
                                        <p:tav tm="100000">
                                          <p:val>
                                            <p:strVal val="#ppt_x"/>
                                          </p:val>
                                        </p:tav>
                                      </p:tavLst>
                                    </p:anim>
                                    <p:anim calcmode="lin" valueType="num">
                                      <p:cBhvr additive="base">
                                        <p:cTn id="12" dur="3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0-#ppt_w/2"/>
                                          </p:val>
                                        </p:tav>
                                        <p:tav tm="100000">
                                          <p:val>
                                            <p:strVal val="#ppt_x"/>
                                          </p:val>
                                        </p:tav>
                                      </p:tavLst>
                                    </p:anim>
                                    <p:anim calcmode="lin" valueType="num">
                                      <p:cBhvr additive="base">
                                        <p:cTn id="16" dur="3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 fill="hold"/>
                                        <p:tgtEl>
                                          <p:spTgt spid="11"/>
                                        </p:tgtEl>
                                        <p:attrNameLst>
                                          <p:attrName>ppt_x</p:attrName>
                                        </p:attrNameLst>
                                      </p:cBhvr>
                                      <p:tavLst>
                                        <p:tav tm="0">
                                          <p:val>
                                            <p:strVal val="0-#ppt_w/2"/>
                                          </p:val>
                                        </p:tav>
                                        <p:tav tm="100000">
                                          <p:val>
                                            <p:strVal val="#ppt_x"/>
                                          </p:val>
                                        </p:tav>
                                      </p:tavLst>
                                    </p:anim>
                                    <p:anim calcmode="lin" valueType="num">
                                      <p:cBhvr additive="base">
                                        <p:cTn id="24" dur="3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fill="hold"/>
                                        <p:tgtEl>
                                          <p:spTgt spid="12"/>
                                        </p:tgtEl>
                                        <p:attrNameLst>
                                          <p:attrName>ppt_x</p:attrName>
                                        </p:attrNameLst>
                                      </p:cBhvr>
                                      <p:tavLst>
                                        <p:tav tm="0">
                                          <p:val>
                                            <p:strVal val="0-#ppt_w/2"/>
                                          </p:val>
                                        </p:tav>
                                        <p:tav tm="100000">
                                          <p:val>
                                            <p:strVal val="#ppt_x"/>
                                          </p:val>
                                        </p:tav>
                                      </p:tavLst>
                                    </p:anim>
                                    <p:anim calcmode="lin" valueType="num">
                                      <p:cBhvr additive="base">
                                        <p:cTn id="28" dur="3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 fill="hold"/>
                                        <p:tgtEl>
                                          <p:spTgt spid="7"/>
                                        </p:tgtEl>
                                        <p:attrNameLst>
                                          <p:attrName>ppt_x</p:attrName>
                                        </p:attrNameLst>
                                      </p:cBhvr>
                                      <p:tavLst>
                                        <p:tav tm="0">
                                          <p:val>
                                            <p:strVal val="0-#ppt_w/2"/>
                                          </p:val>
                                        </p:tav>
                                        <p:tav tm="100000">
                                          <p:val>
                                            <p:strVal val="#ppt_x"/>
                                          </p:val>
                                        </p:tav>
                                      </p:tavLst>
                                    </p:anim>
                                    <p:anim calcmode="lin" valueType="num">
                                      <p:cBhvr additive="base">
                                        <p:cTn id="32" dur="3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6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 fill="hold"/>
                                        <p:tgtEl>
                                          <p:spTgt spid="8"/>
                                        </p:tgtEl>
                                        <p:attrNameLst>
                                          <p:attrName>ppt_x</p:attrName>
                                        </p:attrNameLst>
                                      </p:cBhvr>
                                      <p:tavLst>
                                        <p:tav tm="0">
                                          <p:val>
                                            <p:strVal val="0-#ppt_w/2"/>
                                          </p:val>
                                        </p:tav>
                                        <p:tav tm="100000">
                                          <p:val>
                                            <p:strVal val="#ppt_x"/>
                                          </p:val>
                                        </p:tav>
                                      </p:tavLst>
                                    </p:anim>
                                    <p:anim calcmode="lin" valueType="num">
                                      <p:cBhvr additive="base">
                                        <p:cTn id="36" dur="3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300" fill="hold"/>
                                        <p:tgtEl>
                                          <p:spTgt spid="14"/>
                                        </p:tgtEl>
                                        <p:attrNameLst>
                                          <p:attrName>ppt_x</p:attrName>
                                        </p:attrNameLst>
                                      </p:cBhvr>
                                      <p:tavLst>
                                        <p:tav tm="0">
                                          <p:val>
                                            <p:strVal val="0-#ppt_w/2"/>
                                          </p:val>
                                        </p:tav>
                                        <p:tav tm="100000">
                                          <p:val>
                                            <p:strVal val="#ppt_x"/>
                                          </p:val>
                                        </p:tav>
                                      </p:tavLst>
                                    </p:anim>
                                    <p:anim calcmode="lin" valueType="num">
                                      <p:cBhvr additive="base">
                                        <p:cTn id="40" dur="3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2"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nimBg="1"/>
      <p:bldP spid="8" grpId="0" animBg="1"/>
      <p:bldP spid="9" grpId="0" animBg="1"/>
      <p:bldP spid="10" grpId="0" animBg="1"/>
      <p:bldP spid="11" grpId="0" animBg="1"/>
      <p:bldP spid="12" grpId="0"/>
      <p:bldP spid="14" grpId="0" animBg="1"/>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5"/>
          </p:nvPr>
        </p:nvSpPr>
        <p:spPr>
          <a:xfrm>
            <a:off x="1212179" y="2443200"/>
            <a:ext cx="7030927" cy="2385265"/>
          </a:xfrm>
        </p:spPr>
        <p:txBody>
          <a:bodyPr/>
          <a:lstStyle/>
          <a:p>
            <a:pPr>
              <a:lnSpc>
                <a:spcPct val="100000"/>
              </a:lnSpc>
            </a:pPr>
            <a:r>
              <a:rPr lang="sv-SE" sz="3200" dirty="0">
                <a:latin typeface="Calibri" pitchFamily="34" charset="0"/>
                <a:cs typeface="Calibri" pitchFamily="34" charset="0"/>
              </a:rPr>
              <a:t>Mengasosiasikan suatu merek dengan perasaan serta </a:t>
            </a:r>
            <a:r>
              <a:rPr lang="sv-SE" sz="3200" dirty="0" smtClean="0">
                <a:latin typeface="Calibri" pitchFamily="34" charset="0"/>
                <a:cs typeface="Calibri" pitchFamily="34" charset="0"/>
              </a:rPr>
              <a:t>emosi </a:t>
            </a:r>
            <a:r>
              <a:rPr lang="sv-SE" sz="3200" dirty="0">
                <a:latin typeface="Calibri" pitchFamily="34" charset="0"/>
                <a:cs typeface="Calibri" pitchFamily="34" charset="0"/>
              </a:rPr>
              <a:t>tertentu. Tujuannya, agar ada hubungan emosi </a:t>
            </a:r>
            <a:r>
              <a:rPr lang="sv-SE" sz="3200" dirty="0" smtClean="0">
                <a:latin typeface="Calibri" pitchFamily="34" charset="0"/>
                <a:cs typeface="Calibri" pitchFamily="34" charset="0"/>
              </a:rPr>
              <a:t>antara </a:t>
            </a:r>
            <a:r>
              <a:rPr lang="sv-SE" sz="3200" dirty="0">
                <a:latin typeface="Calibri" pitchFamily="34" charset="0"/>
                <a:cs typeface="Calibri" pitchFamily="34" charset="0"/>
              </a:rPr>
              <a:t>konsumen dengan suatu merek.</a:t>
            </a:r>
            <a:br>
              <a:rPr lang="sv-SE" sz="3200" dirty="0">
                <a:latin typeface="Calibri" pitchFamily="34" charset="0"/>
                <a:cs typeface="Calibri" pitchFamily="34" charset="0"/>
              </a:rPr>
            </a:br>
            <a:endParaRPr lang="id-ID" sz="3200" dirty="0">
              <a:latin typeface="Calibri" pitchFamily="34" charset="0"/>
              <a:cs typeface="Calibri" pitchFamily="34" charset="0"/>
            </a:endParaRPr>
          </a:p>
        </p:txBody>
      </p:sp>
      <p:sp>
        <p:nvSpPr>
          <p:cNvPr id="7" name="テキスト プレースホルダー 6"/>
          <p:cNvSpPr>
            <a:spLocks noGrp="1"/>
          </p:cNvSpPr>
          <p:nvPr>
            <p:ph type="body" sz="quarter" idx="16"/>
          </p:nvPr>
        </p:nvSpPr>
        <p:spPr>
          <a:xfrm>
            <a:off x="637262" y="2128165"/>
            <a:ext cx="6840760" cy="1040615"/>
          </a:xfrm>
        </p:spPr>
        <p:txBody>
          <a:bodyPr/>
          <a:lstStyle/>
          <a:p>
            <a:r>
              <a:rPr kumimoji="1" lang="id-ID" altLang="ja-JP" dirty="0" smtClean="0">
                <a:solidFill>
                  <a:srgbClr val="FFFF00"/>
                </a:solidFill>
              </a:rPr>
              <a:t>3</a:t>
            </a:r>
            <a:endParaRPr kumimoji="1" lang="ja-JP" altLang="en-US" dirty="0">
              <a:solidFill>
                <a:srgbClr val="FFFF00"/>
              </a:solidFill>
            </a:endParaRPr>
          </a:p>
        </p:txBody>
      </p:sp>
      <p:sp>
        <p:nvSpPr>
          <p:cNvPr id="8" name="テキスト プレースホルダー 7"/>
          <p:cNvSpPr>
            <a:spLocks noGrp="1"/>
          </p:cNvSpPr>
          <p:nvPr>
            <p:ph type="body" sz="quarter" idx="17"/>
          </p:nvPr>
        </p:nvSpPr>
        <p:spPr>
          <a:xfrm>
            <a:off x="9793961" y="2083160"/>
            <a:ext cx="8170225" cy="2814706"/>
          </a:xfrm>
        </p:spPr>
        <p:txBody>
          <a:bodyPr/>
          <a:lstStyle/>
          <a:p>
            <a:pPr>
              <a:lnSpc>
                <a:spcPct val="100000"/>
              </a:lnSpc>
            </a:pPr>
            <a:r>
              <a:rPr lang="sv-SE" sz="3200" dirty="0">
                <a:latin typeface="Calibri" pitchFamily="34" charset="0"/>
                <a:cs typeface="Calibri" pitchFamily="34" charset="0"/>
              </a:rPr>
              <a:t>Mengembangkan persepsi positif calon konsumen yang diharapkan kelak dapat menjadi pembeli potensial</a:t>
            </a:r>
            <a:endParaRPr lang="en-US" sz="3200" dirty="0">
              <a:latin typeface="Calibri" pitchFamily="34" charset="0"/>
              <a:cs typeface="Calibri" pitchFamily="34" charset="0"/>
            </a:endParaRPr>
          </a:p>
        </p:txBody>
      </p:sp>
      <p:sp>
        <p:nvSpPr>
          <p:cNvPr id="9" name="テキスト プレースホルダー 8"/>
          <p:cNvSpPr>
            <a:spLocks noGrp="1"/>
          </p:cNvSpPr>
          <p:nvPr>
            <p:ph type="body" sz="quarter" idx="18"/>
          </p:nvPr>
        </p:nvSpPr>
        <p:spPr>
          <a:xfrm>
            <a:off x="9231557" y="1768125"/>
            <a:ext cx="7922539" cy="1040615"/>
          </a:xfrm>
        </p:spPr>
        <p:txBody>
          <a:bodyPr/>
          <a:lstStyle/>
          <a:p>
            <a:r>
              <a:rPr kumimoji="1" lang="id-ID" altLang="ja-JP" dirty="0" smtClean="0">
                <a:solidFill>
                  <a:schemeClr val="tx1">
                    <a:lumMod val="50000"/>
                  </a:schemeClr>
                </a:solidFill>
              </a:rPr>
              <a:t>5</a:t>
            </a:r>
            <a:endParaRPr kumimoji="1" lang="ja-JP" altLang="en-US" dirty="0">
              <a:solidFill>
                <a:schemeClr val="tx1">
                  <a:lumMod val="50000"/>
                </a:schemeClr>
              </a:solidFill>
            </a:endParaRPr>
          </a:p>
        </p:txBody>
      </p:sp>
      <p:sp>
        <p:nvSpPr>
          <p:cNvPr id="10" name="Rectangle 2"/>
          <p:cNvSpPr txBox="1">
            <a:spLocks noChangeArrowheads="1"/>
          </p:cNvSpPr>
          <p:nvPr/>
        </p:nvSpPr>
        <p:spPr>
          <a:xfrm>
            <a:off x="-1" y="0"/>
            <a:ext cx="18286413" cy="1673424"/>
          </a:xfrm>
          <a:prstGeom prst="rect">
            <a:avLst/>
          </a:prstGeom>
          <a:solidFill>
            <a:schemeClr val="bg1">
              <a:lumMod val="95000"/>
            </a:schemeClr>
          </a:solidFill>
        </p:spPr>
        <p:txBody>
          <a:bodyPr anchor="ctr"/>
          <a:lstStyle>
            <a:lvl1pPr algn="ctr" defTabSz="1632753" rtl="0" eaLnBrk="1" latinLnBrk="0" hangingPunct="1">
              <a:spcBef>
                <a:spcPct val="0"/>
              </a:spcBef>
              <a:buNone/>
              <a:defRPr sz="7900" kern="1200">
                <a:solidFill>
                  <a:schemeClr val="tx1"/>
                </a:solidFill>
                <a:latin typeface="+mj-lt"/>
                <a:ea typeface="+mj-ea"/>
                <a:cs typeface="+mj-cs"/>
              </a:defRPr>
            </a:lvl1pPr>
          </a:lstStyle>
          <a:p>
            <a:pPr>
              <a:tabLst>
                <a:tab pos="95250" algn="l"/>
              </a:tabLst>
              <a:defRPr/>
            </a:pPr>
            <a:r>
              <a:rPr lang="id-ID" sz="4000" b="1" dirty="0" smtClean="0">
                <a:solidFill>
                  <a:schemeClr val="accent1">
                    <a:lumMod val="50000"/>
                  </a:schemeClr>
                </a:solidFill>
                <a:latin typeface="Century Gothic" pitchFamily="34" charset="0"/>
              </a:rPr>
              <a:t> </a:t>
            </a:r>
            <a:r>
              <a:rPr lang="sv-SE" sz="4000" b="1" dirty="0" smtClean="0">
                <a:solidFill>
                  <a:schemeClr val="accent1">
                    <a:lumMod val="50000"/>
                  </a:schemeClr>
                </a:solidFill>
                <a:latin typeface="Century Gothic" pitchFamily="34" charset="0"/>
              </a:rPr>
              <a:t>Secara umum tujuan perusahaan</a:t>
            </a:r>
            <a:r>
              <a:rPr lang="id-ID" sz="4000" b="1" dirty="0" smtClean="0">
                <a:solidFill>
                  <a:schemeClr val="accent1">
                    <a:lumMod val="50000"/>
                  </a:schemeClr>
                </a:solidFill>
                <a:latin typeface="Century Gothic" pitchFamily="34" charset="0"/>
              </a:rPr>
              <a:t> </a:t>
            </a:r>
          </a:p>
          <a:p>
            <a:pPr>
              <a:tabLst>
                <a:tab pos="95250" algn="l"/>
              </a:tabLst>
              <a:defRPr/>
            </a:pPr>
            <a:r>
              <a:rPr lang="sv-SE" sz="4000" b="1" dirty="0" smtClean="0">
                <a:solidFill>
                  <a:schemeClr val="accent1">
                    <a:lumMod val="50000"/>
                  </a:schemeClr>
                </a:solidFill>
                <a:latin typeface="Century Gothic" pitchFamily="34" charset="0"/>
              </a:rPr>
              <a:t>mengiklankan produknya adalah</a:t>
            </a:r>
            <a:r>
              <a:rPr lang="id-ID" sz="4000" b="1" dirty="0" smtClean="0">
                <a:solidFill>
                  <a:schemeClr val="accent1">
                    <a:lumMod val="50000"/>
                  </a:schemeClr>
                </a:solidFill>
                <a:latin typeface="Century Gothic" pitchFamily="34" charset="0"/>
              </a:rPr>
              <a:t> :</a:t>
            </a:r>
            <a:endParaRPr lang="en-US" sz="4000" b="1" dirty="0">
              <a:solidFill>
                <a:schemeClr val="accent1">
                  <a:lumMod val="50000"/>
                </a:schemeClr>
              </a:solidFill>
              <a:latin typeface="Century Gothic" pitchFamily="34" charset="0"/>
            </a:endParaRPr>
          </a:p>
        </p:txBody>
      </p:sp>
      <p:sp>
        <p:nvSpPr>
          <p:cNvPr id="11" name="テキスト プレースホルダー 5"/>
          <p:cNvSpPr txBox="1">
            <a:spLocks/>
          </p:cNvSpPr>
          <p:nvPr/>
        </p:nvSpPr>
        <p:spPr>
          <a:xfrm>
            <a:off x="1257183" y="5734066"/>
            <a:ext cx="8111048" cy="4134960"/>
          </a:xfrm>
          <a:prstGeom prst="rect">
            <a:avLst/>
          </a:prstGeom>
        </p:spPr>
        <p:txBody>
          <a:bodyPr vert="horz" lIns="91440" tIns="45720" rIns="91440" bIns="45720"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sv-SE" sz="3200" dirty="0">
                <a:latin typeface="Calibri" pitchFamily="34" charset="0"/>
                <a:cs typeface="Calibri" pitchFamily="34" charset="0"/>
              </a:rPr>
              <a:t>Membuat perilaku. Artinya perilaku konsumen</a:t>
            </a:r>
            <a:r>
              <a:rPr lang="id-ID" sz="3200" dirty="0">
                <a:latin typeface="Calibri" pitchFamily="34" charset="0"/>
                <a:cs typeface="Calibri" pitchFamily="34" charset="0"/>
              </a:rPr>
              <a:t> </a:t>
            </a:r>
            <a:r>
              <a:rPr lang="sv-SE" sz="3200" dirty="0">
                <a:latin typeface="Calibri" pitchFamily="34" charset="0"/>
                <a:cs typeface="Calibri" pitchFamily="34" charset="0"/>
              </a:rPr>
              <a:t>dapat </a:t>
            </a:r>
            <a:r>
              <a:rPr lang="sv-SE" sz="3200" dirty="0" smtClean="0">
                <a:latin typeface="Calibri" pitchFamily="34" charset="0"/>
                <a:cs typeface="Calibri" pitchFamily="34" charset="0"/>
              </a:rPr>
              <a:t>dibentuk </a:t>
            </a:r>
            <a:r>
              <a:rPr lang="sv-SE" sz="3200" dirty="0">
                <a:latin typeface="Calibri" pitchFamily="34" charset="0"/>
                <a:cs typeface="Calibri" pitchFamily="34" charset="0"/>
              </a:rPr>
              <a:t>melalui kampanye periklanan</a:t>
            </a:r>
            <a:br>
              <a:rPr lang="sv-SE" sz="3200" dirty="0">
                <a:latin typeface="Calibri" pitchFamily="34" charset="0"/>
                <a:cs typeface="Calibri" pitchFamily="34" charset="0"/>
              </a:rPr>
            </a:br>
            <a:r>
              <a:rPr lang="sv-SE" sz="3200" dirty="0" smtClean="0">
                <a:latin typeface="Calibri" pitchFamily="34" charset="0"/>
                <a:cs typeface="Calibri" pitchFamily="34" charset="0"/>
              </a:rPr>
              <a:t>Mengembangkan </a:t>
            </a:r>
            <a:r>
              <a:rPr lang="sv-SE" sz="3200" dirty="0">
                <a:latin typeface="Calibri" pitchFamily="34" charset="0"/>
                <a:cs typeface="Calibri" pitchFamily="34" charset="0"/>
              </a:rPr>
              <a:t>atau mengubah citra atau </a:t>
            </a:r>
            <a:r>
              <a:rPr lang="sv-SE" sz="3200" dirty="0" smtClean="0">
                <a:latin typeface="Calibri" pitchFamily="34" charset="0"/>
                <a:cs typeface="Calibri" pitchFamily="34" charset="0"/>
              </a:rPr>
              <a:t>personalitas dari </a:t>
            </a:r>
            <a:r>
              <a:rPr lang="sv-SE" sz="3200" dirty="0">
                <a:latin typeface="Calibri" pitchFamily="34" charset="0"/>
                <a:cs typeface="Calibri" pitchFamily="34" charset="0"/>
              </a:rPr>
              <a:t>sebuah merek. Sebuah merek </a:t>
            </a:r>
            <a:r>
              <a:rPr lang="sv-SE" sz="3200" dirty="0" smtClean="0">
                <a:latin typeface="Calibri" pitchFamily="34" charset="0"/>
                <a:cs typeface="Calibri" pitchFamily="34" charset="0"/>
              </a:rPr>
              <a:t>terkadang mengalami </a:t>
            </a:r>
            <a:r>
              <a:rPr lang="sv-SE" sz="3200" dirty="0">
                <a:latin typeface="Calibri" pitchFamily="34" charset="0"/>
                <a:cs typeface="Calibri" pitchFamily="34" charset="0"/>
              </a:rPr>
              <a:t>keterpurukan dimata </a:t>
            </a:r>
            <a:r>
              <a:rPr lang="sv-SE" sz="3200" dirty="0" smtClean="0">
                <a:latin typeface="Calibri" pitchFamily="34" charset="0"/>
                <a:cs typeface="Calibri" pitchFamily="34" charset="0"/>
              </a:rPr>
              <a:t>konsumen </a:t>
            </a:r>
            <a:r>
              <a:rPr lang="sv-SE" sz="3200" dirty="0">
                <a:latin typeface="Calibri" pitchFamily="34" charset="0"/>
                <a:cs typeface="Calibri" pitchFamily="34" charset="0"/>
              </a:rPr>
              <a:t>sehingga </a:t>
            </a:r>
            <a:r>
              <a:rPr lang="sv-SE" sz="3200" dirty="0" smtClean="0">
                <a:latin typeface="Calibri" pitchFamily="34" charset="0"/>
                <a:cs typeface="Calibri" pitchFamily="34" charset="0"/>
              </a:rPr>
              <a:t>perlu </a:t>
            </a:r>
            <a:r>
              <a:rPr lang="sv-SE" sz="3200" dirty="0">
                <a:latin typeface="Calibri" pitchFamily="34" charset="0"/>
                <a:cs typeface="Calibri" pitchFamily="34" charset="0"/>
              </a:rPr>
              <a:t>diperbaiki citra atau </a:t>
            </a:r>
            <a:r>
              <a:rPr lang="sv-SE" sz="3200" dirty="0" smtClean="0">
                <a:latin typeface="Calibri" pitchFamily="34" charset="0"/>
                <a:cs typeface="Calibri" pitchFamily="34" charset="0"/>
              </a:rPr>
              <a:t>image-nya </a:t>
            </a:r>
            <a:r>
              <a:rPr lang="sv-SE" sz="3200" dirty="0">
                <a:latin typeface="Calibri" pitchFamily="34" charset="0"/>
                <a:cs typeface="Calibri" pitchFamily="34" charset="0"/>
              </a:rPr>
              <a:t>yang dilakukan </a:t>
            </a:r>
            <a:r>
              <a:rPr lang="sv-SE" sz="3200" dirty="0" smtClean="0">
                <a:latin typeface="Calibri" pitchFamily="34" charset="0"/>
                <a:cs typeface="Calibri" pitchFamily="34" charset="0"/>
              </a:rPr>
              <a:t>melalui </a:t>
            </a:r>
            <a:r>
              <a:rPr lang="sv-SE" sz="3200" dirty="0">
                <a:latin typeface="Calibri" pitchFamily="34" charset="0"/>
                <a:cs typeface="Calibri" pitchFamily="34" charset="0"/>
              </a:rPr>
              <a:t>periklanan</a:t>
            </a:r>
            <a:br>
              <a:rPr lang="sv-SE" sz="3200" dirty="0">
                <a:latin typeface="Calibri" pitchFamily="34" charset="0"/>
                <a:cs typeface="Calibri" pitchFamily="34" charset="0"/>
              </a:rPr>
            </a:br>
            <a:endParaRPr lang="id-ID" sz="3200" dirty="0">
              <a:latin typeface="Calibri" pitchFamily="34" charset="0"/>
              <a:cs typeface="Calibri" pitchFamily="34" charset="0"/>
            </a:endParaRPr>
          </a:p>
        </p:txBody>
      </p:sp>
      <p:sp>
        <p:nvSpPr>
          <p:cNvPr id="12" name="テキスト プレースホルダー 6"/>
          <p:cNvSpPr txBox="1">
            <a:spLocks/>
          </p:cNvSpPr>
          <p:nvPr/>
        </p:nvSpPr>
        <p:spPr>
          <a:xfrm>
            <a:off x="682266" y="5419030"/>
            <a:ext cx="6840760" cy="1040615"/>
          </a:xfrm>
          <a:prstGeom prst="rect">
            <a:avLst/>
          </a:prstGeom>
        </p:spPr>
        <p:txBody>
          <a:bodyPr vert="horz" lIns="91440" tIns="45720" rIns="91440" bIns="45720" rtlCol="0" anchor="b">
            <a:noAutofit/>
          </a:bodyPr>
          <a:lstStyle>
            <a:lvl1pPr marL="0" indent="0" algn="l" defTabSz="1632753" rtl="0" eaLnBrk="1" latinLnBrk="0" hangingPunct="1">
              <a:lnSpc>
                <a:spcPct val="100000"/>
              </a:lnSpc>
              <a:spcBef>
                <a:spcPts val="0"/>
              </a:spcBef>
              <a:buFont typeface="Arial" panose="020B0604020202020204" pitchFamily="34" charset="0"/>
              <a:buNone/>
              <a:defRPr sz="4800" kern="1200" spc="300" baseline="0">
                <a:solidFill>
                  <a:schemeClr val="bg1"/>
                </a:solidFill>
                <a:latin typeface="+mj-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id-ID" altLang="ja-JP" dirty="0" smtClean="0">
                <a:solidFill>
                  <a:srgbClr val="FFFF00"/>
                </a:solidFill>
              </a:rPr>
              <a:t>4</a:t>
            </a:r>
            <a:endParaRPr kumimoji="1" lang="ja-JP" altLang="en-US" dirty="0">
              <a:solidFill>
                <a:srgbClr val="FFFF00"/>
              </a:solidFill>
            </a:endParaRPr>
          </a:p>
        </p:txBody>
      </p:sp>
      <p:sp>
        <p:nvSpPr>
          <p:cNvPr id="13" name="テキスト プレースホルダー 7"/>
          <p:cNvSpPr txBox="1">
            <a:spLocks/>
          </p:cNvSpPr>
          <p:nvPr/>
        </p:nvSpPr>
        <p:spPr>
          <a:xfrm>
            <a:off x="10116188" y="4912213"/>
            <a:ext cx="7532963" cy="3426642"/>
          </a:xfrm>
          <a:prstGeom prst="rect">
            <a:avLst/>
          </a:prstGeom>
        </p:spPr>
        <p:txBody>
          <a:bodyPr vert="horz" lIns="91440" tIns="45720" rIns="91440" bIns="45720"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sv-SE" sz="3200" dirty="0">
                <a:latin typeface="Calibri" pitchFamily="34" charset="0"/>
                <a:cs typeface="Calibri" pitchFamily="34" charset="0"/>
              </a:rPr>
              <a:t>Mengarahkan konsumen untuk membeli produk. Tetapi yang harus disadari adalah iklan bukan segalanya, karena keberhasilan suatu merek di pasar tidak hanya tergantung pada periklanannya tapi juga ditentukan oleh elemen pemasaran lainnya.</a:t>
            </a:r>
            <a:endParaRPr lang="en-US" sz="3200" dirty="0">
              <a:latin typeface="Calibri" pitchFamily="34" charset="0"/>
              <a:cs typeface="Calibri" pitchFamily="34" charset="0"/>
            </a:endParaRPr>
          </a:p>
        </p:txBody>
      </p:sp>
      <p:sp>
        <p:nvSpPr>
          <p:cNvPr id="14" name="テキスト プレースホルダー 8"/>
          <p:cNvSpPr txBox="1">
            <a:spLocks/>
          </p:cNvSpPr>
          <p:nvPr/>
        </p:nvSpPr>
        <p:spPr>
          <a:xfrm>
            <a:off x="9553784" y="4597178"/>
            <a:ext cx="7922539" cy="1040615"/>
          </a:xfrm>
          <a:prstGeom prst="rect">
            <a:avLst/>
          </a:prstGeom>
        </p:spPr>
        <p:txBody>
          <a:bodyPr vert="horz" lIns="91440" tIns="45720" rIns="91440" bIns="45720" rtlCol="0" anchor="b">
            <a:noAutofit/>
          </a:bodyPr>
          <a:lstStyle>
            <a:lvl1pPr marL="0" indent="0" algn="l" defTabSz="1632753" rtl="0" eaLnBrk="1" latinLnBrk="0" hangingPunct="1">
              <a:lnSpc>
                <a:spcPct val="100000"/>
              </a:lnSpc>
              <a:spcBef>
                <a:spcPts val="0"/>
              </a:spcBef>
              <a:buFont typeface="Arial" panose="020B0604020202020204" pitchFamily="34" charset="0"/>
              <a:buNone/>
              <a:defRPr sz="4800" kern="1200" spc="300" baseline="0">
                <a:solidFill>
                  <a:schemeClr val="tx1"/>
                </a:solidFill>
                <a:latin typeface="+mj-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id-ID" altLang="ja-JP" dirty="0" smtClean="0">
                <a:solidFill>
                  <a:schemeClr val="tx1">
                    <a:lumMod val="50000"/>
                  </a:schemeClr>
                </a:solidFill>
              </a:rPr>
              <a:t>6</a:t>
            </a:r>
            <a:endParaRPr kumimoji="1" lang="ja-JP" altLang="en-US" dirty="0">
              <a:solidFill>
                <a:schemeClr val="tx1">
                  <a:lumMod val="50000"/>
                </a:schemeClr>
              </a:solidFill>
            </a:endParaRPr>
          </a:p>
        </p:txBody>
      </p:sp>
    </p:spTree>
    <p:extLst>
      <p:ext uri="{BB962C8B-B14F-4D97-AF65-F5344CB8AC3E}">
        <p14:creationId xmlns:p14="http://schemas.microsoft.com/office/powerpoint/2010/main" val="2549459478"/>
      </p:ext>
    </p:extLst>
  </p:cSld>
  <p:clrMapOvr>
    <a:masterClrMapping/>
  </p:clrMapOvr>
  <p:transition spd="slow" advTm="4484">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11</a:t>
            </a:fld>
            <a:endParaRPr lang="en-US" dirty="0"/>
          </a:p>
        </p:txBody>
      </p:sp>
      <p:sp>
        <p:nvSpPr>
          <p:cNvPr id="21" name="テキスト プレースホルダー 20"/>
          <p:cNvSpPr>
            <a:spLocks noGrp="1"/>
          </p:cNvSpPr>
          <p:nvPr>
            <p:ph type="body" sz="quarter" idx="16"/>
          </p:nvPr>
        </p:nvSpPr>
        <p:spPr>
          <a:xfrm>
            <a:off x="7613036" y="2893250"/>
            <a:ext cx="9541060" cy="1710190"/>
          </a:xfrm>
        </p:spPr>
        <p:txBody>
          <a:bodyPr/>
          <a:lstStyle/>
          <a:p>
            <a:pPr algn="just">
              <a:lnSpc>
                <a:spcPct val="100000"/>
              </a:lnSpc>
            </a:pPr>
            <a:r>
              <a:rPr lang="en-US" spc="0" dirty="0" smtClean="0">
                <a:latin typeface="Calibri" pitchFamily="34" charset="0"/>
                <a:cs typeface="Calibri" pitchFamily="34" charset="0"/>
              </a:rPr>
              <a:t>Agar</a:t>
            </a:r>
            <a:r>
              <a:rPr lang="id-ID" spc="0" dirty="0" smtClean="0">
                <a:latin typeface="Calibri" pitchFamily="34" charset="0"/>
                <a:cs typeface="Calibri" pitchFamily="34" charset="0"/>
              </a:rPr>
              <a:t> </a:t>
            </a:r>
            <a:r>
              <a:rPr lang="en-US" spc="0" dirty="0" err="1" smtClean="0">
                <a:latin typeface="Calibri" pitchFamily="34" charset="0"/>
                <a:cs typeface="Calibri" pitchFamily="34" charset="0"/>
              </a:rPr>
              <a:t>iklan</a:t>
            </a:r>
            <a:r>
              <a:rPr lang="en-US" spc="0" dirty="0" smtClean="0">
                <a:latin typeface="Calibri" pitchFamily="34" charset="0"/>
                <a:cs typeface="Calibri" pitchFamily="34" charset="0"/>
              </a:rPr>
              <a:t> </a:t>
            </a:r>
            <a:r>
              <a:rPr lang="en-US" spc="0" dirty="0" err="1">
                <a:latin typeface="Calibri" pitchFamily="34" charset="0"/>
                <a:cs typeface="Calibri" pitchFamily="34" charset="0"/>
              </a:rPr>
              <a:t>berhasil</a:t>
            </a:r>
            <a:r>
              <a:rPr lang="en-US" spc="0" dirty="0">
                <a:latin typeface="Calibri" pitchFamily="34" charset="0"/>
                <a:cs typeface="Calibri" pitchFamily="34" charset="0"/>
              </a:rPr>
              <a:t> </a:t>
            </a:r>
            <a:r>
              <a:rPr lang="en-US" spc="0" dirty="0" err="1">
                <a:latin typeface="Calibri" pitchFamily="34" charset="0"/>
                <a:cs typeface="Calibri" pitchFamily="34" charset="0"/>
              </a:rPr>
              <a:t>merangsang</a:t>
            </a:r>
            <a:r>
              <a:rPr lang="en-US" spc="0" dirty="0">
                <a:latin typeface="Calibri" pitchFamily="34" charset="0"/>
                <a:cs typeface="Calibri" pitchFamily="34" charset="0"/>
              </a:rPr>
              <a:t> </a:t>
            </a:r>
            <a:r>
              <a:rPr lang="en-US" spc="0" dirty="0" err="1">
                <a:latin typeface="Calibri" pitchFamily="34" charset="0"/>
                <a:cs typeface="Calibri" pitchFamily="34" charset="0"/>
              </a:rPr>
              <a:t>tindakan</a:t>
            </a:r>
            <a:r>
              <a:rPr lang="en-US" spc="0" dirty="0">
                <a:latin typeface="Calibri" pitchFamily="34" charset="0"/>
                <a:cs typeface="Calibri" pitchFamily="34" charset="0"/>
              </a:rPr>
              <a:t> </a:t>
            </a:r>
            <a:r>
              <a:rPr lang="en-US" spc="0" dirty="0" err="1">
                <a:latin typeface="Calibri" pitchFamily="34" charset="0"/>
                <a:cs typeface="Calibri" pitchFamily="34" charset="0"/>
              </a:rPr>
              <a:t>pembeli</a:t>
            </a:r>
            <a:r>
              <a:rPr lang="en-US" spc="0" dirty="0">
                <a:latin typeface="Calibri" pitchFamily="34" charset="0"/>
                <a:cs typeface="Calibri" pitchFamily="34" charset="0"/>
              </a:rPr>
              <a:t>, </a:t>
            </a:r>
            <a:r>
              <a:rPr lang="en-US" spc="0" dirty="0" err="1">
                <a:latin typeface="Calibri" pitchFamily="34" charset="0"/>
                <a:cs typeface="Calibri" pitchFamily="34" charset="0"/>
              </a:rPr>
              <a:t>menurut</a:t>
            </a:r>
            <a:r>
              <a:rPr lang="en-US" spc="0" dirty="0">
                <a:latin typeface="Calibri" pitchFamily="34" charset="0"/>
                <a:cs typeface="Calibri" pitchFamily="34" charset="0"/>
              </a:rPr>
              <a:t> </a:t>
            </a:r>
            <a:r>
              <a:rPr lang="en-US" spc="0" dirty="0" err="1">
                <a:latin typeface="Calibri" pitchFamily="34" charset="0"/>
                <a:cs typeface="Calibri" pitchFamily="34" charset="0"/>
              </a:rPr>
              <a:t>Djayakusumah</a:t>
            </a:r>
            <a:r>
              <a:rPr lang="en-US" spc="0" dirty="0">
                <a:latin typeface="Calibri" pitchFamily="34" charset="0"/>
                <a:cs typeface="Calibri" pitchFamily="34" charset="0"/>
              </a:rPr>
              <a:t> (</a:t>
            </a:r>
            <a:r>
              <a:rPr lang="en-US" spc="0" dirty="0" smtClean="0">
                <a:latin typeface="Calibri" pitchFamily="34" charset="0"/>
                <a:cs typeface="Calibri" pitchFamily="34" charset="0"/>
              </a:rPr>
              <a:t>1982:60)</a:t>
            </a:r>
            <a:r>
              <a:rPr lang="id-ID" spc="0" dirty="0" smtClean="0">
                <a:latin typeface="Calibri" pitchFamily="34" charset="0"/>
                <a:cs typeface="Calibri" pitchFamily="34" charset="0"/>
              </a:rPr>
              <a:t> </a:t>
            </a:r>
            <a:r>
              <a:rPr lang="en-US" spc="0" dirty="0" err="1" smtClean="0">
                <a:latin typeface="Calibri" pitchFamily="34" charset="0"/>
                <a:cs typeface="Calibri" pitchFamily="34" charset="0"/>
              </a:rPr>
              <a:t>setidaknya</a:t>
            </a:r>
            <a:r>
              <a:rPr lang="en-US" spc="0" dirty="0" smtClean="0">
                <a:latin typeface="Calibri" pitchFamily="34" charset="0"/>
                <a:cs typeface="Calibri" pitchFamily="34" charset="0"/>
              </a:rPr>
              <a:t> </a:t>
            </a:r>
            <a:r>
              <a:rPr lang="en-US" spc="0" dirty="0" err="1">
                <a:latin typeface="Calibri" pitchFamily="34" charset="0"/>
                <a:cs typeface="Calibri" pitchFamily="34" charset="0"/>
              </a:rPr>
              <a:t>harus</a:t>
            </a:r>
            <a:r>
              <a:rPr lang="en-US" spc="0" dirty="0">
                <a:latin typeface="Calibri" pitchFamily="34" charset="0"/>
                <a:cs typeface="Calibri" pitchFamily="34" charset="0"/>
              </a:rPr>
              <a:t> </a:t>
            </a:r>
            <a:r>
              <a:rPr lang="en-US" spc="0" dirty="0" err="1">
                <a:latin typeface="Calibri" pitchFamily="34" charset="0"/>
                <a:cs typeface="Calibri" pitchFamily="34" charset="0"/>
              </a:rPr>
              <a:t>memenuhi</a:t>
            </a:r>
            <a:r>
              <a:rPr lang="en-US" spc="0" dirty="0">
                <a:latin typeface="Calibri" pitchFamily="34" charset="0"/>
                <a:cs typeface="Calibri" pitchFamily="34" charset="0"/>
              </a:rPr>
              <a:t> </a:t>
            </a:r>
            <a:r>
              <a:rPr lang="en-US" spc="0" dirty="0" err="1">
                <a:latin typeface="Calibri" pitchFamily="34" charset="0"/>
                <a:cs typeface="Calibri" pitchFamily="34" charset="0"/>
              </a:rPr>
              <a:t>kriteria</a:t>
            </a:r>
            <a:r>
              <a:rPr lang="en-US" spc="0" dirty="0">
                <a:latin typeface="Calibri" pitchFamily="34" charset="0"/>
                <a:cs typeface="Calibri" pitchFamily="34" charset="0"/>
              </a:rPr>
              <a:t> AIDCDA </a:t>
            </a:r>
          </a:p>
        </p:txBody>
      </p:sp>
      <p:sp>
        <p:nvSpPr>
          <p:cNvPr id="31" name="テキスト プレースホルダー 30"/>
          <p:cNvSpPr>
            <a:spLocks noGrp="1"/>
          </p:cNvSpPr>
          <p:nvPr>
            <p:ph type="body" sz="quarter" idx="18"/>
          </p:nvPr>
        </p:nvSpPr>
        <p:spPr>
          <a:xfrm>
            <a:off x="7613036" y="4603440"/>
            <a:ext cx="9541060" cy="3645405"/>
          </a:xfrm>
        </p:spPr>
        <p:txBody>
          <a:bodyPr/>
          <a:lstStyle/>
          <a:p>
            <a:pPr>
              <a:lnSpc>
                <a:spcPct val="100000"/>
              </a:lnSpc>
            </a:pPr>
            <a:r>
              <a:rPr lang="en-US" sz="3600" spc="0" dirty="0" err="1" smtClean="0">
                <a:latin typeface="Calibri" pitchFamily="34" charset="0"/>
                <a:cs typeface="Calibri" pitchFamily="34" charset="0"/>
              </a:rPr>
              <a:t>Fungsi</a:t>
            </a:r>
            <a:r>
              <a:rPr lang="id-ID" sz="3600" spc="0" dirty="0" smtClean="0">
                <a:latin typeface="Calibri" pitchFamily="34" charset="0"/>
                <a:cs typeface="Calibri" pitchFamily="34" charset="0"/>
              </a:rPr>
              <a:t> </a:t>
            </a:r>
            <a:r>
              <a:rPr lang="en-US" sz="3600" spc="0" dirty="0" err="1" smtClean="0">
                <a:latin typeface="Calibri" pitchFamily="34" charset="0"/>
                <a:cs typeface="Calibri" pitchFamily="34" charset="0"/>
              </a:rPr>
              <a:t>iklan</a:t>
            </a:r>
            <a:r>
              <a:rPr lang="en-US" sz="3600" spc="0" dirty="0" smtClean="0">
                <a:latin typeface="Calibri" pitchFamily="34" charset="0"/>
                <a:cs typeface="Calibri" pitchFamily="34" charset="0"/>
              </a:rPr>
              <a:t> </a:t>
            </a:r>
            <a:r>
              <a:rPr lang="en-US" sz="3600" spc="0" dirty="0" err="1">
                <a:latin typeface="Calibri" pitchFamily="34" charset="0"/>
                <a:cs typeface="Calibri" pitchFamily="34" charset="0"/>
              </a:rPr>
              <a:t>dalam</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pemasaran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adalah</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memperkuat</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dorongan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kebutuhan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dan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keinginan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konsumen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terhadap</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suatu</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produk</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untuk</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mencapai</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pemenuhan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kepuasannya</a:t>
            </a:r>
            <a:r>
              <a:rPr lang="en-US" sz="3600" spc="0" dirty="0">
                <a:latin typeface="Calibri" pitchFamily="34" charset="0"/>
                <a:cs typeface="Calibri" pitchFamily="34" charset="0"/>
              </a:rPr>
              <a:t>.</a:t>
            </a:r>
          </a:p>
        </p:txBody>
      </p:sp>
      <p:pic>
        <p:nvPicPr>
          <p:cNvPr id="12" name="Picture Placeholder 1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647" r="10647"/>
          <a:stretch>
            <a:fillRect/>
          </a:stretch>
        </p:blipFill>
        <p:spPr/>
      </p:pic>
    </p:spTree>
    <p:extLst>
      <p:ext uri="{BB962C8B-B14F-4D97-AF65-F5344CB8AC3E}">
        <p14:creationId xmlns:p14="http://schemas.microsoft.com/office/powerpoint/2010/main" val="361397915"/>
      </p:ext>
    </p:extLst>
  </p:cSld>
  <p:clrMapOvr>
    <a:masterClrMapping/>
  </p:clrMapOvr>
  <p:transition spd="slow" advTm="6789">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12</a:t>
            </a:fld>
            <a:endParaRPr lang="en-US" dirty="0"/>
          </a:p>
        </p:txBody>
      </p:sp>
      <p:sp>
        <p:nvSpPr>
          <p:cNvPr id="23" name="テキスト プレースホルダー 22"/>
          <p:cNvSpPr>
            <a:spLocks noGrp="1"/>
          </p:cNvSpPr>
          <p:nvPr>
            <p:ph type="body" sz="quarter" idx="22"/>
          </p:nvPr>
        </p:nvSpPr>
        <p:spPr>
          <a:xfrm>
            <a:off x="5281684" y="3405437"/>
            <a:ext cx="2169994" cy="990111"/>
          </a:xfrm>
        </p:spPr>
        <p:txBody>
          <a:bodyPr/>
          <a:lstStyle/>
          <a:p>
            <a:r>
              <a:rPr kumimoji="1" lang="id-ID" altLang="ja-JP" sz="3200" b="1" dirty="0" smtClean="0"/>
              <a:t>ACTION</a:t>
            </a:r>
            <a:endParaRPr kumimoji="1" lang="ja-JP" altLang="en-US" sz="3200" b="1" dirty="0"/>
          </a:p>
        </p:txBody>
      </p:sp>
      <p:sp>
        <p:nvSpPr>
          <p:cNvPr id="24" name="テキスト プレースホルダー 23"/>
          <p:cNvSpPr>
            <a:spLocks noGrp="1"/>
          </p:cNvSpPr>
          <p:nvPr>
            <p:ph type="body" sz="quarter" idx="23"/>
          </p:nvPr>
        </p:nvSpPr>
        <p:spPr>
          <a:xfrm>
            <a:off x="8018081" y="1882351"/>
            <a:ext cx="2160239" cy="990111"/>
          </a:xfrm>
        </p:spPr>
        <p:txBody>
          <a:bodyPr/>
          <a:lstStyle/>
          <a:p>
            <a:r>
              <a:rPr kumimoji="1" lang="id-ID" altLang="ja-JP" b="1" dirty="0" smtClean="0"/>
              <a:t>ATENTION</a:t>
            </a:r>
            <a:endParaRPr kumimoji="1" lang="ja-JP" altLang="en-US" b="1" dirty="0"/>
          </a:p>
        </p:txBody>
      </p:sp>
      <p:sp>
        <p:nvSpPr>
          <p:cNvPr id="25" name="テキスト プレースホルダー 24"/>
          <p:cNvSpPr>
            <a:spLocks noGrp="1"/>
          </p:cNvSpPr>
          <p:nvPr>
            <p:ph type="body" sz="quarter" idx="24"/>
          </p:nvPr>
        </p:nvSpPr>
        <p:spPr>
          <a:xfrm>
            <a:off x="10808391" y="3405437"/>
            <a:ext cx="2115235" cy="990111"/>
          </a:xfrm>
        </p:spPr>
        <p:txBody>
          <a:bodyPr/>
          <a:lstStyle/>
          <a:p>
            <a:r>
              <a:rPr kumimoji="1" lang="id-ID" altLang="ja-JP" b="1" dirty="0" smtClean="0"/>
              <a:t>INTEREST</a:t>
            </a:r>
            <a:endParaRPr kumimoji="1" lang="ja-JP" altLang="en-US" b="1" dirty="0"/>
          </a:p>
        </p:txBody>
      </p:sp>
      <p:sp>
        <p:nvSpPr>
          <p:cNvPr id="26" name="テキスト プレースホルダー 25"/>
          <p:cNvSpPr>
            <a:spLocks noGrp="1"/>
          </p:cNvSpPr>
          <p:nvPr>
            <p:ph type="body" sz="quarter" idx="25"/>
          </p:nvPr>
        </p:nvSpPr>
        <p:spPr>
          <a:xfrm>
            <a:off x="5347204" y="6548701"/>
            <a:ext cx="2085812" cy="990111"/>
          </a:xfrm>
        </p:spPr>
        <p:txBody>
          <a:bodyPr/>
          <a:lstStyle/>
          <a:p>
            <a:r>
              <a:rPr kumimoji="1" lang="id-ID" altLang="ja-JP" sz="2800" b="1" dirty="0" smtClean="0"/>
              <a:t>DECISION</a:t>
            </a:r>
            <a:endParaRPr kumimoji="1" lang="ja-JP" altLang="en-US" sz="2800" b="1" dirty="0"/>
          </a:p>
        </p:txBody>
      </p:sp>
      <p:sp>
        <p:nvSpPr>
          <p:cNvPr id="27" name="テキスト プレースホルダー 26"/>
          <p:cNvSpPr>
            <a:spLocks noGrp="1"/>
          </p:cNvSpPr>
          <p:nvPr>
            <p:ph type="body" sz="quarter" idx="26"/>
          </p:nvPr>
        </p:nvSpPr>
        <p:spPr/>
        <p:txBody>
          <a:bodyPr/>
          <a:lstStyle/>
          <a:p>
            <a:r>
              <a:rPr kumimoji="1" lang="id-ID" altLang="ja-JP" sz="2800" b="1" dirty="0" smtClean="0"/>
              <a:t>DESIRE</a:t>
            </a:r>
            <a:endParaRPr kumimoji="1" lang="ja-JP" altLang="en-US" sz="2800" b="1" dirty="0"/>
          </a:p>
        </p:txBody>
      </p:sp>
      <p:sp>
        <p:nvSpPr>
          <p:cNvPr id="28" name="テキスト プレースホルダー 27"/>
          <p:cNvSpPr>
            <a:spLocks noGrp="1"/>
          </p:cNvSpPr>
          <p:nvPr>
            <p:ph type="body" sz="quarter" idx="27"/>
          </p:nvPr>
        </p:nvSpPr>
        <p:spPr>
          <a:xfrm>
            <a:off x="7973076" y="8078871"/>
            <a:ext cx="2295255" cy="990111"/>
          </a:xfrm>
        </p:spPr>
        <p:txBody>
          <a:bodyPr/>
          <a:lstStyle/>
          <a:p>
            <a:r>
              <a:rPr kumimoji="1" lang="id-ID" altLang="ja-JP" b="1" dirty="0" smtClean="0"/>
              <a:t>CONVICTION</a:t>
            </a:r>
            <a:endParaRPr kumimoji="1" lang="ja-JP" altLang="en-US" b="1" dirty="0"/>
          </a:p>
        </p:txBody>
      </p:sp>
      <p:sp>
        <p:nvSpPr>
          <p:cNvPr id="29" name="テキスト プレースホルダー 28"/>
          <p:cNvSpPr>
            <a:spLocks noGrp="1"/>
          </p:cNvSpPr>
          <p:nvPr>
            <p:ph type="body" sz="quarter" idx="28"/>
          </p:nvPr>
        </p:nvSpPr>
        <p:spPr>
          <a:xfrm>
            <a:off x="10405071" y="1498095"/>
            <a:ext cx="5203230" cy="847338"/>
          </a:xfrm>
        </p:spPr>
        <p:txBody>
          <a:bodyPr/>
          <a:lstStyle/>
          <a:p>
            <a:pPr algn="just"/>
            <a:r>
              <a:rPr lang="en-US" sz="3600" dirty="0" err="1">
                <a:latin typeface="Calibri" pitchFamily="34" charset="0"/>
                <a:cs typeface="Calibri" pitchFamily="34" charset="0"/>
              </a:rPr>
              <a:t>mengandung</a:t>
            </a:r>
            <a:r>
              <a:rPr lang="en-US" sz="3600" dirty="0">
                <a:latin typeface="Calibri" pitchFamily="34" charset="0"/>
                <a:cs typeface="Calibri" pitchFamily="34" charset="0"/>
              </a:rPr>
              <a:t> </a:t>
            </a:r>
            <a:r>
              <a:rPr lang="en-US" sz="3600" dirty="0" err="1">
                <a:latin typeface="Calibri" pitchFamily="34" charset="0"/>
                <a:cs typeface="Calibri" pitchFamily="34" charset="0"/>
              </a:rPr>
              <a:t>daya</a:t>
            </a:r>
            <a:r>
              <a:rPr lang="en-US" sz="3600" dirty="0">
                <a:latin typeface="Calibri" pitchFamily="34" charset="0"/>
                <a:cs typeface="Calibri" pitchFamily="34" charset="0"/>
              </a:rPr>
              <a:t> </a:t>
            </a:r>
            <a:r>
              <a:rPr lang="en-US" sz="3600" dirty="0" err="1">
                <a:latin typeface="Calibri" pitchFamily="34" charset="0"/>
                <a:cs typeface="Calibri" pitchFamily="34" charset="0"/>
              </a:rPr>
              <a:t>tarik</a:t>
            </a:r>
            <a:endParaRPr lang="en-US" sz="3600" dirty="0">
              <a:latin typeface="Calibri" pitchFamily="34" charset="0"/>
              <a:cs typeface="Calibri" pitchFamily="34" charset="0"/>
            </a:endParaRPr>
          </a:p>
        </p:txBody>
      </p:sp>
      <p:sp>
        <p:nvSpPr>
          <p:cNvPr id="30" name="テキスト プレースホルダー 29"/>
          <p:cNvSpPr>
            <a:spLocks noGrp="1"/>
          </p:cNvSpPr>
          <p:nvPr>
            <p:ph type="body" sz="quarter" idx="29"/>
          </p:nvPr>
        </p:nvSpPr>
        <p:spPr>
          <a:xfrm>
            <a:off x="13095883" y="2997311"/>
            <a:ext cx="4595217" cy="1381104"/>
          </a:xfrm>
        </p:spPr>
        <p:txBody>
          <a:bodyPr/>
          <a:lstStyle/>
          <a:p>
            <a:pPr algn="just"/>
            <a:r>
              <a:rPr lang="en-US" sz="3600" dirty="0" err="1">
                <a:latin typeface="Calibri" pitchFamily="34" charset="0"/>
                <a:cs typeface="Calibri" pitchFamily="34" charset="0"/>
              </a:rPr>
              <a:t>mengandung</a:t>
            </a:r>
            <a:r>
              <a:rPr lang="en-US" sz="3600" dirty="0">
                <a:latin typeface="Calibri" pitchFamily="34" charset="0"/>
                <a:cs typeface="Calibri" pitchFamily="34" charset="0"/>
              </a:rPr>
              <a:t> </a:t>
            </a:r>
            <a:r>
              <a:rPr lang="en-US" sz="3600" dirty="0" err="1">
                <a:latin typeface="Calibri" pitchFamily="34" charset="0"/>
                <a:cs typeface="Calibri" pitchFamily="34" charset="0"/>
              </a:rPr>
              <a:t>perhatian</a:t>
            </a:r>
            <a:r>
              <a:rPr lang="en-US" sz="3600" dirty="0">
                <a:latin typeface="Calibri" pitchFamily="34" charset="0"/>
                <a:cs typeface="Calibri" pitchFamily="34" charset="0"/>
              </a:rPr>
              <a:t> </a:t>
            </a:r>
            <a:r>
              <a:rPr lang="en-US" sz="3600" dirty="0" err="1">
                <a:latin typeface="Calibri" pitchFamily="34" charset="0"/>
                <a:cs typeface="Calibri" pitchFamily="34" charset="0"/>
              </a:rPr>
              <a:t>dan</a:t>
            </a:r>
            <a:r>
              <a:rPr lang="en-US" sz="3600" dirty="0">
                <a:latin typeface="Calibri" pitchFamily="34" charset="0"/>
                <a:cs typeface="Calibri" pitchFamily="34" charset="0"/>
              </a:rPr>
              <a:t> </a:t>
            </a:r>
            <a:r>
              <a:rPr lang="en-US" sz="3600" dirty="0" err="1">
                <a:latin typeface="Calibri" pitchFamily="34" charset="0"/>
                <a:cs typeface="Calibri" pitchFamily="34" charset="0"/>
              </a:rPr>
              <a:t>minat</a:t>
            </a:r>
            <a:endParaRPr lang="en-US" sz="3600" dirty="0">
              <a:latin typeface="Calibri" pitchFamily="34" charset="0"/>
              <a:cs typeface="Calibri" pitchFamily="34" charset="0"/>
            </a:endParaRPr>
          </a:p>
        </p:txBody>
      </p:sp>
      <p:sp>
        <p:nvSpPr>
          <p:cNvPr id="31" name="テキスト プレースホルダー 30"/>
          <p:cNvSpPr>
            <a:spLocks noGrp="1"/>
          </p:cNvSpPr>
          <p:nvPr>
            <p:ph type="body" sz="quarter" idx="30"/>
          </p:nvPr>
        </p:nvSpPr>
        <p:spPr>
          <a:xfrm>
            <a:off x="13108583" y="6115479"/>
            <a:ext cx="4405553" cy="2718431"/>
          </a:xfrm>
        </p:spPr>
        <p:txBody>
          <a:bodyPr/>
          <a:lstStyle/>
          <a:p>
            <a:r>
              <a:rPr lang="en-US" sz="3600" dirty="0" err="1">
                <a:latin typeface="Calibri" pitchFamily="34" charset="0"/>
                <a:cs typeface="Calibri" pitchFamily="34" charset="0"/>
              </a:rPr>
              <a:t>memunculkan</a:t>
            </a:r>
            <a:r>
              <a:rPr lang="en-US" sz="3600" dirty="0">
                <a:latin typeface="Calibri" pitchFamily="34" charset="0"/>
                <a:cs typeface="Calibri" pitchFamily="34" charset="0"/>
              </a:rPr>
              <a:t> </a:t>
            </a:r>
            <a:r>
              <a:rPr lang="en-US" sz="3600" dirty="0" err="1">
                <a:latin typeface="Calibri" pitchFamily="34" charset="0"/>
                <a:cs typeface="Calibri" pitchFamily="34" charset="0"/>
              </a:rPr>
              <a:t>keinginan</a:t>
            </a:r>
            <a:r>
              <a:rPr lang="en-US" sz="3600" dirty="0">
                <a:latin typeface="Calibri" pitchFamily="34" charset="0"/>
                <a:cs typeface="Calibri" pitchFamily="34" charset="0"/>
              </a:rPr>
              <a:t> </a:t>
            </a:r>
            <a:r>
              <a:rPr lang="en-US" sz="3600" dirty="0" err="1">
                <a:latin typeface="Calibri" pitchFamily="34" charset="0"/>
                <a:cs typeface="Calibri" pitchFamily="34" charset="0"/>
              </a:rPr>
              <a:t>untuk</a:t>
            </a:r>
            <a:r>
              <a:rPr lang="en-US" sz="3600" dirty="0">
                <a:latin typeface="Calibri" pitchFamily="34" charset="0"/>
                <a:cs typeface="Calibri" pitchFamily="34" charset="0"/>
              </a:rPr>
              <a:t> </a:t>
            </a:r>
            <a:r>
              <a:rPr lang="en-US" sz="3600" dirty="0" err="1">
                <a:latin typeface="Calibri" pitchFamily="34" charset="0"/>
                <a:cs typeface="Calibri" pitchFamily="34" charset="0"/>
              </a:rPr>
              <a:t>mencoba</a:t>
            </a:r>
            <a:r>
              <a:rPr lang="en-US" sz="3600" dirty="0">
                <a:latin typeface="Calibri" pitchFamily="34" charset="0"/>
                <a:cs typeface="Calibri" pitchFamily="34" charset="0"/>
              </a:rPr>
              <a:t> </a:t>
            </a:r>
            <a:r>
              <a:rPr lang="en-US" sz="3600" dirty="0" err="1">
                <a:latin typeface="Calibri" pitchFamily="34" charset="0"/>
                <a:cs typeface="Calibri" pitchFamily="34" charset="0"/>
              </a:rPr>
              <a:t>atau</a:t>
            </a:r>
            <a:r>
              <a:rPr lang="en-US" sz="3600" dirty="0">
                <a:latin typeface="Calibri" pitchFamily="34" charset="0"/>
                <a:cs typeface="Calibri" pitchFamily="34" charset="0"/>
              </a:rPr>
              <a:t> </a:t>
            </a:r>
            <a:r>
              <a:rPr lang="en-US" sz="3600" dirty="0" err="1">
                <a:latin typeface="Calibri" pitchFamily="34" charset="0"/>
                <a:cs typeface="Calibri" pitchFamily="34" charset="0"/>
              </a:rPr>
              <a:t>memiliki</a:t>
            </a:r>
            <a:endParaRPr lang="en-US" sz="3600" dirty="0">
              <a:latin typeface="Calibri" pitchFamily="34" charset="0"/>
              <a:cs typeface="Calibri" pitchFamily="34" charset="0"/>
            </a:endParaRPr>
          </a:p>
        </p:txBody>
      </p:sp>
      <p:sp>
        <p:nvSpPr>
          <p:cNvPr id="32" name="テキスト プレースホルダー 31"/>
          <p:cNvSpPr>
            <a:spLocks noGrp="1"/>
          </p:cNvSpPr>
          <p:nvPr>
            <p:ph type="body" sz="quarter" idx="31"/>
          </p:nvPr>
        </p:nvSpPr>
        <p:spPr/>
        <p:txBody>
          <a:bodyPr/>
          <a:lstStyle/>
          <a:p>
            <a:pPr algn="r"/>
            <a:r>
              <a:rPr lang="en-US" sz="3200" dirty="0" err="1"/>
              <a:t>mengarah</a:t>
            </a:r>
            <a:r>
              <a:rPr lang="en-US" sz="3200" dirty="0"/>
              <a:t> </a:t>
            </a:r>
            <a:r>
              <a:rPr lang="en-US" sz="3200" dirty="0" err="1"/>
              <a:t>tindakan</a:t>
            </a:r>
            <a:r>
              <a:rPr lang="en-US" sz="3200" dirty="0"/>
              <a:t> </a:t>
            </a:r>
            <a:r>
              <a:rPr lang="en-US" sz="3200" dirty="0" err="1"/>
              <a:t>untuk</a:t>
            </a:r>
            <a:r>
              <a:rPr lang="en-US" sz="3200" dirty="0"/>
              <a:t> </a:t>
            </a:r>
            <a:r>
              <a:rPr lang="en-US" sz="3200" dirty="0" err="1"/>
              <a:t>membeli</a:t>
            </a:r>
            <a:endParaRPr lang="en-US" sz="3200" dirty="0"/>
          </a:p>
        </p:txBody>
      </p:sp>
      <p:sp>
        <p:nvSpPr>
          <p:cNvPr id="33" name="テキスト プレースホルダー 32"/>
          <p:cNvSpPr>
            <a:spLocks noGrp="1"/>
          </p:cNvSpPr>
          <p:nvPr>
            <p:ph type="body" sz="quarter" idx="32"/>
          </p:nvPr>
        </p:nvSpPr>
        <p:spPr/>
        <p:txBody>
          <a:bodyPr/>
          <a:lstStyle/>
          <a:p>
            <a:pPr algn="r"/>
            <a:r>
              <a:rPr lang="en-US" sz="3200" dirty="0" err="1">
                <a:latin typeface="Calibri" pitchFamily="34" charset="0"/>
                <a:cs typeface="Calibri" pitchFamily="34" charset="0"/>
              </a:rPr>
              <a:t>menghasilkan</a:t>
            </a:r>
            <a:r>
              <a:rPr lang="en-US" sz="3200" dirty="0">
                <a:latin typeface="Calibri" pitchFamily="34" charset="0"/>
                <a:cs typeface="Calibri" pitchFamily="34" charset="0"/>
              </a:rPr>
              <a:t> </a:t>
            </a:r>
            <a:r>
              <a:rPr lang="en-US" sz="3200" dirty="0" err="1">
                <a:latin typeface="Calibri" pitchFamily="34" charset="0"/>
                <a:cs typeface="Calibri" pitchFamily="34" charset="0"/>
              </a:rPr>
              <a:t>kepuasan</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produk</a:t>
            </a:r>
            <a:endParaRPr lang="en-US" sz="3200" dirty="0">
              <a:latin typeface="Calibri" pitchFamily="34" charset="0"/>
              <a:cs typeface="Calibri" pitchFamily="34" charset="0"/>
            </a:endParaRPr>
          </a:p>
        </p:txBody>
      </p:sp>
      <p:sp>
        <p:nvSpPr>
          <p:cNvPr id="34" name="テキスト プレースホルダー 33"/>
          <p:cNvSpPr>
            <a:spLocks noGrp="1"/>
          </p:cNvSpPr>
          <p:nvPr>
            <p:ph type="body" sz="quarter" idx="33"/>
          </p:nvPr>
        </p:nvSpPr>
        <p:spPr>
          <a:xfrm>
            <a:off x="1177321" y="8343383"/>
            <a:ext cx="6645880" cy="1120597"/>
          </a:xfrm>
        </p:spPr>
        <p:txBody>
          <a:bodyPr/>
          <a:lstStyle/>
          <a:p>
            <a:pPr algn="r">
              <a:lnSpc>
                <a:spcPct val="100000"/>
              </a:lnSpc>
            </a:pPr>
            <a:r>
              <a:rPr lang="en-US" sz="3200" dirty="0" err="1">
                <a:latin typeface="Calibri" pitchFamily="34" charset="0"/>
                <a:cs typeface="Calibri" pitchFamily="34" charset="0"/>
              </a:rPr>
              <a:t>menimbulkan</a:t>
            </a:r>
            <a:r>
              <a:rPr lang="en-US" sz="3200" dirty="0">
                <a:latin typeface="Calibri" pitchFamily="34" charset="0"/>
                <a:cs typeface="Calibri" pitchFamily="34" charset="0"/>
              </a:rPr>
              <a:t> </a:t>
            </a:r>
            <a:r>
              <a:rPr lang="en-US" sz="3200" dirty="0" err="1" smtClean="0">
                <a:latin typeface="Calibri" pitchFamily="34" charset="0"/>
                <a:cs typeface="Calibri" pitchFamily="34" charset="0"/>
              </a:rPr>
              <a:t>keyakinan</a:t>
            </a:r>
            <a:endParaRPr lang="id-ID" sz="3200" dirty="0" smtClean="0">
              <a:latin typeface="Calibri" pitchFamily="34" charset="0"/>
              <a:cs typeface="Calibri" pitchFamily="34" charset="0"/>
            </a:endParaRPr>
          </a:p>
          <a:p>
            <a:pPr algn="r">
              <a:lnSpc>
                <a:spcPct val="100000"/>
              </a:lnSpc>
            </a:pPr>
            <a:r>
              <a:rPr lang="en-US" sz="3200" dirty="0" err="1" smtClean="0">
                <a:latin typeface="Calibri" pitchFamily="34" charset="0"/>
                <a:cs typeface="Calibri" pitchFamily="34" charset="0"/>
              </a:rPr>
              <a:t>terhadap</a:t>
            </a:r>
            <a:r>
              <a:rPr lang="en-US" sz="3200" dirty="0" smtClean="0">
                <a:latin typeface="Calibri" pitchFamily="34" charset="0"/>
                <a:cs typeface="Calibri" pitchFamily="34" charset="0"/>
              </a:rPr>
              <a:t> </a:t>
            </a:r>
            <a:r>
              <a:rPr lang="en-US" sz="3200" dirty="0" err="1">
                <a:latin typeface="Calibri" pitchFamily="34" charset="0"/>
                <a:cs typeface="Calibri" pitchFamily="34" charset="0"/>
              </a:rPr>
              <a:t>produk</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321767895"/>
      </p:ext>
    </p:extLst>
  </p:cSld>
  <p:clrMapOvr>
    <a:masterClrMapping/>
  </p:clrMapOvr>
  <p:transition spd="slow" advTm="1243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13</a:t>
            </a:fld>
            <a:endParaRPr lang="en-US" dirty="0"/>
          </a:p>
        </p:txBody>
      </p:sp>
      <p:sp>
        <p:nvSpPr>
          <p:cNvPr id="14" name="テキスト プレースホルダー 13"/>
          <p:cNvSpPr>
            <a:spLocks noGrp="1"/>
          </p:cNvSpPr>
          <p:nvPr>
            <p:ph type="body" sz="quarter" idx="24"/>
          </p:nvPr>
        </p:nvSpPr>
        <p:spPr/>
        <p:txBody>
          <a:bodyPr/>
          <a:lstStyle/>
          <a:p>
            <a:r>
              <a:rPr kumimoji="1" lang="id-ID" altLang="ja-JP" dirty="0" smtClean="0"/>
              <a:t>1</a:t>
            </a:r>
            <a:endParaRPr kumimoji="1" lang="ja-JP" altLang="en-US" dirty="0"/>
          </a:p>
        </p:txBody>
      </p:sp>
      <p:sp>
        <p:nvSpPr>
          <p:cNvPr id="15" name="テキスト プレースホルダー 14"/>
          <p:cNvSpPr>
            <a:spLocks noGrp="1"/>
          </p:cNvSpPr>
          <p:nvPr>
            <p:ph type="body" sz="quarter" idx="25"/>
          </p:nvPr>
        </p:nvSpPr>
        <p:spPr/>
        <p:txBody>
          <a:bodyPr/>
          <a:lstStyle/>
          <a:p>
            <a:r>
              <a:rPr kumimoji="1" lang="en-US" altLang="ja-JP" dirty="0" smtClean="0"/>
              <a:t>2</a:t>
            </a:r>
            <a:endParaRPr kumimoji="1" lang="ja-JP" altLang="en-US" dirty="0"/>
          </a:p>
        </p:txBody>
      </p:sp>
      <p:sp>
        <p:nvSpPr>
          <p:cNvPr id="16" name="テキスト プレースホルダー 15"/>
          <p:cNvSpPr>
            <a:spLocks noGrp="1"/>
          </p:cNvSpPr>
          <p:nvPr>
            <p:ph type="body" sz="quarter" idx="26"/>
          </p:nvPr>
        </p:nvSpPr>
        <p:spPr/>
        <p:txBody>
          <a:bodyPr/>
          <a:lstStyle/>
          <a:p>
            <a:r>
              <a:rPr kumimoji="1" lang="id-ID" altLang="ja-JP" dirty="0" smtClean="0"/>
              <a:t>3</a:t>
            </a:r>
            <a:endParaRPr kumimoji="1" lang="ja-JP" altLang="en-US" dirty="0"/>
          </a:p>
        </p:txBody>
      </p:sp>
      <p:sp>
        <p:nvSpPr>
          <p:cNvPr id="17" name="テキスト プレースホルダー 16"/>
          <p:cNvSpPr>
            <a:spLocks noGrp="1"/>
          </p:cNvSpPr>
          <p:nvPr>
            <p:ph type="body" sz="quarter" idx="27"/>
          </p:nvPr>
        </p:nvSpPr>
        <p:spPr/>
        <p:txBody>
          <a:bodyPr/>
          <a:lstStyle/>
          <a:p>
            <a:r>
              <a:rPr kumimoji="1" lang="id-ID" altLang="ja-JP" dirty="0" smtClean="0"/>
              <a:t>4</a:t>
            </a:r>
            <a:endParaRPr kumimoji="1" lang="ja-JP" altLang="en-US" dirty="0"/>
          </a:p>
        </p:txBody>
      </p:sp>
      <p:sp>
        <p:nvSpPr>
          <p:cNvPr id="18" name="テキスト プレースホルダー 17"/>
          <p:cNvSpPr>
            <a:spLocks noGrp="1"/>
          </p:cNvSpPr>
          <p:nvPr>
            <p:ph type="body" sz="quarter" idx="28"/>
          </p:nvPr>
        </p:nvSpPr>
        <p:spPr>
          <a:xfrm>
            <a:off x="2302446" y="1093050"/>
            <a:ext cx="6120680" cy="1485766"/>
          </a:xfrm>
        </p:spPr>
        <p:txBody>
          <a:bodyPr/>
          <a:lstStyle/>
          <a:p>
            <a:pPr eaLnBrk="0" hangingPunct="0">
              <a:defRPr/>
            </a:pPr>
            <a:r>
              <a:rPr lang="en-US" sz="3200" b="1" spc="0" dirty="0" err="1">
                <a:solidFill>
                  <a:schemeClr val="tx1"/>
                </a:solidFill>
                <a:latin typeface="Calibri" pitchFamily="34" charset="0"/>
                <a:cs typeface="Calibri" pitchFamily="34" charset="0"/>
              </a:rPr>
              <a:t>Aspek</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perilaku</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merupakan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tindakan-tindakan</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diharapkan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pada</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calon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pembeli</a:t>
            </a:r>
            <a:endParaRPr lang="en-US" sz="3200" b="1" spc="0" dirty="0">
              <a:solidFill>
                <a:schemeClr val="tx1"/>
              </a:solidFill>
              <a:latin typeface="Calibri" pitchFamily="34" charset="0"/>
              <a:cs typeface="Calibri" pitchFamily="34" charset="0"/>
            </a:endParaRPr>
          </a:p>
        </p:txBody>
      </p:sp>
      <p:sp>
        <p:nvSpPr>
          <p:cNvPr id="20" name="テキスト プレースホルダー 19"/>
          <p:cNvSpPr>
            <a:spLocks noGrp="1"/>
          </p:cNvSpPr>
          <p:nvPr>
            <p:ph type="body" sz="quarter" idx="30"/>
          </p:nvPr>
        </p:nvSpPr>
        <p:spPr>
          <a:xfrm>
            <a:off x="5534908" y="3073270"/>
            <a:ext cx="6128578" cy="1708552"/>
          </a:xfrm>
        </p:spPr>
        <p:txBody>
          <a:bodyPr/>
          <a:lstStyle/>
          <a:p>
            <a:pPr eaLnBrk="0" hangingPunct="0">
              <a:defRPr/>
            </a:pPr>
            <a:r>
              <a:rPr lang="en-US" sz="3200" b="1" spc="0" dirty="0" err="1">
                <a:solidFill>
                  <a:schemeClr val="tx1"/>
                </a:solidFill>
                <a:latin typeface="Calibri" pitchFamily="34" charset="0"/>
                <a:cs typeface="Calibri" pitchFamily="34" charset="0"/>
              </a:rPr>
              <a:t>Sikap</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diharapkan</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menyangkut</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sikap</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atau</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keistimewaan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produk</a:t>
            </a:r>
            <a:endParaRPr lang="en-US" sz="3200" b="1" spc="0" dirty="0">
              <a:solidFill>
                <a:schemeClr val="tx1"/>
              </a:solidFill>
              <a:latin typeface="Calibri" pitchFamily="34" charset="0"/>
              <a:cs typeface="Calibri" pitchFamily="34" charset="0"/>
            </a:endParaRPr>
          </a:p>
        </p:txBody>
      </p:sp>
      <p:sp>
        <p:nvSpPr>
          <p:cNvPr id="22" name="テキスト プレースホルダー 21"/>
          <p:cNvSpPr>
            <a:spLocks noGrp="1"/>
          </p:cNvSpPr>
          <p:nvPr>
            <p:ph type="body" sz="quarter" idx="32"/>
          </p:nvPr>
        </p:nvSpPr>
        <p:spPr>
          <a:xfrm>
            <a:off x="8206875" y="5372405"/>
            <a:ext cx="6921996" cy="1526290"/>
          </a:xfrm>
        </p:spPr>
        <p:txBody>
          <a:bodyPr/>
          <a:lstStyle/>
          <a:p>
            <a:pPr eaLnBrk="0" hangingPunct="0">
              <a:defRPr/>
            </a:pPr>
            <a:r>
              <a:rPr lang="en-US" sz="3200" b="1" spc="0" dirty="0" err="1">
                <a:solidFill>
                  <a:schemeClr val="tx1"/>
                </a:solidFill>
                <a:latin typeface="Calibri" pitchFamily="34" charset="0"/>
                <a:cs typeface="Calibri" pitchFamily="34" charset="0"/>
              </a:rPr>
              <a:t>Kesadaran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dalam</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mengembangkan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produk-produk</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baru</a:t>
            </a:r>
            <a:r>
              <a:rPr lang="en-US" sz="3200" b="1" spc="0" dirty="0">
                <a:solidFill>
                  <a:schemeClr val="tx1"/>
                </a:solidFill>
                <a:latin typeface="Calibri" pitchFamily="34" charset="0"/>
                <a:cs typeface="Calibri" pitchFamily="34" charset="0"/>
              </a:rPr>
              <a:t> di </a:t>
            </a:r>
            <a:r>
              <a:rPr lang="en-US" sz="3200" b="1" spc="0" dirty="0" err="1">
                <a:solidFill>
                  <a:schemeClr val="tx1"/>
                </a:solidFill>
                <a:latin typeface="Calibri" pitchFamily="34" charset="0"/>
                <a:cs typeface="Calibri" pitchFamily="34" charset="0"/>
              </a:rPr>
              <a:t>pasaran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merebut</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calon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pembeli</a:t>
            </a:r>
            <a:endParaRPr lang="en-US" sz="3200" b="1" spc="0" dirty="0">
              <a:solidFill>
                <a:schemeClr val="tx1"/>
              </a:solidFill>
              <a:latin typeface="Calibri" pitchFamily="34" charset="0"/>
              <a:cs typeface="Calibri" pitchFamily="34" charset="0"/>
            </a:endParaRPr>
          </a:p>
        </p:txBody>
      </p:sp>
      <p:sp>
        <p:nvSpPr>
          <p:cNvPr id="24" name="テキスト プレースホルダー 23"/>
          <p:cNvSpPr>
            <a:spLocks noGrp="1"/>
          </p:cNvSpPr>
          <p:nvPr>
            <p:ph type="body" sz="quarter" idx="34"/>
          </p:nvPr>
        </p:nvSpPr>
        <p:spPr>
          <a:xfrm>
            <a:off x="11225141" y="7669900"/>
            <a:ext cx="6120680" cy="848975"/>
          </a:xfrm>
        </p:spPr>
        <p:txBody>
          <a:bodyPr/>
          <a:lstStyle/>
          <a:p>
            <a:r>
              <a:rPr lang="en-US" sz="3200" b="1" i="1" spc="0" dirty="0">
                <a:solidFill>
                  <a:schemeClr val="tx1"/>
                </a:solidFill>
                <a:latin typeface="Calibri" pitchFamily="34" charset="0"/>
                <a:cs typeface="Calibri" pitchFamily="34" charset="0"/>
              </a:rPr>
              <a:t>Positioning</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sasaran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konsumen</a:t>
            </a:r>
            <a:endParaRPr kumimoji="1" lang="ja-JP" altLang="en-US" sz="3200" spc="0" dirty="0">
              <a:latin typeface="Calibri" pitchFamily="34" charset="0"/>
              <a:cs typeface="Calibri" pitchFamily="34" charset="0"/>
            </a:endParaRPr>
          </a:p>
        </p:txBody>
      </p:sp>
      <p:sp>
        <p:nvSpPr>
          <p:cNvPr id="12" name="テキスト プレースホルダー 11"/>
          <p:cNvSpPr>
            <a:spLocks noGrp="1"/>
          </p:cNvSpPr>
          <p:nvPr>
            <p:ph type="body" sz="quarter" idx="14"/>
          </p:nvPr>
        </p:nvSpPr>
        <p:spPr/>
        <p:txBody>
          <a:bodyPr/>
          <a:lstStyle/>
          <a:p>
            <a:r>
              <a:rPr kumimoji="1" lang="id-ID" altLang="ja-JP" spc="0" dirty="0" smtClean="0">
                <a:latin typeface="Century Gothic" pitchFamily="34" charset="0"/>
              </a:rPr>
              <a:t>Tujuan Iklan</a:t>
            </a:r>
            <a:endParaRPr kumimoji="1" lang="ja-JP" altLang="en-US" spc="0" dirty="0">
              <a:latin typeface="Century Gothic" pitchFamily="34" charset="0"/>
            </a:endParaRPr>
          </a:p>
        </p:txBody>
      </p:sp>
      <p:sp>
        <p:nvSpPr>
          <p:cNvPr id="13" name="テキスト プレースホルダー 12"/>
          <p:cNvSpPr>
            <a:spLocks noGrp="1"/>
          </p:cNvSpPr>
          <p:nvPr>
            <p:ph type="body" sz="quarter" idx="15"/>
          </p:nvPr>
        </p:nvSpPr>
        <p:spPr>
          <a:xfrm>
            <a:off x="630069" y="7798795"/>
            <a:ext cx="8828172" cy="1575175"/>
          </a:xfrm>
        </p:spPr>
        <p:txBody>
          <a:bodyPr/>
          <a:lstStyle/>
          <a:p>
            <a:r>
              <a:rPr lang="en-US" sz="3600" b="1" dirty="0" err="1">
                <a:latin typeface="Calibri" pitchFamily="34" charset="0"/>
                <a:cs typeface="Calibri" pitchFamily="34" charset="0"/>
              </a:rPr>
              <a:t>menurut</a:t>
            </a:r>
            <a:r>
              <a:rPr lang="en-US" sz="3600" b="1" dirty="0">
                <a:latin typeface="Calibri" pitchFamily="34" charset="0"/>
                <a:cs typeface="Calibri" pitchFamily="34" charset="0"/>
              </a:rPr>
              <a:t> </a:t>
            </a:r>
            <a:r>
              <a:rPr lang="en-US" sz="3600" b="1" dirty="0" err="1">
                <a:latin typeface="Calibri" pitchFamily="34" charset="0"/>
                <a:cs typeface="Calibri" pitchFamily="34" charset="0"/>
              </a:rPr>
              <a:t>Rhenald</a:t>
            </a:r>
            <a:r>
              <a:rPr lang="en-US" sz="3600" b="1" dirty="0">
                <a:latin typeface="Calibri" pitchFamily="34" charset="0"/>
                <a:cs typeface="Calibri" pitchFamily="34" charset="0"/>
              </a:rPr>
              <a:t> </a:t>
            </a:r>
            <a:r>
              <a:rPr lang="id-ID" sz="3600" b="1" dirty="0">
                <a:latin typeface="Calibri" pitchFamily="34" charset="0"/>
                <a:cs typeface="Calibri" pitchFamily="34" charset="0"/>
              </a:rPr>
              <a:t> </a:t>
            </a:r>
            <a:r>
              <a:rPr lang="en-US" sz="3600" b="1" dirty="0" err="1" smtClean="0">
                <a:latin typeface="Calibri" pitchFamily="34" charset="0"/>
                <a:cs typeface="Calibri" pitchFamily="34" charset="0"/>
              </a:rPr>
              <a:t>Kasali</a:t>
            </a:r>
            <a:r>
              <a:rPr lang="en-US" sz="3600" b="1" dirty="0" smtClean="0">
                <a:latin typeface="Calibri" pitchFamily="34" charset="0"/>
                <a:cs typeface="Calibri" pitchFamily="34" charset="0"/>
              </a:rPr>
              <a:t> </a:t>
            </a:r>
            <a:r>
              <a:rPr lang="en-US" sz="3600" b="1" dirty="0">
                <a:latin typeface="Calibri" pitchFamily="34" charset="0"/>
                <a:cs typeface="Calibri" pitchFamily="34" charset="0"/>
              </a:rPr>
              <a:t>(1995:159)</a:t>
            </a:r>
            <a:br>
              <a:rPr lang="en-US" sz="3600" b="1" dirty="0">
                <a:latin typeface="Calibri" pitchFamily="34" charset="0"/>
                <a:cs typeface="Calibri" pitchFamily="34" charset="0"/>
              </a:rPr>
            </a:br>
            <a:r>
              <a:rPr lang="en-US" sz="3600" b="1" dirty="0" err="1" smtClean="0">
                <a:latin typeface="Calibri" pitchFamily="34" charset="0"/>
                <a:cs typeface="Calibri" pitchFamily="34" charset="0"/>
              </a:rPr>
              <a:t>biasanya</a:t>
            </a:r>
            <a:r>
              <a:rPr lang="en-US" sz="3600" b="1" dirty="0" smtClean="0">
                <a:latin typeface="Calibri" pitchFamily="34" charset="0"/>
                <a:cs typeface="Calibri" pitchFamily="34" charset="0"/>
              </a:rPr>
              <a:t> </a:t>
            </a:r>
            <a:r>
              <a:rPr lang="en-US" sz="3600" b="1" dirty="0" err="1">
                <a:latin typeface="Calibri" pitchFamily="34" charset="0"/>
                <a:cs typeface="Calibri" pitchFamily="34" charset="0"/>
              </a:rPr>
              <a:t>dibangun</a:t>
            </a:r>
            <a:r>
              <a:rPr lang="en-US" sz="3600" b="1" dirty="0">
                <a:latin typeface="Calibri" pitchFamily="34" charset="0"/>
                <a:cs typeface="Calibri" pitchFamily="34" charset="0"/>
              </a:rPr>
              <a:t> </a:t>
            </a:r>
            <a:r>
              <a:rPr lang="en-US" sz="3600" b="1" dirty="0" err="1">
                <a:latin typeface="Calibri" pitchFamily="34" charset="0"/>
                <a:cs typeface="Calibri" pitchFamily="34" charset="0"/>
              </a:rPr>
              <a:t>atas</a:t>
            </a:r>
            <a:r>
              <a:rPr lang="en-US" sz="3600" b="1" dirty="0">
                <a:latin typeface="Calibri" pitchFamily="34" charset="0"/>
                <a:cs typeface="Calibri" pitchFamily="34" charset="0"/>
              </a:rPr>
              <a:t> </a:t>
            </a:r>
            <a:r>
              <a:rPr lang="en-US" sz="3600" b="1" dirty="0" err="1" smtClean="0">
                <a:latin typeface="Calibri" pitchFamily="34" charset="0"/>
                <a:cs typeface="Calibri" pitchFamily="34" charset="0"/>
              </a:rPr>
              <a:t>empat</a:t>
            </a:r>
            <a:r>
              <a:rPr lang="id-ID" sz="3600" b="1" dirty="0" smtClean="0">
                <a:latin typeface="Calibri" pitchFamily="34" charset="0"/>
                <a:cs typeface="Calibri" pitchFamily="34" charset="0"/>
              </a:rPr>
              <a:t> </a:t>
            </a:r>
            <a:r>
              <a:rPr lang="en-US" sz="3600" b="1" dirty="0" err="1" smtClean="0">
                <a:latin typeface="Calibri" pitchFamily="34" charset="0"/>
                <a:cs typeface="Calibri" pitchFamily="34" charset="0"/>
              </a:rPr>
              <a:t>komponen</a:t>
            </a:r>
            <a:endParaRPr kumimoji="1" lang="ja-JP" altLang="en-US" sz="3600" b="1" dirty="0">
              <a:latin typeface="Calibri" pitchFamily="34" charset="0"/>
              <a:cs typeface="Calibri" pitchFamily="34" charset="0"/>
            </a:endParaRPr>
          </a:p>
        </p:txBody>
      </p:sp>
    </p:spTree>
    <p:extLst>
      <p:ext uri="{BB962C8B-B14F-4D97-AF65-F5344CB8AC3E}">
        <p14:creationId xmlns:p14="http://schemas.microsoft.com/office/powerpoint/2010/main" val="4281046120"/>
      </p:ext>
    </p:extLst>
  </p:cSld>
  <p:clrMapOvr>
    <a:masterClrMapping/>
  </p:clrMapOvr>
  <p:transition spd="slow" advTm="7009">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14</a:t>
            </a:fld>
            <a:endParaRPr lang="en-US" dirty="0"/>
          </a:p>
        </p:txBody>
      </p:sp>
      <p:sp>
        <p:nvSpPr>
          <p:cNvPr id="7" name="テキスト プレースホルダー 6"/>
          <p:cNvSpPr>
            <a:spLocks noGrp="1"/>
          </p:cNvSpPr>
          <p:nvPr>
            <p:ph type="body" sz="quarter" idx="18"/>
          </p:nvPr>
        </p:nvSpPr>
        <p:spPr>
          <a:xfrm>
            <a:off x="465695" y="3253290"/>
            <a:ext cx="4312026" cy="3645405"/>
          </a:xfrm>
        </p:spPr>
        <p:txBody>
          <a:bodyPr/>
          <a:lstStyle/>
          <a:p>
            <a:pPr algn="ctr">
              <a:tabLst>
                <a:tab pos="627063" algn="l"/>
              </a:tabLst>
            </a:pPr>
            <a:r>
              <a:rPr lang="en-US" sz="3200" dirty="0">
                <a:solidFill>
                  <a:schemeClr val="tx1">
                    <a:lumMod val="50000"/>
                  </a:schemeClr>
                </a:solidFill>
                <a:latin typeface="Calibri" pitchFamily="34" charset="0"/>
                <a:cs typeface="Calibri" pitchFamily="34" charset="0"/>
              </a:rPr>
              <a:t>Media </a:t>
            </a:r>
            <a:r>
              <a:rPr lang="en-US" sz="3200" dirty="0" err="1">
                <a:solidFill>
                  <a:schemeClr val="tx1">
                    <a:lumMod val="50000"/>
                  </a:schemeClr>
                </a:solidFill>
                <a:latin typeface="Calibri" pitchFamily="34" charset="0"/>
                <a:cs typeface="Calibri" pitchFamily="34" charset="0"/>
              </a:rPr>
              <a:t>informasi</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Iklan</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merupakan</a:t>
            </a:r>
            <a:r>
              <a:rPr lang="en-US" sz="3200" dirty="0">
                <a:solidFill>
                  <a:schemeClr val="tx1">
                    <a:lumMod val="50000"/>
                  </a:schemeClr>
                </a:solidFill>
                <a:latin typeface="Calibri" pitchFamily="34" charset="0"/>
                <a:cs typeface="Calibri" pitchFamily="34" charset="0"/>
              </a:rPr>
              <a:t> </a:t>
            </a:r>
            <a:r>
              <a:rPr lang="en-US" sz="3200" dirty="0" err="1" smtClean="0">
                <a:solidFill>
                  <a:schemeClr val="tx1">
                    <a:lumMod val="50000"/>
                  </a:schemeClr>
                </a:solidFill>
                <a:latin typeface="Calibri" pitchFamily="34" charset="0"/>
                <a:cs typeface="Calibri" pitchFamily="34" charset="0"/>
              </a:rPr>
              <a:t>suatu</a:t>
            </a:r>
            <a:r>
              <a:rPr lang="en-US" sz="3200" dirty="0" smtClean="0">
                <a:solidFill>
                  <a:schemeClr val="tx1">
                    <a:lumMod val="50000"/>
                  </a:schemeClr>
                </a:solidFill>
                <a:latin typeface="Calibri" pitchFamily="34" charset="0"/>
                <a:cs typeface="Calibri" pitchFamily="34" charset="0"/>
              </a:rPr>
              <a:t> </a:t>
            </a:r>
            <a:r>
              <a:rPr lang="en-US" sz="3200" dirty="0">
                <a:solidFill>
                  <a:schemeClr val="tx1">
                    <a:lumMod val="50000"/>
                  </a:schemeClr>
                </a:solidFill>
                <a:latin typeface="Calibri" pitchFamily="34" charset="0"/>
                <a:cs typeface="Calibri" pitchFamily="34" charset="0"/>
              </a:rPr>
              <a:t>media </a:t>
            </a:r>
            <a:r>
              <a:rPr lang="en-US" sz="3200" dirty="0" err="1">
                <a:solidFill>
                  <a:schemeClr val="tx1">
                    <a:lumMod val="50000"/>
                  </a:schemeClr>
                </a:solidFill>
                <a:latin typeface="Calibri" pitchFamily="34" charset="0"/>
                <a:cs typeface="Calibri" pitchFamily="34" charset="0"/>
              </a:rPr>
              <a:t>informasi</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produk</a:t>
            </a:r>
            <a:r>
              <a:rPr lang="en-US" sz="3200" dirty="0">
                <a:solidFill>
                  <a:schemeClr val="tx1">
                    <a:lumMod val="50000"/>
                  </a:schemeClr>
                </a:solidFill>
                <a:latin typeface="Calibri" pitchFamily="34" charset="0"/>
                <a:cs typeface="Calibri" pitchFamily="34" charset="0"/>
              </a:rPr>
              <a:t> yang </a:t>
            </a:r>
            <a:r>
              <a:rPr lang="en-US" sz="3200" dirty="0" err="1" smtClean="0">
                <a:solidFill>
                  <a:schemeClr val="tx1">
                    <a:lumMod val="50000"/>
                  </a:schemeClr>
                </a:solidFill>
                <a:latin typeface="Calibri" pitchFamily="34" charset="0"/>
                <a:cs typeface="Calibri" pitchFamily="34" charset="0"/>
              </a:rPr>
              <a:t>disampaikan</a:t>
            </a:r>
            <a:r>
              <a:rPr lang="en-US" sz="3200" dirty="0" smtClean="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kepada</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konsumen</a:t>
            </a:r>
            <a:r>
              <a:rPr lang="en-US" sz="3200" dirty="0">
                <a:solidFill>
                  <a:schemeClr val="tx1">
                    <a:lumMod val="50000"/>
                  </a:schemeClr>
                </a:solidFill>
                <a:latin typeface="Calibri" pitchFamily="34" charset="0"/>
                <a:cs typeface="Calibri" pitchFamily="34" charset="0"/>
              </a:rPr>
              <a:t>.</a:t>
            </a:r>
          </a:p>
        </p:txBody>
      </p:sp>
      <p:sp>
        <p:nvSpPr>
          <p:cNvPr id="9" name="テキスト プレースホルダー 8"/>
          <p:cNvSpPr>
            <a:spLocks noGrp="1"/>
          </p:cNvSpPr>
          <p:nvPr>
            <p:ph type="body" sz="quarter" idx="20"/>
          </p:nvPr>
        </p:nvSpPr>
        <p:spPr>
          <a:xfrm>
            <a:off x="8333116" y="6763680"/>
            <a:ext cx="4312026" cy="2745305"/>
          </a:xfrm>
        </p:spPr>
        <p:txBody>
          <a:bodyPr/>
          <a:lstStyle/>
          <a:p>
            <a:pPr algn="ctr">
              <a:tabLst>
                <a:tab pos="627063" algn="l"/>
              </a:tabLst>
            </a:pPr>
            <a:r>
              <a:rPr lang="en-US" sz="2800" dirty="0">
                <a:solidFill>
                  <a:schemeClr val="tx1">
                    <a:lumMod val="50000"/>
                  </a:schemeClr>
                </a:solidFill>
                <a:latin typeface="Calibri" pitchFamily="34" charset="0"/>
                <a:cs typeface="Calibri" pitchFamily="34" charset="0"/>
              </a:rPr>
              <a:t>Media </a:t>
            </a:r>
            <a:r>
              <a:rPr lang="en-US" sz="2800" dirty="0" err="1">
                <a:solidFill>
                  <a:schemeClr val="tx1">
                    <a:lumMod val="50000"/>
                  </a:schemeClr>
                </a:solidFill>
                <a:latin typeface="Calibri" pitchFamily="34" charset="0"/>
                <a:cs typeface="Calibri" pitchFamily="34" charset="0"/>
              </a:rPr>
              <a:t>informasi</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Iklan</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merupakan</a:t>
            </a:r>
            <a:r>
              <a:rPr lang="en-US" sz="2800" dirty="0">
                <a:solidFill>
                  <a:schemeClr val="tx1">
                    <a:lumMod val="50000"/>
                  </a:schemeClr>
                </a:solidFill>
                <a:latin typeface="Calibri" pitchFamily="34" charset="0"/>
                <a:cs typeface="Calibri" pitchFamily="34" charset="0"/>
              </a:rPr>
              <a:t> </a:t>
            </a:r>
            <a:r>
              <a:rPr lang="id-ID"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suatu</a:t>
            </a:r>
            <a:r>
              <a:rPr lang="en-US" sz="2800" dirty="0" smtClean="0">
                <a:solidFill>
                  <a:schemeClr val="tx1">
                    <a:lumMod val="50000"/>
                  </a:schemeClr>
                </a:solidFill>
                <a:latin typeface="Calibri" pitchFamily="34" charset="0"/>
                <a:cs typeface="Calibri" pitchFamily="34" charset="0"/>
              </a:rPr>
              <a:t> </a:t>
            </a:r>
            <a:r>
              <a:rPr lang="en-US" sz="2800" dirty="0">
                <a:solidFill>
                  <a:schemeClr val="tx1">
                    <a:lumMod val="50000"/>
                  </a:schemeClr>
                </a:solidFill>
                <a:latin typeface="Calibri" pitchFamily="34" charset="0"/>
                <a:cs typeface="Calibri" pitchFamily="34" charset="0"/>
              </a:rPr>
              <a:t>media </a:t>
            </a:r>
            <a:r>
              <a:rPr lang="en-US" sz="2800" dirty="0" err="1">
                <a:solidFill>
                  <a:schemeClr val="tx1">
                    <a:lumMod val="50000"/>
                  </a:schemeClr>
                </a:solidFill>
                <a:latin typeface="Calibri" pitchFamily="34" charset="0"/>
                <a:cs typeface="Calibri" pitchFamily="34" charset="0"/>
              </a:rPr>
              <a:t>informasi</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produk</a:t>
            </a:r>
            <a:r>
              <a:rPr lang="en-US" sz="2800" dirty="0">
                <a:solidFill>
                  <a:schemeClr val="tx1">
                    <a:lumMod val="50000"/>
                  </a:schemeClr>
                </a:solidFill>
                <a:latin typeface="Calibri" pitchFamily="34" charset="0"/>
                <a:cs typeface="Calibri" pitchFamily="34" charset="0"/>
              </a:rPr>
              <a:t> yang </a:t>
            </a:r>
            <a:r>
              <a:rPr lang="en-US" sz="2800" dirty="0" err="1" smtClean="0">
                <a:solidFill>
                  <a:schemeClr val="tx1">
                    <a:lumMod val="50000"/>
                  </a:schemeClr>
                </a:solidFill>
                <a:latin typeface="Calibri" pitchFamily="34" charset="0"/>
                <a:cs typeface="Calibri" pitchFamily="34" charset="0"/>
              </a:rPr>
              <a:t>disampaikan</a:t>
            </a:r>
            <a:r>
              <a:rPr lang="en-US"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kepada</a:t>
            </a:r>
            <a:r>
              <a:rPr lang="id-ID"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konsumen</a:t>
            </a:r>
            <a:r>
              <a:rPr lang="en-US" sz="2800" dirty="0">
                <a:solidFill>
                  <a:schemeClr val="tx1">
                    <a:lumMod val="50000"/>
                  </a:schemeClr>
                </a:solidFill>
                <a:latin typeface="Calibri" pitchFamily="34" charset="0"/>
                <a:cs typeface="Calibri" pitchFamily="34" charset="0"/>
              </a:rPr>
              <a:t>.</a:t>
            </a:r>
          </a:p>
        </p:txBody>
      </p:sp>
      <p:sp>
        <p:nvSpPr>
          <p:cNvPr id="11" name="テキスト プレースホルダー 10"/>
          <p:cNvSpPr>
            <a:spLocks noGrp="1"/>
          </p:cNvSpPr>
          <p:nvPr>
            <p:ph type="body" sz="quarter" idx="22"/>
          </p:nvPr>
        </p:nvSpPr>
        <p:spPr>
          <a:xfrm>
            <a:off x="8153096" y="688005"/>
            <a:ext cx="5040560" cy="2925325"/>
          </a:xfrm>
        </p:spPr>
        <p:txBody>
          <a:bodyPr/>
          <a:lstStyle/>
          <a:p>
            <a:pPr algn="ctr">
              <a:tabLst>
                <a:tab pos="627063" algn="l"/>
              </a:tabLst>
            </a:pPr>
            <a:r>
              <a:rPr lang="en-US" sz="2400" dirty="0" err="1">
                <a:solidFill>
                  <a:schemeClr val="tx1">
                    <a:lumMod val="50000"/>
                  </a:schemeClr>
                </a:solidFill>
                <a:latin typeface="Calibri" pitchFamily="34" charset="0"/>
                <a:cs typeface="Calibri" pitchFamily="34" charset="0"/>
              </a:rPr>
              <a:t>Komunikasi</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persuasif</a:t>
            </a:r>
            <a:r>
              <a:rPr lang="en-US" sz="2400" dirty="0">
                <a:solidFill>
                  <a:schemeClr val="tx1">
                    <a:lumMod val="50000"/>
                  </a:schemeClr>
                </a:solidFill>
                <a:latin typeface="Calibri" pitchFamily="34" charset="0"/>
                <a:cs typeface="Calibri" pitchFamily="34" charset="0"/>
              </a:rPr>
              <a:t>: Gaya </a:t>
            </a:r>
            <a:r>
              <a:rPr lang="en-US" sz="2400" dirty="0" err="1">
                <a:solidFill>
                  <a:schemeClr val="tx1">
                    <a:lumMod val="50000"/>
                  </a:schemeClr>
                </a:solidFill>
                <a:latin typeface="Calibri" pitchFamily="34" charset="0"/>
                <a:cs typeface="Calibri" pitchFamily="34" charset="0"/>
              </a:rPr>
              <a:t>bujuk</a:t>
            </a:r>
            <a:r>
              <a:rPr lang="en-US"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rayunya</a:t>
            </a:r>
            <a:r>
              <a:rPr lang="id-ID" sz="2400" dirty="0">
                <a:solidFill>
                  <a:schemeClr val="tx1">
                    <a:lumMod val="50000"/>
                  </a:schemeClr>
                </a:solidFill>
                <a:latin typeface="Calibri" pitchFamily="34" charset="0"/>
                <a:cs typeface="Calibri" pitchFamily="34" charset="0"/>
              </a:rPr>
              <a:t> </a:t>
            </a:r>
            <a:r>
              <a:rPr lang="en-US" sz="2400" dirty="0" smtClean="0">
                <a:solidFill>
                  <a:schemeClr val="tx1">
                    <a:lumMod val="50000"/>
                  </a:schemeClr>
                </a:solidFill>
                <a:latin typeface="Calibri" pitchFamily="34" charset="0"/>
                <a:cs typeface="Calibri" pitchFamily="34" charset="0"/>
              </a:rPr>
              <a:t>(</a:t>
            </a:r>
            <a:r>
              <a:rPr lang="en-US" sz="2400" dirty="0" err="1" smtClean="0">
                <a:solidFill>
                  <a:schemeClr val="tx1">
                    <a:lumMod val="50000"/>
                  </a:schemeClr>
                </a:solidFill>
                <a:latin typeface="Calibri" pitchFamily="34" charset="0"/>
                <a:cs typeface="Calibri" pitchFamily="34" charset="0"/>
              </a:rPr>
              <a:t>persuasi</a:t>
            </a:r>
            <a:r>
              <a:rPr lang="en-US" sz="2400" dirty="0">
                <a:solidFill>
                  <a:schemeClr val="tx1">
                    <a:lumMod val="50000"/>
                  </a:schemeClr>
                </a:solidFill>
                <a:latin typeface="Calibri" pitchFamily="34" charset="0"/>
                <a:cs typeface="Calibri" pitchFamily="34" charset="0"/>
              </a:rPr>
              <a:t>) yang </a:t>
            </a:r>
            <a:r>
              <a:rPr lang="en-US" sz="2400" dirty="0" err="1">
                <a:solidFill>
                  <a:schemeClr val="tx1">
                    <a:lumMod val="50000"/>
                  </a:schemeClr>
                </a:solidFill>
                <a:latin typeface="Calibri" pitchFamily="34" charset="0"/>
                <a:cs typeface="Calibri" pitchFamily="34" charset="0"/>
              </a:rPr>
              <a:t>diterapkan</a:t>
            </a:r>
            <a:r>
              <a:rPr lang="en-US" sz="2400" dirty="0">
                <a:solidFill>
                  <a:schemeClr val="tx1">
                    <a:lumMod val="50000"/>
                  </a:schemeClr>
                </a:solidFill>
                <a:latin typeface="Calibri" pitchFamily="34" charset="0"/>
                <a:cs typeface="Calibri" pitchFamily="34" charset="0"/>
              </a:rPr>
              <a:t> </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pada</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iklan</a:t>
            </a:r>
            <a:r>
              <a:rPr lang="en-US" sz="2400" dirty="0" smtClean="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mengakibatkan</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konsumen</a:t>
            </a:r>
            <a:r>
              <a:rPr lang="en-US" sz="2400" dirty="0" smtClean="0">
                <a:solidFill>
                  <a:schemeClr val="tx1">
                    <a:lumMod val="50000"/>
                  </a:schemeClr>
                </a:solidFill>
                <a:latin typeface="Calibri" pitchFamily="34" charset="0"/>
                <a:cs typeface="Calibri" pitchFamily="34" charset="0"/>
              </a:rPr>
              <a:t> </a:t>
            </a:r>
            <a:r>
              <a:rPr lang="id-ID" sz="2400" dirty="0" smtClean="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terbius</a:t>
            </a:r>
            <a:r>
              <a:rPr lang="en-US" sz="2400" dirty="0" smtClean="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masuk</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lingkaran</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konotasi</a:t>
            </a:r>
            <a:r>
              <a:rPr lang="en-US"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positif</a:t>
            </a:r>
            <a:r>
              <a:rPr lang="en-US" sz="2400" dirty="0" smtClean="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terhadap</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produk</a:t>
            </a:r>
            <a:r>
              <a:rPr lang="en-US" sz="2400" dirty="0">
                <a:solidFill>
                  <a:schemeClr val="tx1">
                    <a:lumMod val="50000"/>
                  </a:schemeClr>
                </a:solidFill>
                <a:latin typeface="Calibri" pitchFamily="34" charset="0"/>
                <a:cs typeface="Calibri" pitchFamily="34" charset="0"/>
              </a:rPr>
              <a:t> yang </a:t>
            </a:r>
            <a:r>
              <a:rPr lang="en-US" sz="2400" dirty="0" err="1" smtClean="0">
                <a:solidFill>
                  <a:schemeClr val="tx1">
                    <a:lumMod val="50000"/>
                  </a:schemeClr>
                </a:solidFill>
                <a:latin typeface="Calibri" pitchFamily="34" charset="0"/>
                <a:cs typeface="Calibri" pitchFamily="34" charset="0"/>
              </a:rPr>
              <a:t>diinformasikan</a:t>
            </a:r>
            <a:r>
              <a:rPr lang="en-US" sz="2400" dirty="0">
                <a:solidFill>
                  <a:schemeClr val="tx1">
                    <a:lumMod val="50000"/>
                  </a:schemeClr>
                </a:solidFill>
                <a:latin typeface="Calibri" pitchFamily="34" charset="0"/>
                <a:cs typeface="Calibri" pitchFamily="34" charset="0"/>
              </a:rPr>
              <a:t>.</a:t>
            </a:r>
          </a:p>
        </p:txBody>
      </p:sp>
      <p:sp>
        <p:nvSpPr>
          <p:cNvPr id="13" name="テキスト プレースホルダー 12"/>
          <p:cNvSpPr>
            <a:spLocks noGrp="1"/>
          </p:cNvSpPr>
          <p:nvPr>
            <p:ph type="body" sz="quarter" idx="24"/>
          </p:nvPr>
        </p:nvSpPr>
        <p:spPr>
          <a:xfrm>
            <a:off x="13508691" y="4108385"/>
            <a:ext cx="4312026" cy="4230470"/>
          </a:xfrm>
        </p:spPr>
        <p:txBody>
          <a:bodyPr/>
          <a:lstStyle/>
          <a:p>
            <a:pPr algn="ctr">
              <a:tabLst>
                <a:tab pos="627063" algn="l"/>
              </a:tabLst>
            </a:pPr>
            <a:r>
              <a:rPr lang="en-US" sz="2800" dirty="0" err="1">
                <a:solidFill>
                  <a:schemeClr val="tx1">
                    <a:lumMod val="50000"/>
                  </a:schemeClr>
                </a:solidFill>
              </a:rPr>
              <a:t>Reaksi</a:t>
            </a:r>
            <a:r>
              <a:rPr lang="en-US" sz="2800" dirty="0">
                <a:solidFill>
                  <a:schemeClr val="tx1">
                    <a:lumMod val="50000"/>
                  </a:schemeClr>
                </a:solidFill>
              </a:rPr>
              <a:t> </a:t>
            </a:r>
            <a:r>
              <a:rPr lang="en-US" sz="2800" dirty="0" err="1">
                <a:solidFill>
                  <a:schemeClr val="tx1">
                    <a:lumMod val="50000"/>
                  </a:schemeClr>
                </a:solidFill>
              </a:rPr>
              <a:t>Konsumen</a:t>
            </a:r>
            <a:r>
              <a:rPr lang="en-US" sz="2800" dirty="0">
                <a:solidFill>
                  <a:schemeClr val="tx1">
                    <a:lumMod val="50000"/>
                  </a:schemeClr>
                </a:solidFill>
              </a:rPr>
              <a:t>: </a:t>
            </a:r>
            <a:r>
              <a:rPr lang="en-US" sz="2800" dirty="0" err="1">
                <a:solidFill>
                  <a:schemeClr val="tx1">
                    <a:lumMod val="50000"/>
                  </a:schemeClr>
                </a:solidFill>
              </a:rPr>
              <a:t>Informasi</a:t>
            </a:r>
            <a:r>
              <a:rPr lang="en-US" sz="2800" dirty="0">
                <a:solidFill>
                  <a:schemeClr val="tx1">
                    <a:lumMod val="50000"/>
                  </a:schemeClr>
                </a:solidFill>
              </a:rPr>
              <a:t> yang </a:t>
            </a:r>
            <a:r>
              <a:rPr lang="en-US" sz="2800" dirty="0" err="1">
                <a:solidFill>
                  <a:schemeClr val="tx1">
                    <a:lumMod val="50000"/>
                  </a:schemeClr>
                </a:solidFill>
              </a:rPr>
              <a:t>jelas</a:t>
            </a:r>
            <a:r>
              <a:rPr lang="en-US" sz="2800" dirty="0">
                <a:solidFill>
                  <a:schemeClr val="tx1">
                    <a:lumMod val="50000"/>
                  </a:schemeClr>
                </a:solidFill>
              </a:rPr>
              <a:t> </a:t>
            </a:r>
            <a:r>
              <a:rPr lang="id-ID" sz="2800" dirty="0" smtClean="0">
                <a:solidFill>
                  <a:schemeClr val="tx1">
                    <a:lumMod val="50000"/>
                  </a:schemeClr>
                </a:solidFill>
              </a:rPr>
              <a:t> </a:t>
            </a:r>
            <a:r>
              <a:rPr lang="en-US" sz="2800" dirty="0" err="1" smtClean="0">
                <a:solidFill>
                  <a:schemeClr val="tx1">
                    <a:lumMod val="50000"/>
                  </a:schemeClr>
                </a:solidFill>
              </a:rPr>
              <a:t>melalui</a:t>
            </a:r>
            <a:r>
              <a:rPr lang="en-US" sz="2800" dirty="0" smtClean="0">
                <a:solidFill>
                  <a:schemeClr val="tx1">
                    <a:lumMod val="50000"/>
                  </a:schemeClr>
                </a:solidFill>
              </a:rPr>
              <a:t> </a:t>
            </a:r>
            <a:r>
              <a:rPr lang="en-US" sz="2800" dirty="0" err="1">
                <a:solidFill>
                  <a:schemeClr val="tx1">
                    <a:lumMod val="50000"/>
                  </a:schemeClr>
                </a:solidFill>
              </a:rPr>
              <a:t>iklan</a:t>
            </a:r>
            <a:r>
              <a:rPr lang="en-US" sz="2800" dirty="0">
                <a:solidFill>
                  <a:schemeClr val="tx1">
                    <a:lumMod val="50000"/>
                  </a:schemeClr>
                </a:solidFill>
              </a:rPr>
              <a:t> </a:t>
            </a:r>
            <a:r>
              <a:rPr lang="en-US" sz="2800" dirty="0" err="1">
                <a:solidFill>
                  <a:schemeClr val="tx1">
                    <a:lumMod val="50000"/>
                  </a:schemeClr>
                </a:solidFill>
              </a:rPr>
              <a:t>akan</a:t>
            </a:r>
            <a:r>
              <a:rPr lang="en-US" sz="2800" dirty="0">
                <a:solidFill>
                  <a:schemeClr val="tx1">
                    <a:lumMod val="50000"/>
                  </a:schemeClr>
                </a:solidFill>
              </a:rPr>
              <a:t> </a:t>
            </a:r>
            <a:r>
              <a:rPr lang="en-US" sz="2800" dirty="0" err="1">
                <a:solidFill>
                  <a:schemeClr val="tx1">
                    <a:lumMod val="50000"/>
                  </a:schemeClr>
                </a:solidFill>
              </a:rPr>
              <a:t>membuahkan</a:t>
            </a:r>
            <a:r>
              <a:rPr lang="en-US" sz="2800" dirty="0">
                <a:solidFill>
                  <a:schemeClr val="tx1">
                    <a:lumMod val="50000"/>
                  </a:schemeClr>
                </a:solidFill>
              </a:rPr>
              <a:t> </a:t>
            </a:r>
            <a:r>
              <a:rPr lang="en-US" sz="2800" dirty="0" err="1" smtClean="0">
                <a:solidFill>
                  <a:schemeClr val="tx1">
                    <a:lumMod val="50000"/>
                  </a:schemeClr>
                </a:solidFill>
              </a:rPr>
              <a:t>reaksi</a:t>
            </a:r>
            <a:r>
              <a:rPr lang="en-US" sz="2800" dirty="0" smtClean="0">
                <a:solidFill>
                  <a:schemeClr val="tx1">
                    <a:lumMod val="50000"/>
                  </a:schemeClr>
                </a:solidFill>
              </a:rPr>
              <a:t> </a:t>
            </a:r>
            <a:r>
              <a:rPr lang="en-US" sz="2800" dirty="0" err="1" smtClean="0">
                <a:solidFill>
                  <a:schemeClr val="tx1">
                    <a:lumMod val="50000"/>
                  </a:schemeClr>
                </a:solidFill>
              </a:rPr>
              <a:t>atau</a:t>
            </a:r>
            <a:r>
              <a:rPr lang="id-ID" sz="2800" dirty="0" smtClean="0">
                <a:solidFill>
                  <a:schemeClr val="tx1">
                    <a:lumMod val="50000"/>
                  </a:schemeClr>
                </a:solidFill>
              </a:rPr>
              <a:t> </a:t>
            </a:r>
            <a:r>
              <a:rPr lang="en-US" sz="2800" dirty="0" err="1" smtClean="0">
                <a:solidFill>
                  <a:schemeClr val="tx1">
                    <a:lumMod val="50000"/>
                  </a:schemeClr>
                </a:solidFill>
              </a:rPr>
              <a:t>tindakan</a:t>
            </a:r>
            <a:r>
              <a:rPr lang="en-US" sz="2800" dirty="0" smtClean="0">
                <a:solidFill>
                  <a:schemeClr val="tx1">
                    <a:lumMod val="50000"/>
                  </a:schemeClr>
                </a:solidFill>
              </a:rPr>
              <a:t> </a:t>
            </a:r>
            <a:r>
              <a:rPr lang="en-US" sz="2800" dirty="0" err="1">
                <a:solidFill>
                  <a:schemeClr val="tx1">
                    <a:lumMod val="50000"/>
                  </a:schemeClr>
                </a:solidFill>
              </a:rPr>
              <a:t>hingga</a:t>
            </a:r>
            <a:r>
              <a:rPr lang="en-US" sz="2800" dirty="0">
                <a:solidFill>
                  <a:schemeClr val="tx1">
                    <a:lumMod val="50000"/>
                  </a:schemeClr>
                </a:solidFill>
              </a:rPr>
              <a:t> </a:t>
            </a:r>
            <a:r>
              <a:rPr lang="en-US" sz="2800" dirty="0" err="1">
                <a:solidFill>
                  <a:schemeClr val="tx1">
                    <a:lumMod val="50000"/>
                  </a:schemeClr>
                </a:solidFill>
              </a:rPr>
              <a:t>kesadaran</a:t>
            </a:r>
            <a:r>
              <a:rPr lang="en-US" sz="2800" dirty="0">
                <a:solidFill>
                  <a:schemeClr val="tx1">
                    <a:lumMod val="50000"/>
                  </a:schemeClr>
                </a:solidFill>
              </a:rPr>
              <a:t> </a:t>
            </a:r>
            <a:r>
              <a:rPr lang="en-US" sz="2800" dirty="0" err="1" smtClean="0">
                <a:solidFill>
                  <a:schemeClr val="tx1">
                    <a:lumMod val="50000"/>
                  </a:schemeClr>
                </a:solidFill>
              </a:rPr>
              <a:t>untuk</a:t>
            </a:r>
            <a:r>
              <a:rPr lang="en-US" sz="2800" dirty="0" smtClean="0">
                <a:solidFill>
                  <a:schemeClr val="tx1">
                    <a:lumMod val="50000"/>
                  </a:schemeClr>
                </a:solidFill>
              </a:rPr>
              <a:t> </a:t>
            </a:r>
            <a:r>
              <a:rPr lang="en-US" sz="2800" dirty="0" err="1" smtClean="0">
                <a:solidFill>
                  <a:schemeClr val="tx1">
                    <a:lumMod val="50000"/>
                  </a:schemeClr>
                </a:solidFill>
              </a:rPr>
              <a:t>mengkonsumsi</a:t>
            </a:r>
            <a:r>
              <a:rPr lang="id-ID" sz="2800" dirty="0" smtClean="0">
                <a:solidFill>
                  <a:schemeClr val="tx1">
                    <a:lumMod val="50000"/>
                  </a:schemeClr>
                </a:solidFill>
              </a:rPr>
              <a:t> </a:t>
            </a:r>
            <a:r>
              <a:rPr lang="en-US" sz="2800" dirty="0" err="1" smtClean="0">
                <a:solidFill>
                  <a:schemeClr val="tx1">
                    <a:lumMod val="50000"/>
                  </a:schemeClr>
                </a:solidFill>
              </a:rPr>
              <a:t>produk</a:t>
            </a:r>
            <a:r>
              <a:rPr lang="en-US" sz="2800" dirty="0" smtClean="0">
                <a:solidFill>
                  <a:schemeClr val="tx1">
                    <a:lumMod val="50000"/>
                  </a:schemeClr>
                </a:solidFill>
              </a:rPr>
              <a:t> </a:t>
            </a:r>
            <a:r>
              <a:rPr lang="en-US" sz="2800" dirty="0">
                <a:solidFill>
                  <a:schemeClr val="tx1">
                    <a:lumMod val="50000"/>
                  </a:schemeClr>
                </a:solidFill>
              </a:rPr>
              <a:t>yang </a:t>
            </a:r>
            <a:r>
              <a:rPr lang="en-US" sz="2800" dirty="0" err="1" smtClean="0">
                <a:solidFill>
                  <a:schemeClr val="tx1">
                    <a:lumMod val="50000"/>
                  </a:schemeClr>
                </a:solidFill>
              </a:rPr>
              <a:t>diinformasikan</a:t>
            </a:r>
            <a:r>
              <a:rPr lang="en-US" sz="2800" dirty="0">
                <a:solidFill>
                  <a:schemeClr val="tx1">
                    <a:lumMod val="50000"/>
                  </a:schemeClr>
                </a:solidFill>
              </a:rPr>
              <a:t>.</a:t>
            </a:r>
          </a:p>
        </p:txBody>
      </p:sp>
      <p:sp>
        <p:nvSpPr>
          <p:cNvPr id="6" name="テキスト プレースホルダー 5"/>
          <p:cNvSpPr>
            <a:spLocks noGrp="1"/>
          </p:cNvSpPr>
          <p:nvPr>
            <p:ph type="body" sz="quarter" idx="14"/>
          </p:nvPr>
        </p:nvSpPr>
        <p:spPr/>
        <p:txBody>
          <a:bodyPr/>
          <a:lstStyle/>
          <a:p>
            <a:r>
              <a:rPr kumimoji="1" lang="id-ID" altLang="ja-JP" dirty="0" smtClean="0">
                <a:latin typeface="Century Gothic" pitchFamily="34" charset="0"/>
              </a:rPr>
              <a:t>KESIMPULAN</a:t>
            </a:r>
            <a:endParaRPr kumimoji="1" lang="ja-JP" altLang="en-US" dirty="0">
              <a:latin typeface="Century Gothic" pitchFamily="34" charset="0"/>
            </a:endParaRPr>
          </a:p>
        </p:txBody>
      </p:sp>
    </p:spTree>
    <p:extLst>
      <p:ext uri="{BB962C8B-B14F-4D97-AF65-F5344CB8AC3E}">
        <p14:creationId xmlns:p14="http://schemas.microsoft.com/office/powerpoint/2010/main" val="3778430181"/>
      </p:ext>
    </p:extLst>
  </p:cSld>
  <p:clrMapOvr>
    <a:masterClrMapping/>
  </p:clrMapOvr>
  <p:transition spd="slow" advTm="8629">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latin typeface="Century Gothic" pitchFamily="34" charset="0"/>
              </a:rPr>
              <a:t>TERIMAKASIH</a:t>
            </a:r>
            <a:endParaRPr lang="id-ID" dirty="0">
              <a:latin typeface="Century Gothic" pitchFamily="34" charset="0"/>
            </a:endParaRPr>
          </a:p>
        </p:txBody>
      </p:sp>
    </p:spTree>
    <p:extLst>
      <p:ext uri="{BB962C8B-B14F-4D97-AF65-F5344CB8AC3E}">
        <p14:creationId xmlns:p14="http://schemas.microsoft.com/office/powerpoint/2010/main" val="377410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862286" y="1723120"/>
            <a:ext cx="16741860" cy="1664619"/>
          </a:xfrm>
        </p:spPr>
        <p:txBody>
          <a:bodyPr/>
          <a:lstStyle/>
          <a:p>
            <a:r>
              <a:rPr kumimoji="1" lang="id-ID" altLang="ja-JP" sz="6600" dirty="0" smtClean="0">
                <a:latin typeface="Century Gothic" pitchFamily="34" charset="0"/>
              </a:rPr>
              <a:t>PENGERTIAN IKLAN </a:t>
            </a:r>
            <a:endParaRPr kumimoji="1" lang="ja-JP" altLang="en-US" sz="6600" dirty="0">
              <a:latin typeface="Century Gothic" pitchFamily="34" charset="0"/>
            </a:endParaRPr>
          </a:p>
        </p:txBody>
      </p:sp>
      <p:sp>
        <p:nvSpPr>
          <p:cNvPr id="12" name="テキスト プレースホルダー 11"/>
          <p:cNvSpPr>
            <a:spLocks noGrp="1"/>
          </p:cNvSpPr>
          <p:nvPr>
            <p:ph type="body" sz="quarter" idx="14"/>
          </p:nvPr>
        </p:nvSpPr>
        <p:spPr>
          <a:xfrm>
            <a:off x="2572476" y="3703340"/>
            <a:ext cx="12972324" cy="1710190"/>
          </a:xfrm>
        </p:spPr>
        <p:txBody>
          <a:bodyPr/>
          <a:lstStyle/>
          <a:p>
            <a:r>
              <a:rPr lang="en-US" dirty="0">
                <a:latin typeface="Century Gothic" pitchFamily="34" charset="0"/>
                <a:cs typeface="Times New Roman" pitchFamily="18" charset="0"/>
              </a:rPr>
              <a:t> Advertising : </a:t>
            </a:r>
            <a:r>
              <a:rPr lang="en-US" i="1" dirty="0" err="1">
                <a:latin typeface="Century Gothic" pitchFamily="34" charset="0"/>
                <a:cs typeface="Times New Roman" pitchFamily="18" charset="0"/>
              </a:rPr>
              <a:t>advertere</a:t>
            </a:r>
            <a:r>
              <a:rPr lang="en-US" i="1" dirty="0">
                <a:latin typeface="Century Gothic" pitchFamily="34" charset="0"/>
                <a:cs typeface="Times New Roman" pitchFamily="18" charset="0"/>
              </a:rPr>
              <a:t> </a:t>
            </a:r>
          </a:p>
          <a:p>
            <a:r>
              <a:rPr lang="en-US" dirty="0">
                <a:latin typeface="Century Gothic" pitchFamily="34" charset="0"/>
                <a:cs typeface="Times New Roman" pitchFamily="18" charset="0"/>
              </a:rPr>
              <a:t>	</a:t>
            </a:r>
            <a:r>
              <a:rPr lang="id-ID"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 </a:t>
            </a:r>
            <a:r>
              <a:rPr lang="en-US" i="1" dirty="0">
                <a:latin typeface="Century Gothic" pitchFamily="34" charset="0"/>
                <a:cs typeface="Times New Roman" pitchFamily="18" charset="0"/>
              </a:rPr>
              <a:t>to run toward</a:t>
            </a:r>
            <a:endParaRPr kumimoji="1" lang="ja-JP" altLang="en-US" i="1" dirty="0">
              <a:latin typeface="Century Gothic" pitchFamily="34" charset="0"/>
            </a:endParaRPr>
          </a:p>
        </p:txBody>
      </p:sp>
      <p:sp>
        <p:nvSpPr>
          <p:cNvPr id="13" name="テキスト プレースホルダー 12"/>
          <p:cNvSpPr>
            <a:spLocks noGrp="1"/>
          </p:cNvSpPr>
          <p:nvPr>
            <p:ph type="body" sz="quarter" idx="15"/>
          </p:nvPr>
        </p:nvSpPr>
        <p:spPr>
          <a:xfrm>
            <a:off x="2104424" y="6133610"/>
            <a:ext cx="14077564" cy="3195355"/>
          </a:xfrm>
        </p:spPr>
        <p:txBody>
          <a:bodyPr/>
          <a:lstStyle/>
          <a:p>
            <a:pPr marL="342900" indent="-342900">
              <a:buFont typeface="Arial" pitchFamily="34" charset="0"/>
              <a:buChar char="•"/>
            </a:pPr>
            <a:r>
              <a:rPr lang="en-US" sz="3600" b="1" dirty="0" err="1">
                <a:latin typeface="Century Gothic" pitchFamily="34" charset="0"/>
                <a:cs typeface="Times New Roman" pitchFamily="18" charset="0"/>
              </a:rPr>
              <a:t>Mengubah</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jalan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pikiran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konsumen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untuk</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membeli</a:t>
            </a:r>
            <a:r>
              <a:rPr lang="id-ID" sz="3600" b="1" dirty="0">
                <a:latin typeface="Century Gothic" pitchFamily="34" charset="0"/>
                <a:cs typeface="Times New Roman" pitchFamily="18" charset="0"/>
              </a:rPr>
              <a:t> </a:t>
            </a:r>
            <a:endParaRPr lang="id-ID" sz="3600" b="1" dirty="0" smtClean="0">
              <a:latin typeface="Century Gothic" pitchFamily="34" charset="0"/>
              <a:cs typeface="Times New Roman" pitchFamily="18" charset="0"/>
            </a:endParaRPr>
          </a:p>
          <a:p>
            <a:pPr marL="342900" indent="-342900">
              <a:buFont typeface="Arial" pitchFamily="34" charset="0"/>
              <a:buChar char="•"/>
            </a:pPr>
            <a:r>
              <a:rPr lang="en-US" sz="3600" b="1" dirty="0" err="1" smtClean="0">
                <a:latin typeface="Century Gothic" pitchFamily="34" charset="0"/>
                <a:cs typeface="Times New Roman" pitchFamily="18" charset="0"/>
              </a:rPr>
              <a:t>Periklanan</a:t>
            </a:r>
            <a:r>
              <a:rPr lang="en-US" sz="3600" b="1" dirty="0" smtClean="0">
                <a:latin typeface="Century Gothic" pitchFamily="34" charset="0"/>
                <a:cs typeface="Times New Roman" pitchFamily="18" charset="0"/>
              </a:rPr>
              <a:t> </a:t>
            </a:r>
            <a:r>
              <a:rPr lang="en-US" sz="3600" b="1" dirty="0" err="1" smtClean="0">
                <a:latin typeface="Century Gothic" pitchFamily="34" charset="0"/>
                <a:cs typeface="Times New Roman" pitchFamily="18" charset="0"/>
              </a:rPr>
              <a:t>adalah</a:t>
            </a:r>
            <a:r>
              <a:rPr lang="id-ID" sz="3600" b="1" dirty="0" smtClean="0">
                <a:latin typeface="Century Gothic" pitchFamily="34" charset="0"/>
                <a:cs typeface="Times New Roman" pitchFamily="18" charset="0"/>
              </a:rPr>
              <a:t> </a:t>
            </a:r>
            <a:r>
              <a:rPr lang="en-US" sz="3600" b="1" dirty="0" err="1" smtClean="0">
                <a:latin typeface="Century Gothic" pitchFamily="34" charset="0"/>
                <a:cs typeface="Times New Roman" pitchFamily="18" charset="0"/>
              </a:rPr>
              <a:t>Keseluruhan</a:t>
            </a:r>
            <a:r>
              <a:rPr lang="en-US" sz="3600" b="1" dirty="0" smtClean="0">
                <a:latin typeface="Century Gothic" pitchFamily="34" charset="0"/>
                <a:cs typeface="Times New Roman" pitchFamily="18" charset="0"/>
              </a:rPr>
              <a:t> </a:t>
            </a:r>
            <a:r>
              <a:rPr lang="en-US" sz="3600" b="1" dirty="0">
                <a:latin typeface="Century Gothic" pitchFamily="34" charset="0"/>
                <a:cs typeface="Times New Roman" pitchFamily="18" charset="0"/>
              </a:rPr>
              <a:t>proses yang </a:t>
            </a:r>
            <a:r>
              <a:rPr lang="en-US" sz="3600" b="1" dirty="0" err="1">
                <a:latin typeface="Century Gothic" pitchFamily="34" charset="0"/>
                <a:cs typeface="Times New Roman" pitchFamily="18" charset="0"/>
              </a:rPr>
              <a:t>meliputi</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persiapan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perencanaan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pelaksanaan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dan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pengawasan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penyampaian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iklan</a:t>
            </a:r>
            <a:r>
              <a:rPr lang="en-US" sz="3600" b="1" dirty="0">
                <a:latin typeface="Century Gothic" pitchFamily="34" charset="0"/>
                <a:cs typeface="Times New Roman" pitchFamily="18" charset="0"/>
              </a:rPr>
              <a:t>.</a:t>
            </a:r>
          </a:p>
        </p:txBody>
      </p:sp>
      <p:sp>
        <p:nvSpPr>
          <p:cNvPr id="15" name="スライド番号プレースホルダー 14"/>
          <p:cNvSpPr>
            <a:spLocks noGrp="1"/>
          </p:cNvSpPr>
          <p:nvPr>
            <p:ph type="sldNum" sz="quarter" idx="11"/>
          </p:nvPr>
        </p:nvSpPr>
        <p:spPr/>
        <p:txBody>
          <a:bodyPr/>
          <a:lstStyle/>
          <a:p>
            <a:fld id="{387164BF-D67A-46C0-81D2-5BAF67C00C80}" type="slidenum">
              <a:rPr lang="en-US" smtClean="0"/>
              <a:pPr/>
              <a:t>2</a:t>
            </a:fld>
            <a:endParaRPr lang="en-US" dirty="0"/>
          </a:p>
        </p:txBody>
      </p:sp>
    </p:spTree>
    <p:extLst>
      <p:ext uri="{BB962C8B-B14F-4D97-AF65-F5344CB8AC3E}">
        <p14:creationId xmlns:p14="http://schemas.microsoft.com/office/powerpoint/2010/main" val="337149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3</a:t>
            </a:fld>
            <a:endParaRPr lang="en-US" dirty="0"/>
          </a:p>
        </p:txBody>
      </p:sp>
      <p:sp>
        <p:nvSpPr>
          <p:cNvPr id="7" name="テキスト プレースホルダー 6"/>
          <p:cNvSpPr>
            <a:spLocks noGrp="1"/>
          </p:cNvSpPr>
          <p:nvPr>
            <p:ph type="body" sz="quarter" idx="39"/>
          </p:nvPr>
        </p:nvSpPr>
        <p:spPr>
          <a:xfrm>
            <a:off x="2097255" y="823021"/>
            <a:ext cx="14102428" cy="900100"/>
          </a:xfrm>
        </p:spPr>
        <p:txBody>
          <a:bodyPr/>
          <a:lstStyle/>
          <a:p>
            <a:r>
              <a:rPr kumimoji="1" lang="id-ID" altLang="ja-JP" sz="4000" b="1" dirty="0" smtClean="0">
                <a:latin typeface="Century Gothic" pitchFamily="34" charset="0"/>
              </a:rPr>
              <a:t>PENGERTIAN IKLAN :</a:t>
            </a:r>
            <a:endParaRPr kumimoji="1" lang="en-US" altLang="ja-JP" sz="4000" b="1" dirty="0" smtClean="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37674545"/>
              </p:ext>
            </p:extLst>
          </p:nvPr>
        </p:nvGraphicFramePr>
        <p:xfrm>
          <a:off x="3047735" y="2038153"/>
          <a:ext cx="12190942" cy="7010400"/>
        </p:xfrm>
        <a:graphic>
          <a:graphicData uri="http://schemas.openxmlformats.org/drawingml/2006/table">
            <a:tbl>
              <a:tblPr firstRow="1" bandRow="1">
                <a:tableStyleId>{5C22544A-7EE6-4342-B048-85BDC9FD1C3A}</a:tableStyleId>
              </a:tblPr>
              <a:tblGrid>
                <a:gridCol w="6095471">
                  <a:extLst>
                    <a:ext uri="{9D8B030D-6E8A-4147-A177-3AD203B41FA5}">
                      <a16:colId xmlns:a16="http://schemas.microsoft.com/office/drawing/2014/main" val="20000"/>
                    </a:ext>
                  </a:extLst>
                </a:gridCol>
                <a:gridCol w="6095471">
                  <a:extLst>
                    <a:ext uri="{9D8B030D-6E8A-4147-A177-3AD203B41FA5}">
                      <a16:colId xmlns:a16="http://schemas.microsoft.com/office/drawing/2014/main" val="20001"/>
                    </a:ext>
                  </a:extLst>
                </a:gridCol>
              </a:tblGrid>
              <a:tr h="990112">
                <a:tc>
                  <a:txBody>
                    <a:bodyPr/>
                    <a:lstStyle/>
                    <a:p>
                      <a:pPr marL="0" marR="0" indent="0" algn="ctr" defTabSz="1632753" rtl="0" eaLnBrk="1" fontAlgn="auto" latinLnBrk="0" hangingPunct="1">
                        <a:lnSpc>
                          <a:spcPct val="100000"/>
                        </a:lnSpc>
                        <a:spcBef>
                          <a:spcPts val="0"/>
                        </a:spcBef>
                        <a:spcAft>
                          <a:spcPts val="0"/>
                        </a:spcAft>
                        <a:buClrTx/>
                        <a:buSzTx/>
                        <a:buFontTx/>
                        <a:buNone/>
                        <a:tabLst/>
                        <a:defRPr/>
                      </a:pPr>
                      <a:r>
                        <a:rPr lang="en-US" sz="3200" b="1" dirty="0" err="1" smtClean="0">
                          <a:solidFill>
                            <a:schemeClr val="bg1"/>
                          </a:solidFill>
                          <a:latin typeface="Century Gothic" pitchFamily="34" charset="0"/>
                          <a:cs typeface="Times New Roman" pitchFamily="18" charset="0"/>
                        </a:rPr>
                        <a:t>Menurut</a:t>
                      </a:r>
                      <a:r>
                        <a:rPr lang="en-US" sz="3200" b="1" dirty="0" smtClean="0">
                          <a:solidFill>
                            <a:schemeClr val="bg1"/>
                          </a:solidFill>
                          <a:latin typeface="Century Gothic" pitchFamily="34" charset="0"/>
                          <a:cs typeface="Times New Roman" pitchFamily="18" charset="0"/>
                        </a:rPr>
                        <a:t> PPPI :</a:t>
                      </a:r>
                      <a:endParaRPr lang="id-ID" sz="3200" b="1" dirty="0" smtClean="0">
                        <a:solidFill>
                          <a:schemeClr val="bg1"/>
                        </a:solidFill>
                        <a:latin typeface="Century Gothic" pitchFamily="34" charset="0"/>
                        <a:cs typeface="Times New Roman" pitchFamily="18" charset="0"/>
                      </a:endParaRPr>
                    </a:p>
                  </a:txBody>
                  <a:tcPr/>
                </a:tc>
                <a:tc>
                  <a:txBody>
                    <a:bodyPr/>
                    <a:lstStyle/>
                    <a:p>
                      <a:pPr marL="0" marR="0" indent="0" algn="ctr" defTabSz="1632753" rtl="0" eaLnBrk="1" fontAlgn="auto" latinLnBrk="0" hangingPunct="1">
                        <a:lnSpc>
                          <a:spcPct val="100000"/>
                        </a:lnSpc>
                        <a:spcBef>
                          <a:spcPts val="0"/>
                        </a:spcBef>
                        <a:spcAft>
                          <a:spcPts val="0"/>
                        </a:spcAft>
                        <a:buClrTx/>
                        <a:buSzTx/>
                        <a:buFontTx/>
                        <a:buNone/>
                        <a:tabLst/>
                        <a:defRPr/>
                      </a:pPr>
                      <a:r>
                        <a:rPr lang="en-US" sz="3200" b="1" dirty="0" err="1" smtClean="0">
                          <a:solidFill>
                            <a:schemeClr val="bg1"/>
                          </a:solidFill>
                          <a:latin typeface="Century Gothic" pitchFamily="34" charset="0"/>
                          <a:cs typeface="Times New Roman" pitchFamily="18" charset="0"/>
                        </a:rPr>
                        <a:t>Menurut</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Kamus</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Besar</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Bahasa</a:t>
                      </a:r>
                      <a:r>
                        <a:rPr lang="en-US" sz="3200" b="1" dirty="0" smtClean="0">
                          <a:solidFill>
                            <a:schemeClr val="bg1"/>
                          </a:solidFill>
                          <a:latin typeface="Century Gothic" pitchFamily="34" charset="0"/>
                          <a:cs typeface="Times New Roman" pitchFamily="18" charset="0"/>
                        </a:rPr>
                        <a:t> Indonesia</a:t>
                      </a:r>
                      <a:r>
                        <a:rPr lang="id-ID" sz="3200" b="1" dirty="0" smtClean="0">
                          <a:solidFill>
                            <a:schemeClr val="bg1"/>
                          </a:solidFill>
                          <a:latin typeface="Century Gothic" pitchFamily="34" charset="0"/>
                          <a:cs typeface="Times New Roman" pitchFamily="18" charset="0"/>
                        </a:rPr>
                        <a:t> :</a:t>
                      </a:r>
                      <a:endParaRPr lang="id-ID" sz="3200" dirty="0" smtClean="0">
                        <a:solidFill>
                          <a:schemeClr val="bg1"/>
                        </a:solidFill>
                        <a:latin typeface="Century Gothic" pitchFamily="34" charset="0"/>
                        <a:cs typeface="Times New Roman" pitchFamily="18" charset="0"/>
                      </a:endParaRPr>
                    </a:p>
                  </a:txBody>
                  <a:tcPr/>
                </a:tc>
                <a:extLst>
                  <a:ext uri="{0D108BD9-81ED-4DB2-BD59-A6C34878D82A}">
                    <a16:rowId xmlns:a16="http://schemas.microsoft.com/office/drawing/2014/main" val="10000"/>
                  </a:ext>
                </a:extLst>
              </a:tr>
              <a:tr h="3532893">
                <a:tc>
                  <a:txBody>
                    <a:bodyPr/>
                    <a:lstStyle/>
                    <a:p>
                      <a:pPr marL="0" marR="0" indent="0" algn="ctr" defTabSz="1632753" rtl="0" eaLnBrk="1" fontAlgn="auto" latinLnBrk="0" hangingPunct="1">
                        <a:lnSpc>
                          <a:spcPct val="150000"/>
                        </a:lnSpc>
                        <a:spcBef>
                          <a:spcPts val="0"/>
                        </a:spcBef>
                        <a:spcAft>
                          <a:spcPts val="0"/>
                        </a:spcAft>
                        <a:buClrTx/>
                        <a:buSzTx/>
                        <a:buFontTx/>
                        <a:buNone/>
                        <a:tabLst/>
                        <a:defRPr/>
                      </a:pPr>
                      <a:r>
                        <a:rPr lang="en-US" sz="3200" b="0" dirty="0" err="1" smtClean="0">
                          <a:solidFill>
                            <a:schemeClr val="tx1"/>
                          </a:solidFill>
                          <a:latin typeface="Century Gothic" pitchFamily="34" charset="0"/>
                          <a:cs typeface="Times New Roman" pitchFamily="18" charset="0"/>
                        </a:rPr>
                        <a:t>Segala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bentuk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pesan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tentang</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suatu</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produk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disampaikan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melalui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suatu</a:t>
                      </a:r>
                      <a:r>
                        <a:rPr lang="en-US" sz="3200" b="0" dirty="0" smtClean="0">
                          <a:solidFill>
                            <a:schemeClr val="tx1"/>
                          </a:solidFill>
                          <a:latin typeface="Century Gothic" pitchFamily="34" charset="0"/>
                          <a:cs typeface="Times New Roman" pitchFamily="18" charset="0"/>
                        </a:rPr>
                        <a:t> media, </a:t>
                      </a:r>
                      <a:r>
                        <a:rPr lang="en-US" sz="3200" b="0" dirty="0" err="1" smtClean="0">
                          <a:solidFill>
                            <a:schemeClr val="tx1"/>
                          </a:solidFill>
                          <a:latin typeface="Century Gothic" pitchFamily="34" charset="0"/>
                          <a:cs typeface="Times New Roman" pitchFamily="18" charset="0"/>
                        </a:rPr>
                        <a:t>dibiayai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oleh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pemrakarsa</a:t>
                      </a:r>
                      <a:r>
                        <a:rPr lang="en-US" sz="3200" b="0" dirty="0" smtClean="0">
                          <a:solidFill>
                            <a:schemeClr val="tx1"/>
                          </a:solidFill>
                          <a:latin typeface="Century Gothic" pitchFamily="34" charset="0"/>
                          <a:cs typeface="Times New Roman" pitchFamily="18" charset="0"/>
                        </a:rPr>
                        <a:t> yang </a:t>
                      </a:r>
                      <a:r>
                        <a:rPr lang="en-US" sz="3200" b="0" dirty="0" err="1" smtClean="0">
                          <a:solidFill>
                            <a:schemeClr val="tx1"/>
                          </a:solidFill>
                          <a:latin typeface="Century Gothic" pitchFamily="34" charset="0"/>
                          <a:cs typeface="Times New Roman" pitchFamily="18" charset="0"/>
                        </a:rPr>
                        <a:t>dikenal</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serta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ditujukan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kepada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sebagian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atau</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seluruh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masyarakat</a:t>
                      </a:r>
                      <a:r>
                        <a:rPr lang="en-US" b="0" dirty="0" smtClean="0">
                          <a:solidFill>
                            <a:schemeClr val="tx1"/>
                          </a:solidFill>
                          <a:latin typeface="Century Gothic" pitchFamily="34" charset="0"/>
                          <a:cs typeface="Times New Roman" pitchFamily="18" charset="0"/>
                        </a:rPr>
                        <a:t>.</a:t>
                      </a:r>
                    </a:p>
                  </a:txBody>
                  <a:tcPr/>
                </a:tc>
                <a:tc>
                  <a:txBody>
                    <a:bodyPr/>
                    <a:lstStyle/>
                    <a:p>
                      <a:pPr marL="0" marR="0" indent="0" algn="ctr" defTabSz="1632753" rtl="0" eaLnBrk="1" fontAlgn="auto" latinLnBrk="0" hangingPunct="1">
                        <a:lnSpc>
                          <a:spcPct val="150000"/>
                        </a:lnSpc>
                        <a:spcBef>
                          <a:spcPts val="0"/>
                        </a:spcBef>
                        <a:spcAft>
                          <a:spcPts val="0"/>
                        </a:spcAft>
                        <a:buClrTx/>
                        <a:buSzTx/>
                        <a:buFontTx/>
                        <a:buNone/>
                        <a:tabLst/>
                        <a:defRPr/>
                      </a:pPr>
                      <a:r>
                        <a:rPr lang="en-US" sz="3200" b="0" dirty="0" err="1" smtClean="0">
                          <a:solidFill>
                            <a:schemeClr val="tx1"/>
                          </a:solidFill>
                          <a:latin typeface="Century Gothic" pitchFamily="34" charset="0"/>
                          <a:cs typeface="Times New Roman" pitchFamily="18" charset="0"/>
                        </a:rPr>
                        <a:t>Pemberitahuan</a:t>
                      </a:r>
                      <a:r>
                        <a:rPr lang="en-US" sz="3200" b="0" dirty="0" smtClean="0">
                          <a:solidFill>
                            <a:schemeClr val="tx1"/>
                          </a:solidFill>
                          <a:latin typeface="Century Gothic" pitchFamily="34" charset="0"/>
                          <a:cs typeface="Times New Roman" pitchFamily="18" charset="0"/>
                        </a:rPr>
                        <a:t> k</a:t>
                      </a:r>
                      <a:r>
                        <a:rPr lang="id-ID" sz="3200" b="0" dirty="0" smtClean="0">
                          <a:solidFill>
                            <a:schemeClr val="tx1"/>
                          </a:solidFill>
                          <a:latin typeface="Century Gothic" pitchFamily="34" charset="0"/>
                          <a:cs typeface="Times New Roman" pitchFamily="18" charset="0"/>
                        </a:rPr>
                        <a:t>e</a:t>
                      </a:r>
                      <a:r>
                        <a:rPr lang="en-US" sz="3200" b="0" dirty="0" smtClean="0">
                          <a:solidFill>
                            <a:schemeClr val="tx1"/>
                          </a:solidFill>
                          <a:latin typeface="Century Gothic" pitchFamily="34" charset="0"/>
                          <a:cs typeface="Times New Roman" pitchFamily="18" charset="0"/>
                        </a:rPr>
                        <a:t>p</a:t>
                      </a:r>
                      <a:r>
                        <a:rPr lang="id-ID" sz="3200" b="0" dirty="0" smtClean="0">
                          <a:solidFill>
                            <a:schemeClr val="tx1"/>
                          </a:solidFill>
                          <a:latin typeface="Century Gothic" pitchFamily="34" charset="0"/>
                          <a:cs typeface="Times New Roman" pitchFamily="18" charset="0"/>
                        </a:rPr>
                        <a:t>a</a:t>
                      </a:r>
                      <a:r>
                        <a:rPr lang="en-US" sz="3200" b="0" dirty="0" smtClean="0">
                          <a:solidFill>
                            <a:schemeClr val="tx1"/>
                          </a:solidFill>
                          <a:latin typeface="Century Gothic" pitchFamily="34" charset="0"/>
                          <a:cs typeface="Times New Roman" pitchFamily="18" charset="0"/>
                        </a:rPr>
                        <a:t>d</a:t>
                      </a:r>
                      <a:r>
                        <a:rPr lang="id-ID" sz="3200" b="0" dirty="0" smtClean="0">
                          <a:solidFill>
                            <a:schemeClr val="tx1"/>
                          </a:solidFill>
                          <a:latin typeface="Century Gothic" pitchFamily="34" charset="0"/>
                          <a:cs typeface="Times New Roman" pitchFamily="18" charset="0"/>
                        </a:rPr>
                        <a:t>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khalayak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mengenai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barang</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jasa</a:t>
                      </a:r>
                      <a:r>
                        <a:rPr lang="en-US" sz="3200" b="0" dirty="0" smtClean="0">
                          <a:solidFill>
                            <a:schemeClr val="tx1"/>
                          </a:solidFill>
                          <a:latin typeface="Century Gothic" pitchFamily="34" charset="0"/>
                          <a:cs typeface="Times New Roman" pitchFamily="18" charset="0"/>
                        </a:rPr>
                        <a:t> yang </a:t>
                      </a:r>
                      <a:r>
                        <a:rPr lang="en-US" sz="3200" b="0" dirty="0" err="1" smtClean="0">
                          <a:solidFill>
                            <a:schemeClr val="tx1"/>
                          </a:solidFill>
                          <a:latin typeface="Century Gothic" pitchFamily="34" charset="0"/>
                          <a:cs typeface="Times New Roman" pitchFamily="18" charset="0"/>
                        </a:rPr>
                        <a:t>dijual</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dipasang</a:t>
                      </a:r>
                      <a:r>
                        <a:rPr lang="en-US" sz="3200" b="0" dirty="0" smtClean="0">
                          <a:solidFill>
                            <a:schemeClr val="tx1"/>
                          </a:solidFill>
                          <a:latin typeface="Century Gothic" pitchFamily="34" charset="0"/>
                          <a:cs typeface="Times New Roman" pitchFamily="18" charset="0"/>
                        </a:rPr>
                        <a:t> di media </a:t>
                      </a:r>
                      <a:r>
                        <a:rPr lang="en-US" sz="3200" b="0" dirty="0" err="1" smtClean="0">
                          <a:solidFill>
                            <a:schemeClr val="tx1"/>
                          </a:solidFill>
                          <a:latin typeface="Century Gothic" pitchFamily="34" charset="0"/>
                          <a:cs typeface="Times New Roman" pitchFamily="18" charset="0"/>
                        </a:rPr>
                        <a:t>massa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seperti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koran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majalah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atau</a:t>
                      </a:r>
                      <a:r>
                        <a:rPr lang="en-US" sz="3200" b="0" dirty="0" smtClean="0">
                          <a:solidFill>
                            <a:schemeClr val="tx1"/>
                          </a:solidFill>
                          <a:latin typeface="Century Gothic" pitchFamily="34" charset="0"/>
                          <a:cs typeface="Times New Roman" pitchFamily="18" charset="0"/>
                        </a:rPr>
                        <a:t> di </a:t>
                      </a:r>
                      <a:r>
                        <a:rPr lang="en-US" sz="3200" b="0" dirty="0" err="1" smtClean="0">
                          <a:solidFill>
                            <a:schemeClr val="tx1"/>
                          </a:solidFill>
                          <a:latin typeface="Century Gothic" pitchFamily="34" charset="0"/>
                          <a:cs typeface="Times New Roman" pitchFamily="18" charset="0"/>
                        </a:rPr>
                        <a:t>tempat-tempat</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umum</a:t>
                      </a:r>
                      <a:r>
                        <a:rPr lang="en-US" sz="3200" b="0" dirty="0" smtClean="0">
                          <a:solidFill>
                            <a:schemeClr val="tx1"/>
                          </a:solidFill>
                          <a:latin typeface="Century Gothic" pitchFamily="34" charset="0"/>
                          <a:cs typeface="Times New Roman" pitchFamily="18" charset="0"/>
                        </a:rPr>
                        <a:t> </a:t>
                      </a:r>
                    </a:p>
                    <a:p>
                      <a:pPr algn="ctr">
                        <a:lnSpc>
                          <a:spcPct val="150000"/>
                        </a:lnSpc>
                      </a:pPr>
                      <a:endParaRPr lang="id-ID" b="0" dirty="0">
                        <a:latin typeface="Century Gothic"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5180009"/>
      </p:ext>
    </p:extLst>
  </p:cSld>
  <p:clrMapOvr>
    <a:masterClrMapping/>
  </p:clrMapOvr>
  <p:transition spd="slow" advTm="2686">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61" y="327965"/>
            <a:ext cx="16741860" cy="1800200"/>
          </a:xfrm>
        </p:spPr>
        <p:txBody>
          <a:bodyPr/>
          <a:lstStyle/>
          <a:p>
            <a:pPr>
              <a:lnSpc>
                <a:spcPct val="150000"/>
              </a:lnSpc>
            </a:pPr>
            <a:r>
              <a:rPr lang="en-US" sz="3600" spc="0" dirty="0">
                <a:solidFill>
                  <a:schemeClr val="tx1"/>
                </a:solidFill>
                <a:latin typeface="Century Gothic" pitchFamily="34" charset="0"/>
              </a:rPr>
              <a:t>Ralph S. Alexander </a:t>
            </a:r>
            <a:r>
              <a:rPr lang="en-US" sz="3600" spc="0" dirty="0" err="1">
                <a:solidFill>
                  <a:schemeClr val="tx1"/>
                </a:solidFill>
                <a:latin typeface="Century Gothic" pitchFamily="34" charset="0"/>
              </a:rPr>
              <a:t>dalam</a:t>
            </a:r>
            <a:r>
              <a:rPr lang="en-US" sz="3600" spc="0" dirty="0">
                <a:solidFill>
                  <a:schemeClr val="tx1"/>
                </a:solidFill>
                <a:latin typeface="Century Gothic" pitchFamily="34" charset="0"/>
              </a:rPr>
              <a:t> </a:t>
            </a:r>
            <a:r>
              <a:rPr lang="en-US" sz="3600" spc="0" dirty="0" err="1">
                <a:solidFill>
                  <a:schemeClr val="tx1"/>
                </a:solidFill>
                <a:latin typeface="Century Gothic" pitchFamily="34" charset="0"/>
              </a:rPr>
              <a:t>Jefkins</a:t>
            </a:r>
            <a:r>
              <a:rPr lang="en-US" sz="3600" spc="0" dirty="0">
                <a:solidFill>
                  <a:schemeClr val="tx1"/>
                </a:solidFill>
                <a:latin typeface="Century Gothic" pitchFamily="34" charset="0"/>
              </a:rPr>
              <a:t> (1997:110) </a:t>
            </a:r>
            <a:r>
              <a:rPr lang="en-US" sz="3600" spc="0" dirty="0" err="1">
                <a:solidFill>
                  <a:schemeClr val="tx1"/>
                </a:solidFill>
                <a:latin typeface="Century Gothic" pitchFamily="34" charset="0"/>
              </a:rPr>
              <a:t>merumuskan</a:t>
            </a:r>
            <a:r>
              <a:rPr lang="en-US" sz="3600" spc="0" dirty="0">
                <a:solidFill>
                  <a:schemeClr val="tx1"/>
                </a:solidFill>
                <a:latin typeface="Century Gothic" pitchFamily="34" charset="0"/>
              </a:rPr>
              <a:t> </a:t>
            </a:r>
            <a:r>
              <a:rPr lang="en-US" sz="3600" spc="0" dirty="0" err="1">
                <a:solidFill>
                  <a:schemeClr val="tx1"/>
                </a:solidFill>
                <a:latin typeface="Century Gothic" pitchFamily="34" charset="0"/>
              </a:rPr>
              <a:t>dengan</a:t>
            </a:r>
            <a:r>
              <a:rPr lang="en-US" sz="3600" spc="0" dirty="0">
                <a:solidFill>
                  <a:schemeClr val="tx1"/>
                </a:solidFill>
                <a:latin typeface="Century Gothic" pitchFamily="34" charset="0"/>
              </a:rPr>
              <a:t> </a:t>
            </a:r>
            <a:r>
              <a:rPr lang="en-US" sz="3600" i="1" spc="0" dirty="0" smtClean="0">
                <a:solidFill>
                  <a:schemeClr val="tx1"/>
                </a:solidFill>
                <a:latin typeface="Century Gothic" pitchFamily="34" charset="0"/>
              </a:rPr>
              <a:t>Association</a:t>
            </a:r>
            <a:r>
              <a:rPr lang="id-ID" sz="3600" spc="0" dirty="0" smtClean="0">
                <a:solidFill>
                  <a:schemeClr val="tx1"/>
                </a:solidFill>
                <a:latin typeface="Century Gothic" pitchFamily="34" charset="0"/>
              </a:rPr>
              <a:t> </a:t>
            </a:r>
            <a:r>
              <a:rPr lang="en-US" sz="3600" i="1" spc="0" dirty="0" smtClean="0">
                <a:solidFill>
                  <a:schemeClr val="tx1"/>
                </a:solidFill>
                <a:latin typeface="Century Gothic" pitchFamily="34" charset="0"/>
              </a:rPr>
              <a:t>Marketing </a:t>
            </a:r>
            <a:r>
              <a:rPr lang="en-US" sz="3600" i="1" spc="0" dirty="0">
                <a:solidFill>
                  <a:schemeClr val="tx1"/>
                </a:solidFill>
                <a:latin typeface="Century Gothic" pitchFamily="34" charset="0"/>
              </a:rPr>
              <a:t>Association </a:t>
            </a:r>
            <a:r>
              <a:rPr lang="en-US" sz="3600" spc="0" dirty="0">
                <a:solidFill>
                  <a:schemeClr val="tx1"/>
                </a:solidFill>
                <a:latin typeface="Century Gothic" pitchFamily="34" charset="0"/>
              </a:rPr>
              <a:t>(AMA</a:t>
            </a:r>
            <a:r>
              <a:rPr lang="en-US" sz="3600" spc="0" dirty="0" smtClean="0">
                <a:solidFill>
                  <a:schemeClr val="tx1"/>
                </a:solidFill>
                <a:latin typeface="Century Gothic" pitchFamily="34" charset="0"/>
              </a:rPr>
              <a:t>)</a:t>
            </a:r>
            <a:r>
              <a:rPr lang="id-ID" sz="3600" b="1" spc="0" dirty="0" smtClean="0">
                <a:solidFill>
                  <a:schemeClr val="tx1"/>
                </a:solidFill>
                <a:latin typeface="Century Gothic" pitchFamily="34" charset="0"/>
              </a:rPr>
              <a:t> – EMPAT BATASAN IKLAN</a:t>
            </a:r>
            <a:endParaRPr lang="id-ID" sz="3600" b="1" spc="0" dirty="0">
              <a:latin typeface="Century Gothic" pitchFamily="34" charset="0"/>
            </a:endParaRPr>
          </a:p>
        </p:txBody>
      </p:sp>
      <p:sp>
        <p:nvSpPr>
          <p:cNvPr id="4" name="Slide Number Placeholder 3"/>
          <p:cNvSpPr>
            <a:spLocks noGrp="1"/>
          </p:cNvSpPr>
          <p:nvPr>
            <p:ph type="sldNum" sz="quarter" idx="11"/>
          </p:nvPr>
        </p:nvSpPr>
        <p:spPr/>
        <p:txBody>
          <a:bodyPr/>
          <a:lstStyle/>
          <a:p>
            <a:fld id="{387164BF-D67A-46C0-81D2-5BAF67C00C80}" type="slidenum">
              <a:rPr lang="en-US" smtClean="0"/>
              <a:pPr/>
              <a:t>4</a:t>
            </a:fld>
            <a:endParaRPr lang="en-US" dirty="0"/>
          </a:p>
        </p:txBody>
      </p:sp>
      <p:sp>
        <p:nvSpPr>
          <p:cNvPr id="10" name="Text Placeholder 9"/>
          <p:cNvSpPr>
            <a:spLocks noGrp="1"/>
          </p:cNvSpPr>
          <p:nvPr>
            <p:ph type="body" sz="quarter" idx="20"/>
          </p:nvPr>
        </p:nvSpPr>
        <p:spPr>
          <a:xfrm>
            <a:off x="12248551" y="2536524"/>
            <a:ext cx="5146674" cy="3102031"/>
          </a:xfrm>
        </p:spPr>
        <p:txBody>
          <a:bodyPr/>
          <a:lstStyle/>
          <a:p>
            <a:pPr eaLnBrk="0" hangingPunct="0">
              <a:defRPr/>
            </a:pPr>
            <a:r>
              <a:rPr lang="id-ID" b="1" spc="0" dirty="0">
                <a:solidFill>
                  <a:schemeClr val="accent1">
                    <a:lumMod val="50000"/>
                  </a:schemeClr>
                </a:solidFill>
                <a:latin typeface="Calibri" pitchFamily="34" charset="0"/>
                <a:cs typeface="Calibri" pitchFamily="34" charset="0"/>
              </a:rPr>
              <a:t>P</a:t>
            </a:r>
            <a:r>
              <a:rPr lang="en-US" b="1" spc="0" dirty="0" err="1" smtClean="0">
                <a:solidFill>
                  <a:schemeClr val="accent1">
                    <a:lumMod val="50000"/>
                  </a:schemeClr>
                </a:solidFill>
                <a:latin typeface="Calibri" pitchFamily="34" charset="0"/>
                <a:cs typeface="Calibri" pitchFamily="34" charset="0"/>
              </a:rPr>
              <a:t>enyajian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gagasan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terhadap</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barang</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suatu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bentuk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ditampilkan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berdasarkan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konsep</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produknya</a:t>
            </a:r>
            <a:endParaRPr lang="en-US" b="1" spc="0" dirty="0">
              <a:solidFill>
                <a:schemeClr val="accent1">
                  <a:lumMod val="50000"/>
                </a:schemeClr>
              </a:solidFill>
              <a:latin typeface="Calibri" pitchFamily="34" charset="0"/>
              <a:cs typeface="Calibri" pitchFamily="34" charset="0"/>
            </a:endParaRPr>
          </a:p>
        </p:txBody>
      </p:sp>
      <p:sp>
        <p:nvSpPr>
          <p:cNvPr id="12" name="Text Placeholder 11"/>
          <p:cNvSpPr>
            <a:spLocks noGrp="1"/>
          </p:cNvSpPr>
          <p:nvPr>
            <p:ph type="body" sz="quarter" idx="22"/>
          </p:nvPr>
        </p:nvSpPr>
        <p:spPr>
          <a:xfrm>
            <a:off x="12203546" y="6223620"/>
            <a:ext cx="5670629" cy="3308163"/>
          </a:xfrm>
        </p:spPr>
        <p:txBody>
          <a:bodyPr/>
          <a:lstStyle/>
          <a:p>
            <a:r>
              <a:rPr lang="id-ID" b="1" spc="0" dirty="0" err="1" smtClean="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ditujukan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kepada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kalayak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dapat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menjangkau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masyarakat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kelompok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besar</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dipersempit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menjadi</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kelompok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pasar</a:t>
            </a:r>
            <a:endParaRPr lang="en-US" b="1"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
        <p:nvSpPr>
          <p:cNvPr id="14" name="Text Placeholder 13"/>
          <p:cNvSpPr>
            <a:spLocks noGrp="1"/>
          </p:cNvSpPr>
          <p:nvPr>
            <p:ph type="body" sz="quarter" idx="24"/>
          </p:nvPr>
        </p:nvSpPr>
        <p:spPr>
          <a:xfrm>
            <a:off x="637262" y="2538708"/>
            <a:ext cx="5355594" cy="3099847"/>
          </a:xfrm>
        </p:spPr>
        <p:txBody>
          <a:bodyPr/>
          <a:lstStyle/>
          <a:p>
            <a:pPr eaLnBrk="0" hangingPunct="0">
              <a:defRPr/>
            </a:pPr>
            <a:r>
              <a:rPr lang="id-ID" b="1" spc="0" dirty="0" smtClean="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mempunyai</a:t>
            </a:r>
            <a:r>
              <a:rPr lang="en-US" b="1" spc="0" dirty="0">
                <a:solidFill>
                  <a:schemeClr val="accent1">
                    <a:lumMod val="50000"/>
                  </a:schemeClr>
                </a:solidFill>
                <a:latin typeface="Calibri" pitchFamily="34" charset="0"/>
                <a:cs typeface="Calibri" pitchFamily="34" charset="0"/>
              </a:rPr>
              <a:t> sponsor yang </a:t>
            </a:r>
            <a:r>
              <a:rPr lang="en-US" b="1" spc="0" dirty="0" err="1">
                <a:solidFill>
                  <a:schemeClr val="accent1">
                    <a:lumMod val="50000"/>
                  </a:schemeClr>
                </a:solidFill>
                <a:latin typeface="Calibri" pitchFamily="34" charset="0"/>
                <a:cs typeface="Calibri" pitchFamily="34" charset="0"/>
              </a:rPr>
              <a:t>jelas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terciptanya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atas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pemrakarsa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perusahaan</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membiayainya</a:t>
            </a:r>
            <a:endParaRPr lang="en-US" b="1" spc="0" dirty="0">
              <a:solidFill>
                <a:schemeClr val="accent1">
                  <a:lumMod val="50000"/>
                </a:schemeClr>
              </a:solidFill>
              <a:latin typeface="Calibri" pitchFamily="34" charset="0"/>
              <a:cs typeface="Calibri" pitchFamily="34" charset="0"/>
            </a:endParaRPr>
          </a:p>
          <a:p>
            <a:pPr eaLnBrk="0" hangingPunct="0">
              <a:defRPr/>
            </a:pPr>
            <a:endParaRPr lang="id-ID"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
        <p:nvSpPr>
          <p:cNvPr id="16" name="Text Placeholder 15"/>
          <p:cNvSpPr>
            <a:spLocks noGrp="1"/>
          </p:cNvSpPr>
          <p:nvPr>
            <p:ph type="body" sz="quarter" idx="26"/>
          </p:nvPr>
        </p:nvSpPr>
        <p:spPr>
          <a:xfrm>
            <a:off x="727272" y="6428031"/>
            <a:ext cx="5265584" cy="3035949"/>
          </a:xfrm>
        </p:spPr>
        <p:txBody>
          <a:bodyPr/>
          <a:lstStyle/>
          <a:p>
            <a:pPr eaLnBrk="0" hangingPunct="0">
              <a:defRPr/>
            </a:pPr>
            <a:r>
              <a:rPr lang="id-ID" b="1" spc="0" dirty="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dikenai</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biaya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penyajian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dalam</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penyebaran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penerbitan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penayangan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atas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biaya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perusahaan</a:t>
            </a:r>
            <a:r>
              <a:rPr lang="en-US" b="1" spc="0" dirty="0">
                <a:solidFill>
                  <a:schemeClr val="accent1">
                    <a:lumMod val="50000"/>
                  </a:schemeClr>
                </a:solidFill>
                <a:latin typeface="Calibri" pitchFamily="34" charset="0"/>
                <a:cs typeface="Calibri" pitchFamily="34" charset="0"/>
              </a:rPr>
              <a:t>.</a:t>
            </a:r>
          </a:p>
          <a:p>
            <a:pPr eaLnBrk="0" hangingPunct="0">
              <a:defRPr/>
            </a:pPr>
            <a:endParaRPr lang="id-ID"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8092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5</a:t>
            </a:fld>
            <a:endParaRPr lang="en-US" dirty="0"/>
          </a:p>
        </p:txBody>
      </p:sp>
      <p:sp>
        <p:nvSpPr>
          <p:cNvPr id="7" name="テキスト プレースホルダー 6"/>
          <p:cNvSpPr>
            <a:spLocks noGrp="1"/>
          </p:cNvSpPr>
          <p:nvPr>
            <p:ph type="body" sz="quarter" idx="39"/>
          </p:nvPr>
        </p:nvSpPr>
        <p:spPr>
          <a:xfrm>
            <a:off x="2097255" y="688005"/>
            <a:ext cx="14102428" cy="900101"/>
          </a:xfrm>
        </p:spPr>
        <p:txBody>
          <a:bodyPr/>
          <a:lstStyle/>
          <a:p>
            <a:r>
              <a:rPr lang="id-ID" sz="4000" b="1" dirty="0">
                <a:solidFill>
                  <a:schemeClr val="accent1">
                    <a:lumMod val="50000"/>
                  </a:schemeClr>
                </a:solidFill>
                <a:latin typeface="Century Gothic" pitchFamily="34" charset="0"/>
              </a:rPr>
              <a:t> </a:t>
            </a:r>
            <a:r>
              <a:rPr lang="en-US" sz="4000" b="1" dirty="0">
                <a:solidFill>
                  <a:schemeClr val="accent1">
                    <a:lumMod val="50000"/>
                  </a:schemeClr>
                </a:solidFill>
                <a:latin typeface="Century Gothic" pitchFamily="34" charset="0"/>
              </a:rPr>
              <a:t>PERBEDAAN IKLAN D</a:t>
            </a:r>
            <a:r>
              <a:rPr lang="id-ID" sz="4000" b="1" dirty="0">
                <a:solidFill>
                  <a:schemeClr val="accent1">
                    <a:lumMod val="50000"/>
                  </a:schemeClr>
                </a:solidFill>
                <a:latin typeface="Century Gothic" pitchFamily="34" charset="0"/>
              </a:rPr>
              <a:t>EN</a:t>
            </a:r>
            <a:r>
              <a:rPr lang="en-US" sz="4000" b="1" dirty="0">
                <a:solidFill>
                  <a:schemeClr val="accent1">
                    <a:lumMod val="50000"/>
                  </a:schemeClr>
                </a:solidFill>
                <a:latin typeface="Century Gothic" pitchFamily="34" charset="0"/>
              </a:rPr>
              <a:t>G</a:t>
            </a:r>
            <a:r>
              <a:rPr lang="id-ID" sz="4000" b="1" dirty="0">
                <a:solidFill>
                  <a:schemeClr val="accent1">
                    <a:lumMod val="50000"/>
                  </a:schemeClr>
                </a:solidFill>
                <a:latin typeface="Century Gothic" pitchFamily="34" charset="0"/>
              </a:rPr>
              <a:t>A</a:t>
            </a:r>
            <a:r>
              <a:rPr lang="en-US" sz="4000" b="1" dirty="0" smtClean="0">
                <a:solidFill>
                  <a:schemeClr val="accent1">
                    <a:lumMod val="50000"/>
                  </a:schemeClr>
                </a:solidFill>
                <a:latin typeface="Century Gothic" pitchFamily="34" charset="0"/>
              </a:rPr>
              <a:t>N</a:t>
            </a:r>
            <a:r>
              <a:rPr lang="id-ID" sz="4000" b="1" dirty="0" smtClean="0">
                <a:solidFill>
                  <a:schemeClr val="accent1">
                    <a:lumMod val="50000"/>
                  </a:schemeClr>
                </a:solidFill>
                <a:latin typeface="Century Gothic" pitchFamily="34" charset="0"/>
              </a:rPr>
              <a:t> </a:t>
            </a:r>
            <a:r>
              <a:rPr lang="en-US" sz="4000" b="1" dirty="0" smtClean="0">
                <a:solidFill>
                  <a:schemeClr val="accent1">
                    <a:lumMod val="50000"/>
                  </a:schemeClr>
                </a:solidFill>
                <a:latin typeface="Century Gothic" pitchFamily="34" charset="0"/>
              </a:rPr>
              <a:t>PROMOSI </a:t>
            </a:r>
            <a:r>
              <a:rPr lang="en-US" sz="4000" b="1" dirty="0">
                <a:solidFill>
                  <a:schemeClr val="accent1">
                    <a:lumMod val="50000"/>
                  </a:schemeClr>
                </a:solidFill>
                <a:latin typeface="Century Gothic" pitchFamily="34" charset="0"/>
              </a:rPr>
              <a:t>LAINNYA </a:t>
            </a:r>
            <a:endParaRPr kumimoji="1" lang="en-US" altLang="ja-JP" sz="4000" b="1" dirty="0" smtClean="0">
              <a:solidFill>
                <a:schemeClr val="accent1">
                  <a:lumMod val="50000"/>
                </a:schemeClr>
              </a:solidFill>
              <a:latin typeface="Century Gothic" pitchFamily="34" charset="0"/>
            </a:endParaRPr>
          </a:p>
        </p:txBody>
      </p:sp>
      <p:sp>
        <p:nvSpPr>
          <p:cNvPr id="8" name="Rectangle 3"/>
          <p:cNvSpPr txBox="1">
            <a:spLocks noChangeArrowheads="1"/>
          </p:cNvSpPr>
          <p:nvPr/>
        </p:nvSpPr>
        <p:spPr>
          <a:xfrm>
            <a:off x="3382566" y="2038155"/>
            <a:ext cx="11836314" cy="6930770"/>
          </a:xfrm>
          <a:prstGeom prst="rect">
            <a:avLst/>
          </a:prstGeom>
        </p:spPr>
        <p:txBody>
          <a:bodyPr>
            <a:normAutofit fontScale="92500"/>
          </a:bodyPr>
          <a:lst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571500" indent="-571500">
              <a:lnSpc>
                <a:spcPct val="150000"/>
              </a:lnSpc>
              <a:buFont typeface="Wingdings" pitchFamily="2" charset="2"/>
              <a:buChar char="ü"/>
              <a:tabLst>
                <a:tab pos="355600" algn="l"/>
              </a:tabLst>
              <a:defRPr/>
            </a:pPr>
            <a:r>
              <a:rPr lang="en-US" sz="3600" b="1" dirty="0" err="1" smtClean="0">
                <a:solidFill>
                  <a:schemeClr val="accent1">
                    <a:lumMod val="50000"/>
                  </a:schemeClr>
                </a:solidFill>
                <a:latin typeface="Calibri" pitchFamily="34" charset="0"/>
                <a:cs typeface="Calibri" pitchFamily="34" charset="0"/>
              </a:rPr>
              <a:t>Pengumuman</a:t>
            </a:r>
            <a:r>
              <a:rPr lang="id-ID" sz="3600" b="1" dirty="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pemberitahuan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tanpa</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membujuk</a:t>
            </a:r>
            <a:endParaRPr lang="en-US" sz="3600" b="1" dirty="0" smtClean="0">
              <a:solidFill>
                <a:schemeClr val="accent1">
                  <a:lumMod val="50000"/>
                </a:schemeClr>
              </a:solidFill>
              <a:latin typeface="Calibri" pitchFamily="34" charset="0"/>
              <a:cs typeface="Calibri" pitchFamily="34" charset="0"/>
            </a:endParaRPr>
          </a:p>
          <a:p>
            <a:pPr marL="571500" indent="-571500">
              <a:lnSpc>
                <a:spcPct val="150000"/>
              </a:lnSpc>
              <a:buFont typeface="Wingdings" pitchFamily="2" charset="2"/>
              <a:buChar char="ü"/>
              <a:defRPr/>
            </a:pPr>
            <a:r>
              <a:rPr lang="en-US" sz="3600" b="1" dirty="0" err="1" smtClean="0">
                <a:solidFill>
                  <a:schemeClr val="accent1">
                    <a:lumMod val="50000"/>
                  </a:schemeClr>
                </a:solidFill>
                <a:latin typeface="Calibri" pitchFamily="34" charset="0"/>
                <a:cs typeface="Calibri" pitchFamily="34" charset="0"/>
              </a:rPr>
              <a:t>Publisitas</a:t>
            </a:r>
            <a:r>
              <a:rPr lang="en-US" sz="3600" b="1" dirty="0" smtClean="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anggaran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kecil</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malah</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tidak</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ada</a:t>
            </a:r>
            <a:endParaRPr lang="en-US" sz="3600" b="1" dirty="0" smtClean="0">
              <a:solidFill>
                <a:schemeClr val="accent1">
                  <a:lumMod val="50000"/>
                </a:schemeClr>
              </a:solidFill>
              <a:latin typeface="Calibri" pitchFamily="34" charset="0"/>
              <a:cs typeface="Calibri" pitchFamily="34" charset="0"/>
            </a:endParaRPr>
          </a:p>
          <a:p>
            <a:pPr marL="571500" indent="-571500">
              <a:lnSpc>
                <a:spcPct val="150000"/>
              </a:lnSpc>
              <a:buFont typeface="Wingdings" pitchFamily="2" charset="2"/>
              <a:buChar char="ü"/>
              <a:defRPr/>
            </a:pPr>
            <a:r>
              <a:rPr lang="en-US" sz="3600" b="1" dirty="0" err="1" smtClean="0">
                <a:solidFill>
                  <a:schemeClr val="accent1">
                    <a:lumMod val="50000"/>
                  </a:schemeClr>
                </a:solidFill>
                <a:latin typeface="Calibri" pitchFamily="34" charset="0"/>
                <a:cs typeface="Calibri" pitchFamily="34" charset="0"/>
              </a:rPr>
              <a:t>Promosi</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penjualan</a:t>
            </a:r>
            <a:r>
              <a:rPr lang="en-US" sz="3600" b="1" dirty="0" smtClean="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merangsang</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pembeli</a:t>
            </a:r>
            <a:r>
              <a:rPr lang="en-US" sz="3600" b="1" dirty="0" smtClean="0">
                <a:solidFill>
                  <a:schemeClr val="accent1">
                    <a:lumMod val="50000"/>
                  </a:schemeClr>
                </a:solidFill>
                <a:latin typeface="Calibri" pitchFamily="34" charset="0"/>
                <a:cs typeface="Calibri" pitchFamily="34" charset="0"/>
              </a:rPr>
              <a:t> di </a:t>
            </a:r>
            <a:r>
              <a:rPr lang="en-US" sz="3600" b="1" dirty="0" err="1" smtClean="0">
                <a:solidFill>
                  <a:schemeClr val="accent1">
                    <a:lumMod val="50000"/>
                  </a:schemeClr>
                </a:solidFill>
                <a:latin typeface="Calibri" pitchFamily="34" charset="0"/>
                <a:cs typeface="Calibri" pitchFamily="34" charset="0"/>
              </a:rPr>
              <a:t>tempat</a:t>
            </a:r>
            <a:endParaRPr lang="en-US" sz="3600" b="1" dirty="0" smtClean="0">
              <a:solidFill>
                <a:schemeClr val="accent1">
                  <a:lumMod val="50000"/>
                </a:schemeClr>
              </a:solidFill>
              <a:latin typeface="Calibri" pitchFamily="34" charset="0"/>
              <a:cs typeface="Calibri" pitchFamily="34" charset="0"/>
            </a:endParaRPr>
          </a:p>
          <a:p>
            <a:pPr marL="274320" indent="-274320">
              <a:lnSpc>
                <a:spcPct val="150000"/>
              </a:lnSpc>
              <a:buFont typeface="Wingdings" pitchFamily="2" charset="2"/>
              <a:buNone/>
              <a:defRPr/>
            </a:pPr>
            <a:r>
              <a:rPr lang="en-US" sz="3600" b="1" dirty="0" smtClean="0">
                <a:solidFill>
                  <a:schemeClr val="accent1">
                    <a:lumMod val="50000"/>
                  </a:schemeClr>
                </a:solidFill>
                <a:latin typeface="Calibri" pitchFamily="34" charset="0"/>
                <a:cs typeface="Calibri" pitchFamily="34" charset="0"/>
              </a:rPr>
              <a:t>   </a:t>
            </a:r>
            <a:endParaRPr lang="id-ID" sz="3600" b="1" dirty="0" smtClean="0">
              <a:solidFill>
                <a:schemeClr val="accent1">
                  <a:lumMod val="50000"/>
                </a:schemeClr>
              </a:solidFill>
              <a:latin typeface="Calibri" pitchFamily="34" charset="0"/>
              <a:cs typeface="Calibri" pitchFamily="34" charset="0"/>
            </a:endParaRPr>
          </a:p>
          <a:p>
            <a:pPr marL="274320" indent="-274320">
              <a:lnSpc>
                <a:spcPct val="150000"/>
              </a:lnSpc>
              <a:buFont typeface="Wingdings" pitchFamily="2" charset="2"/>
              <a:buNone/>
              <a:defRPr/>
            </a:pPr>
            <a:r>
              <a:rPr lang="en-US" sz="3600" b="1" dirty="0" err="1" smtClean="0">
                <a:solidFill>
                  <a:schemeClr val="accent1">
                    <a:lumMod val="50000"/>
                  </a:schemeClr>
                </a:solidFill>
                <a:latin typeface="Calibri" pitchFamily="34" charset="0"/>
                <a:cs typeface="Calibri" pitchFamily="34" charset="0"/>
              </a:rPr>
              <a:t>Manfaat</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Iklan</a:t>
            </a:r>
            <a:r>
              <a:rPr lang="en-US" sz="3600" b="1" dirty="0" smtClean="0">
                <a:solidFill>
                  <a:schemeClr val="accent1">
                    <a:lumMod val="50000"/>
                  </a:schemeClr>
                </a:solidFill>
                <a:latin typeface="Calibri" pitchFamily="34" charset="0"/>
                <a:cs typeface="Calibri" pitchFamily="34" charset="0"/>
              </a:rPr>
              <a:t> :</a:t>
            </a: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Memperluas</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alternatif</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bagi</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konsumen</a:t>
            </a:r>
            <a:endParaRPr lang="en-US" sz="3600" b="1" dirty="0" smtClean="0">
              <a:solidFill>
                <a:schemeClr val="accent1">
                  <a:lumMod val="50000"/>
                </a:schemeClr>
              </a:solidFill>
              <a:latin typeface="Calibri" pitchFamily="34" charset="0"/>
              <a:cs typeface="Calibri" pitchFamily="34" charset="0"/>
            </a:endParaRP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Menunbuhkan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kepercayaan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pada</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konsumen</a:t>
            </a:r>
            <a:endParaRPr lang="en-US" sz="3600" b="1" dirty="0" smtClean="0">
              <a:solidFill>
                <a:schemeClr val="accent1">
                  <a:lumMod val="50000"/>
                </a:schemeClr>
              </a:solidFill>
              <a:latin typeface="Calibri" pitchFamily="34" charset="0"/>
              <a:cs typeface="Calibri" pitchFamily="34" charset="0"/>
            </a:endParaRP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Membuat</a:t>
            </a:r>
            <a:r>
              <a:rPr lang="en-US" sz="3600" b="1" dirty="0" smtClean="0">
                <a:solidFill>
                  <a:schemeClr val="accent1">
                    <a:lumMod val="50000"/>
                  </a:schemeClr>
                </a:solidFill>
                <a:latin typeface="Calibri" pitchFamily="34" charset="0"/>
                <a:cs typeface="Calibri" pitchFamily="34" charset="0"/>
              </a:rPr>
              <a:t> orang </a:t>
            </a:r>
            <a:r>
              <a:rPr lang="en-US" sz="3600" b="1" dirty="0" err="1" smtClean="0">
                <a:solidFill>
                  <a:schemeClr val="accent1">
                    <a:lumMod val="50000"/>
                  </a:schemeClr>
                </a:solidFill>
                <a:latin typeface="Calibri" pitchFamily="34" charset="0"/>
                <a:cs typeface="Calibri" pitchFamily="34" charset="0"/>
              </a:rPr>
              <a:t>kenal</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ingat</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dan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percaya</a:t>
            </a:r>
            <a:endParaRPr lang="en-US" sz="3600" b="1"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3422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id-ID" altLang="ja-JP" spc="0" dirty="0" smtClean="0">
                <a:latin typeface="Century Gothic" pitchFamily="34" charset="0"/>
              </a:rPr>
              <a:t>KONSEP PERIKLANAN –</a:t>
            </a:r>
            <a:r>
              <a:rPr kumimoji="1" lang="id-ID" altLang="ja-JP" b="1" spc="0" dirty="0" smtClean="0">
                <a:latin typeface="Century Gothic" pitchFamily="34" charset="0"/>
              </a:rPr>
              <a:t> 6 Elemen Periklanan :</a:t>
            </a:r>
            <a:endParaRPr kumimoji="1" lang="ja-JP" altLang="en-US" b="1" spc="0" dirty="0">
              <a:latin typeface="Century Gothic" pitchFamily="34" charset="0"/>
            </a:endParaRP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6</a:t>
            </a:fld>
            <a:endParaRPr lang="en-US" dirty="0"/>
          </a:p>
        </p:txBody>
      </p:sp>
      <p:sp>
        <p:nvSpPr>
          <p:cNvPr id="5" name="テキスト プレースホルダー 4"/>
          <p:cNvSpPr>
            <a:spLocks noGrp="1"/>
          </p:cNvSpPr>
          <p:nvPr>
            <p:ph type="body" sz="quarter" idx="15"/>
          </p:nvPr>
        </p:nvSpPr>
        <p:spPr/>
        <p:txBody>
          <a:bodyPr/>
          <a:lstStyle/>
          <a:p>
            <a:r>
              <a:rPr kumimoji="1" lang="id-ID" altLang="ja-JP" sz="5400" dirty="0" smtClean="0">
                <a:latin typeface="Century Gothic" pitchFamily="34" charset="0"/>
              </a:rPr>
              <a:t>1</a:t>
            </a:r>
            <a:endParaRPr kumimoji="1" lang="ja-JP" altLang="en-US" sz="5400" dirty="0">
              <a:latin typeface="Century Gothic" pitchFamily="34" charset="0"/>
            </a:endParaRPr>
          </a:p>
        </p:txBody>
      </p:sp>
      <p:sp>
        <p:nvSpPr>
          <p:cNvPr id="7" name="テキスト プレースホルダー 6"/>
          <p:cNvSpPr>
            <a:spLocks noGrp="1"/>
          </p:cNvSpPr>
          <p:nvPr>
            <p:ph type="body" sz="quarter" idx="22"/>
          </p:nvPr>
        </p:nvSpPr>
        <p:spPr>
          <a:xfrm>
            <a:off x="2672275" y="2465899"/>
            <a:ext cx="5625625" cy="1372456"/>
          </a:xfrm>
        </p:spPr>
        <p:txBody>
          <a:bodyPr/>
          <a:lstStyle/>
          <a:p>
            <a:r>
              <a:rPr lang="en-US" sz="4000" b="1" spc="0" dirty="0" err="1">
                <a:latin typeface="Calibri" pitchFamily="34" charset="0"/>
                <a:cs typeface="Calibri" pitchFamily="34" charset="0"/>
              </a:rPr>
              <a:t>Bentuk</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komunikasi</a:t>
            </a:r>
            <a:r>
              <a:rPr lang="en-US" sz="4000" b="1" spc="0" dirty="0">
                <a:latin typeface="Calibri" pitchFamily="34" charset="0"/>
                <a:cs typeface="Calibri" pitchFamily="34" charset="0"/>
              </a:rPr>
              <a:t> yang </a:t>
            </a:r>
            <a:r>
              <a:rPr lang="en-US" sz="4000" b="1" spc="0" dirty="0" err="1">
                <a:latin typeface="Calibri" pitchFamily="34" charset="0"/>
                <a:cs typeface="Calibri" pitchFamily="34" charset="0"/>
              </a:rPr>
              <a:t>dibayar</a:t>
            </a:r>
            <a:endParaRPr lang="en-US" sz="4000" b="1" spc="0" dirty="0">
              <a:latin typeface="Calibri" pitchFamily="34" charset="0"/>
              <a:cs typeface="Calibri" pitchFamily="34" charset="0"/>
            </a:endParaRPr>
          </a:p>
        </p:txBody>
      </p:sp>
      <p:sp>
        <p:nvSpPr>
          <p:cNvPr id="8" name="テキスト プレースホルダー 7"/>
          <p:cNvSpPr>
            <a:spLocks noGrp="1"/>
          </p:cNvSpPr>
          <p:nvPr>
            <p:ph type="body" sz="quarter" idx="23"/>
          </p:nvPr>
        </p:nvSpPr>
        <p:spPr/>
        <p:txBody>
          <a:bodyPr/>
          <a:lstStyle/>
          <a:p>
            <a:r>
              <a:rPr kumimoji="1" lang="id-ID" altLang="ja-JP" sz="5400" dirty="0" smtClean="0">
                <a:latin typeface="Century Gothic" pitchFamily="34" charset="0"/>
              </a:rPr>
              <a:t>2</a:t>
            </a:r>
            <a:endParaRPr kumimoji="1" lang="ja-JP" altLang="en-US" sz="5400" dirty="0">
              <a:latin typeface="Century Gothic" pitchFamily="34" charset="0"/>
            </a:endParaRPr>
          </a:p>
        </p:txBody>
      </p:sp>
      <p:sp>
        <p:nvSpPr>
          <p:cNvPr id="10" name="テキスト プレースホルダー 9"/>
          <p:cNvSpPr>
            <a:spLocks noGrp="1"/>
          </p:cNvSpPr>
          <p:nvPr>
            <p:ph type="body" sz="quarter" idx="25"/>
          </p:nvPr>
        </p:nvSpPr>
        <p:spPr>
          <a:xfrm>
            <a:off x="2672275" y="4965242"/>
            <a:ext cx="5625625" cy="1258378"/>
          </a:xfrm>
        </p:spPr>
        <p:txBody>
          <a:bodyPr/>
          <a:lstStyle/>
          <a:p>
            <a:r>
              <a:rPr lang="en-US" sz="4000" b="1" spc="0" dirty="0">
                <a:latin typeface="Calibri" pitchFamily="34" charset="0"/>
                <a:cs typeface="Calibri" pitchFamily="34" charset="0"/>
              </a:rPr>
              <a:t>Proses </a:t>
            </a:r>
            <a:r>
              <a:rPr lang="en-US" sz="4000" b="1" spc="0" dirty="0" err="1">
                <a:latin typeface="Calibri" pitchFamily="34" charset="0"/>
                <a:cs typeface="Calibri" pitchFamily="34" charset="0"/>
              </a:rPr>
              <a:t>identifikasi</a:t>
            </a:r>
            <a:r>
              <a:rPr lang="en-US" sz="4000" b="1" spc="0" dirty="0">
                <a:latin typeface="Calibri" pitchFamily="34" charset="0"/>
                <a:cs typeface="Calibri" pitchFamily="34" charset="0"/>
              </a:rPr>
              <a:t> sponsor</a:t>
            </a:r>
          </a:p>
        </p:txBody>
      </p:sp>
      <p:sp>
        <p:nvSpPr>
          <p:cNvPr id="11" name="テキスト プレースホルダー 10"/>
          <p:cNvSpPr>
            <a:spLocks noGrp="1"/>
          </p:cNvSpPr>
          <p:nvPr>
            <p:ph type="body" sz="quarter" idx="26"/>
          </p:nvPr>
        </p:nvSpPr>
        <p:spPr/>
        <p:txBody>
          <a:bodyPr/>
          <a:lstStyle/>
          <a:p>
            <a:r>
              <a:rPr kumimoji="1" lang="id-ID" altLang="ja-JP" sz="5400" dirty="0" smtClean="0">
                <a:latin typeface="Century Gothic" pitchFamily="34" charset="0"/>
              </a:rPr>
              <a:t>3</a:t>
            </a:r>
            <a:endParaRPr kumimoji="1" lang="ja-JP" altLang="en-US" sz="5400" dirty="0">
              <a:latin typeface="Century Gothic" pitchFamily="34" charset="0"/>
            </a:endParaRPr>
          </a:p>
        </p:txBody>
      </p:sp>
      <p:sp>
        <p:nvSpPr>
          <p:cNvPr id="13" name="テキスト プレースホルダー 12"/>
          <p:cNvSpPr>
            <a:spLocks noGrp="1"/>
          </p:cNvSpPr>
          <p:nvPr>
            <p:ph type="body" sz="quarter" idx="28"/>
          </p:nvPr>
        </p:nvSpPr>
        <p:spPr>
          <a:xfrm>
            <a:off x="2672275" y="7236429"/>
            <a:ext cx="6065886" cy="1462466"/>
          </a:xfrm>
        </p:spPr>
        <p:txBody>
          <a:bodyPr/>
          <a:lstStyle/>
          <a:p>
            <a:r>
              <a:rPr lang="en-US" sz="4000" b="1" spc="0" dirty="0" err="1">
                <a:latin typeface="Calibri" pitchFamily="34" charset="0"/>
                <a:cs typeface="Calibri" pitchFamily="34" charset="0"/>
              </a:rPr>
              <a:t>Membujuk</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dan</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mempengaruhi</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konsumen</a:t>
            </a:r>
            <a:endParaRPr lang="en-US" sz="4000" b="1" spc="0" dirty="0">
              <a:latin typeface="Calibri" pitchFamily="34" charset="0"/>
              <a:cs typeface="Calibri" pitchFamily="34" charset="0"/>
            </a:endParaRPr>
          </a:p>
        </p:txBody>
      </p:sp>
      <p:sp>
        <p:nvSpPr>
          <p:cNvPr id="14" name="テキスト プレースホルダー 13"/>
          <p:cNvSpPr>
            <a:spLocks noGrp="1"/>
          </p:cNvSpPr>
          <p:nvPr>
            <p:ph type="body" sz="quarter" idx="29"/>
          </p:nvPr>
        </p:nvSpPr>
        <p:spPr/>
        <p:txBody>
          <a:bodyPr/>
          <a:lstStyle/>
          <a:p>
            <a:r>
              <a:rPr kumimoji="1" lang="id-ID" altLang="ja-JP" sz="5400" dirty="0" smtClean="0">
                <a:latin typeface="Century Gothic" pitchFamily="34" charset="0"/>
              </a:rPr>
              <a:t>4</a:t>
            </a:r>
            <a:endParaRPr kumimoji="1" lang="ja-JP" altLang="en-US" sz="5400" dirty="0">
              <a:latin typeface="Century Gothic" pitchFamily="34" charset="0"/>
            </a:endParaRPr>
          </a:p>
        </p:txBody>
      </p:sp>
      <p:sp>
        <p:nvSpPr>
          <p:cNvPr id="17" name="テキスト プレースホルダー 16"/>
          <p:cNvSpPr>
            <a:spLocks noGrp="1"/>
          </p:cNvSpPr>
          <p:nvPr>
            <p:ph type="body" sz="quarter" idx="32"/>
          </p:nvPr>
        </p:nvSpPr>
        <p:spPr/>
        <p:txBody>
          <a:bodyPr/>
          <a:lstStyle/>
          <a:p>
            <a:r>
              <a:rPr kumimoji="1" lang="id-ID" altLang="ja-JP" sz="5400" dirty="0" smtClean="0">
                <a:latin typeface="Century Gothic" pitchFamily="34" charset="0"/>
              </a:rPr>
              <a:t>5</a:t>
            </a:r>
            <a:endParaRPr kumimoji="1" lang="ja-JP" altLang="en-US" sz="5400" dirty="0">
              <a:latin typeface="Century Gothic" pitchFamily="34" charset="0"/>
            </a:endParaRPr>
          </a:p>
        </p:txBody>
      </p:sp>
      <p:sp>
        <p:nvSpPr>
          <p:cNvPr id="19" name="テキスト プレースホルダー 18"/>
          <p:cNvSpPr>
            <a:spLocks noGrp="1"/>
          </p:cNvSpPr>
          <p:nvPr>
            <p:ph type="body" sz="quarter" idx="34"/>
          </p:nvPr>
        </p:nvSpPr>
        <p:spPr>
          <a:xfrm>
            <a:off x="11223225" y="5098495"/>
            <a:ext cx="5625625" cy="720080"/>
          </a:xfrm>
        </p:spPr>
        <p:txBody>
          <a:bodyPr/>
          <a:lstStyle/>
          <a:p>
            <a:r>
              <a:rPr kumimoji="1" lang="id-ID" altLang="ja-JP" sz="4000" b="1" spc="0" dirty="0" smtClean="0">
                <a:latin typeface="Calibri" pitchFamily="34" charset="0"/>
                <a:cs typeface="Calibri" pitchFamily="34" charset="0"/>
              </a:rPr>
              <a:t>Nonpribadi</a:t>
            </a:r>
            <a:endParaRPr kumimoji="1" lang="ja-JP" altLang="en-US" sz="4000" b="1" spc="0" dirty="0">
              <a:latin typeface="Calibri" pitchFamily="34" charset="0"/>
              <a:cs typeface="Calibri" pitchFamily="34" charset="0"/>
            </a:endParaRPr>
          </a:p>
        </p:txBody>
      </p:sp>
      <p:sp>
        <p:nvSpPr>
          <p:cNvPr id="20" name="テキスト プレースホルダー 19"/>
          <p:cNvSpPr>
            <a:spLocks noGrp="1"/>
          </p:cNvSpPr>
          <p:nvPr>
            <p:ph type="body" sz="quarter" idx="35"/>
          </p:nvPr>
        </p:nvSpPr>
        <p:spPr/>
        <p:txBody>
          <a:bodyPr/>
          <a:lstStyle/>
          <a:p>
            <a:r>
              <a:rPr kumimoji="1" lang="id-ID" altLang="ja-JP" sz="5400" dirty="0" smtClean="0">
                <a:latin typeface="Century Gothic" pitchFamily="34" charset="0"/>
              </a:rPr>
              <a:t>6</a:t>
            </a:r>
            <a:endParaRPr kumimoji="1" lang="ja-JP" altLang="en-US" sz="5400" dirty="0">
              <a:latin typeface="Century Gothic" pitchFamily="34" charset="0"/>
            </a:endParaRPr>
          </a:p>
        </p:txBody>
      </p:sp>
      <p:sp>
        <p:nvSpPr>
          <p:cNvPr id="27" name="Text Placeholder 26"/>
          <p:cNvSpPr>
            <a:spLocks noGrp="1"/>
          </p:cNvSpPr>
          <p:nvPr>
            <p:ph type="body" sz="quarter" idx="31"/>
          </p:nvPr>
        </p:nvSpPr>
        <p:spPr>
          <a:xfrm>
            <a:off x="11223225" y="2555909"/>
            <a:ext cx="5625625" cy="1237441"/>
          </a:xfrm>
        </p:spPr>
        <p:txBody>
          <a:bodyPr/>
          <a:lstStyle/>
          <a:p>
            <a:r>
              <a:rPr lang="en-US" sz="4000" b="1" spc="0" dirty="0">
                <a:latin typeface="Calibri" pitchFamily="34" charset="0"/>
                <a:cs typeface="Calibri" pitchFamily="34" charset="0"/>
              </a:rPr>
              <a:t>Media </a:t>
            </a:r>
            <a:r>
              <a:rPr lang="en-US" sz="4000" b="1" spc="0" dirty="0" err="1">
                <a:latin typeface="Calibri" pitchFamily="34" charset="0"/>
                <a:cs typeface="Calibri" pitchFamily="34" charset="0"/>
              </a:rPr>
              <a:t>massa</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sebagai</a:t>
            </a:r>
            <a:r>
              <a:rPr lang="en-US" sz="4000" b="1" spc="0" dirty="0">
                <a:latin typeface="Calibri" pitchFamily="34" charset="0"/>
                <a:cs typeface="Calibri" pitchFamily="34" charset="0"/>
              </a:rPr>
              <a:t> media </a:t>
            </a:r>
            <a:r>
              <a:rPr lang="en-US" sz="4000" b="1" spc="0" dirty="0" err="1">
                <a:latin typeface="Calibri" pitchFamily="34" charset="0"/>
                <a:cs typeface="Calibri" pitchFamily="34" charset="0"/>
              </a:rPr>
              <a:t>penyampai</a:t>
            </a:r>
            <a:endParaRPr lang="id-ID" sz="4000" spc="0" dirty="0">
              <a:latin typeface="Calibri" pitchFamily="34" charset="0"/>
              <a:cs typeface="Calibri" pitchFamily="34" charset="0"/>
            </a:endParaRPr>
          </a:p>
        </p:txBody>
      </p:sp>
      <p:sp>
        <p:nvSpPr>
          <p:cNvPr id="30" name="Text Placeholder 29"/>
          <p:cNvSpPr>
            <a:spLocks noGrp="1"/>
          </p:cNvSpPr>
          <p:nvPr>
            <p:ph type="body" sz="quarter" idx="37"/>
          </p:nvPr>
        </p:nvSpPr>
        <p:spPr>
          <a:xfrm>
            <a:off x="11223225" y="7236429"/>
            <a:ext cx="5625625" cy="1462466"/>
          </a:xfrm>
        </p:spPr>
        <p:txBody>
          <a:bodyPr/>
          <a:lstStyle/>
          <a:p>
            <a:r>
              <a:rPr lang="en-US" sz="4000" b="1" spc="0" dirty="0" err="1">
                <a:latin typeface="Calibri" pitchFamily="34" charset="0"/>
                <a:cs typeface="Calibri" pitchFamily="34" charset="0"/>
              </a:rPr>
              <a:t>Pasar</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sasaran</a:t>
            </a:r>
            <a:r>
              <a:rPr lang="en-US" sz="4000" b="1" spc="0" dirty="0">
                <a:latin typeface="Calibri" pitchFamily="34" charset="0"/>
                <a:cs typeface="Calibri" pitchFamily="34" charset="0"/>
              </a:rPr>
              <a:t> &amp; </a:t>
            </a:r>
            <a:r>
              <a:rPr lang="en-US" sz="4000" b="1" spc="0" dirty="0" err="1">
                <a:latin typeface="Calibri" pitchFamily="34" charset="0"/>
                <a:cs typeface="Calibri" pitchFamily="34" charset="0"/>
              </a:rPr>
              <a:t>konsumen</a:t>
            </a:r>
            <a:r>
              <a:rPr lang="en-US" sz="4000" b="1" spc="0" dirty="0">
                <a:latin typeface="Calibri" pitchFamily="34" charset="0"/>
                <a:cs typeface="Calibri" pitchFamily="34" charset="0"/>
              </a:rPr>
              <a:t> </a:t>
            </a:r>
            <a:r>
              <a:rPr lang="en-US" sz="4000" b="1" spc="0" dirty="0" err="1" smtClean="0">
                <a:latin typeface="Calibri" pitchFamily="34" charset="0"/>
                <a:cs typeface="Calibri" pitchFamily="34" charset="0"/>
              </a:rPr>
              <a:t>sasaran</a:t>
            </a:r>
            <a:endParaRPr lang="en-US" sz="4000" b="1" spc="0" dirty="0">
              <a:latin typeface="Calibri" pitchFamily="34" charset="0"/>
              <a:cs typeface="Calibri" pitchFamily="34" charset="0"/>
            </a:endParaRPr>
          </a:p>
        </p:txBody>
      </p:sp>
    </p:spTree>
    <p:extLst>
      <p:ext uri="{BB962C8B-B14F-4D97-AF65-F5344CB8AC3E}">
        <p14:creationId xmlns:p14="http://schemas.microsoft.com/office/powerpoint/2010/main" val="1588012141"/>
      </p:ext>
    </p:extLst>
  </p:cSld>
  <p:clrMapOvr>
    <a:masterClrMapping/>
  </p:clrMapOvr>
  <p:transition spd="slow" advTm="934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7</a:t>
            </a:fld>
            <a:endParaRPr lang="en-US" dirty="0"/>
          </a:p>
        </p:txBody>
      </p:sp>
      <p:sp>
        <p:nvSpPr>
          <p:cNvPr id="21" name="テキスト プレースホルダー 20"/>
          <p:cNvSpPr>
            <a:spLocks noGrp="1"/>
          </p:cNvSpPr>
          <p:nvPr>
            <p:ph type="body" sz="quarter" idx="14"/>
          </p:nvPr>
        </p:nvSpPr>
        <p:spPr/>
        <p:txBody>
          <a:bodyPr/>
          <a:lstStyle/>
          <a:p>
            <a:r>
              <a:rPr kumimoji="1" lang="id-ID" altLang="ja-JP" b="1" dirty="0" smtClean="0">
                <a:latin typeface="Century Gothic" pitchFamily="34" charset="0"/>
              </a:rPr>
              <a:t>SIFAT-SIFAT PERIKLANAN</a:t>
            </a:r>
            <a:endParaRPr kumimoji="1" lang="en-US" altLang="ja-JP" b="1" dirty="0" smtClean="0">
              <a:latin typeface="Century Gothic" pitchFamily="34" charset="0"/>
            </a:endParaRPr>
          </a:p>
        </p:txBody>
      </p:sp>
      <p:sp>
        <p:nvSpPr>
          <p:cNvPr id="23" name="テキスト プレースホルダー 22"/>
          <p:cNvSpPr>
            <a:spLocks noGrp="1"/>
          </p:cNvSpPr>
          <p:nvPr>
            <p:ph type="body" sz="quarter" idx="30"/>
          </p:nvPr>
        </p:nvSpPr>
        <p:spPr/>
        <p:txBody>
          <a:bodyPr/>
          <a:lstStyle/>
          <a:p>
            <a:r>
              <a:rPr kumimoji="1" lang="id-ID" altLang="ja-JP" sz="3200" b="1" dirty="0" smtClean="0">
                <a:latin typeface="Calibri" pitchFamily="34" charset="0"/>
                <a:cs typeface="Calibri" pitchFamily="34" charset="0"/>
              </a:rPr>
              <a:t>Tersebar Luas</a:t>
            </a:r>
            <a:endParaRPr kumimoji="1" lang="ja-JP" altLang="en-US" sz="3200" b="1" dirty="0">
              <a:latin typeface="Calibri" pitchFamily="34" charset="0"/>
              <a:cs typeface="Calibri" pitchFamily="34" charset="0"/>
            </a:endParaRPr>
          </a:p>
        </p:txBody>
      </p:sp>
      <p:sp>
        <p:nvSpPr>
          <p:cNvPr id="24" name="テキスト プレースホルダー 23"/>
          <p:cNvSpPr>
            <a:spLocks noGrp="1"/>
          </p:cNvSpPr>
          <p:nvPr>
            <p:ph type="body" sz="quarter" idx="31"/>
          </p:nvPr>
        </p:nvSpPr>
        <p:spPr/>
        <p:txBody>
          <a:bodyPr/>
          <a:lstStyle/>
          <a:p>
            <a:r>
              <a:rPr kumimoji="1" lang="id-ID" altLang="ja-JP" sz="3200" b="1" dirty="0" smtClean="0">
                <a:latin typeface="Calibri" pitchFamily="34" charset="0"/>
                <a:cs typeface="Calibri" pitchFamily="34" charset="0"/>
              </a:rPr>
              <a:t>Ekspresi yang Lebih Kuat</a:t>
            </a:r>
            <a:endParaRPr kumimoji="1" lang="ja-JP" altLang="en-US" sz="3200" b="1" dirty="0">
              <a:latin typeface="Calibri" pitchFamily="34" charset="0"/>
              <a:cs typeface="Calibri" pitchFamily="34" charset="0"/>
            </a:endParaRPr>
          </a:p>
        </p:txBody>
      </p:sp>
      <p:sp>
        <p:nvSpPr>
          <p:cNvPr id="25" name="テキスト プレースホルダー 24"/>
          <p:cNvSpPr>
            <a:spLocks noGrp="1"/>
          </p:cNvSpPr>
          <p:nvPr>
            <p:ph type="body" sz="quarter" idx="32"/>
          </p:nvPr>
        </p:nvSpPr>
        <p:spPr/>
        <p:txBody>
          <a:bodyPr/>
          <a:lstStyle/>
          <a:p>
            <a:r>
              <a:rPr kumimoji="1" lang="id-ID" altLang="ja-JP" sz="3200" b="1" dirty="0" smtClean="0">
                <a:latin typeface="Calibri" pitchFamily="34" charset="0"/>
                <a:cs typeface="Calibri" pitchFamily="34" charset="0"/>
              </a:rPr>
              <a:t>Tidak Bersifat Pribadi</a:t>
            </a:r>
            <a:endParaRPr kumimoji="1" lang="ja-JP" altLang="en-US" sz="3200" b="1" dirty="0">
              <a:latin typeface="Calibri" pitchFamily="34" charset="0"/>
              <a:cs typeface="Calibri" pitchFamily="34" charset="0"/>
            </a:endParaRPr>
          </a:p>
        </p:txBody>
      </p:sp>
      <p:sp>
        <p:nvSpPr>
          <p:cNvPr id="26" name="テキスト プレースホルダー 25"/>
          <p:cNvSpPr>
            <a:spLocks noGrp="1"/>
          </p:cNvSpPr>
          <p:nvPr>
            <p:ph type="body" sz="quarter" idx="33"/>
          </p:nvPr>
        </p:nvSpPr>
        <p:spPr/>
        <p:txBody>
          <a:bodyPr/>
          <a:lstStyle/>
          <a:p>
            <a:r>
              <a:rPr kumimoji="1" lang="id-ID" altLang="ja-JP" sz="2800" b="1" dirty="0" smtClean="0">
                <a:latin typeface="Calibri" pitchFamily="34" charset="0"/>
                <a:cs typeface="Calibri" pitchFamily="34" charset="0"/>
              </a:rPr>
              <a:t>Advertorial</a:t>
            </a:r>
            <a:endParaRPr kumimoji="1" lang="ja-JP" altLang="en-US" sz="2800" b="1" dirty="0">
              <a:latin typeface="Calibri" pitchFamily="34" charset="0"/>
              <a:cs typeface="Calibri" pitchFamily="34" charset="0"/>
            </a:endParaRPr>
          </a:p>
        </p:txBody>
      </p:sp>
      <p:sp>
        <p:nvSpPr>
          <p:cNvPr id="27" name="テキスト プレースホルダー 26"/>
          <p:cNvSpPr>
            <a:spLocks noGrp="1"/>
          </p:cNvSpPr>
          <p:nvPr>
            <p:ph type="body" sz="quarter" idx="34"/>
          </p:nvPr>
        </p:nvSpPr>
        <p:spPr/>
        <p:txBody>
          <a:bodyPr/>
          <a:lstStyle/>
          <a:p>
            <a:r>
              <a:rPr kumimoji="1" lang="id-ID" altLang="ja-JP" sz="2800" b="1" dirty="0" smtClean="0">
                <a:latin typeface="Calibri" pitchFamily="34" charset="0"/>
                <a:cs typeface="Calibri" pitchFamily="34" charset="0"/>
              </a:rPr>
              <a:t>Infomercial</a:t>
            </a:r>
            <a:endParaRPr kumimoji="1" lang="ja-JP" altLang="en-US" sz="2800" b="1" dirty="0">
              <a:latin typeface="Calibri" pitchFamily="34" charset="0"/>
              <a:cs typeface="Calibri" pitchFamily="34" charset="0"/>
            </a:endParaRPr>
          </a:p>
        </p:txBody>
      </p:sp>
    </p:spTree>
    <p:extLst>
      <p:ext uri="{BB962C8B-B14F-4D97-AF65-F5344CB8AC3E}">
        <p14:creationId xmlns:p14="http://schemas.microsoft.com/office/powerpoint/2010/main" val="1289417554"/>
      </p:ext>
    </p:extLst>
  </p:cSld>
  <p:clrMapOvr>
    <a:masterClrMapping/>
  </p:clrMapOvr>
  <p:transition spd="slow" advTm="9298">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5"/>
          </p:nvPr>
        </p:nvSpPr>
        <p:spPr>
          <a:xfrm>
            <a:off x="6757941" y="1700618"/>
            <a:ext cx="10396155" cy="6053172"/>
          </a:xfrm>
        </p:spPr>
        <p:txBody>
          <a:bodyPr/>
          <a:lstStyle/>
          <a:p>
            <a:pPr>
              <a:lnSpc>
                <a:spcPct val="100000"/>
              </a:lnSpc>
            </a:pPr>
            <a:r>
              <a:rPr lang="en-US" sz="4800" b="1" spc="0" dirty="0" err="1">
                <a:latin typeface="Calibri" pitchFamily="34" charset="0"/>
                <a:cs typeface="Calibri" pitchFamily="34" charset="0"/>
              </a:rPr>
              <a:t>Jadi</a:t>
            </a:r>
            <a:r>
              <a:rPr lang="en-US" sz="4800" b="1" spc="0" dirty="0">
                <a:latin typeface="Calibri" pitchFamily="34" charset="0"/>
                <a:cs typeface="Calibri" pitchFamily="34" charset="0"/>
              </a:rPr>
              <a:t> : </a:t>
            </a:r>
          </a:p>
          <a:p>
            <a:pPr>
              <a:lnSpc>
                <a:spcPct val="100000"/>
              </a:lnSpc>
            </a:pPr>
            <a:endParaRPr lang="en-US" sz="4800" b="1" spc="0" dirty="0">
              <a:latin typeface="Calibri" pitchFamily="34" charset="0"/>
              <a:cs typeface="Calibri" pitchFamily="34" charset="0"/>
            </a:endParaRPr>
          </a:p>
          <a:p>
            <a:pPr>
              <a:lnSpc>
                <a:spcPct val="100000"/>
              </a:lnSpc>
            </a:pPr>
            <a:r>
              <a:rPr lang="en-US" sz="4800" b="1" i="1" spc="0" dirty="0" smtClean="0">
                <a:latin typeface="Calibri" pitchFamily="34" charset="0"/>
                <a:cs typeface="Calibri" pitchFamily="34" charset="0"/>
              </a:rPr>
              <a:t>Advertising </a:t>
            </a:r>
            <a:r>
              <a:rPr lang="en-US" sz="4800" b="1" i="1" spc="0" dirty="0">
                <a:latin typeface="Calibri" pitchFamily="34" charset="0"/>
                <a:cs typeface="Calibri" pitchFamily="34" charset="0"/>
              </a:rPr>
              <a:t>is paid </a:t>
            </a:r>
            <a:r>
              <a:rPr lang="en-US" sz="4800" b="1" i="1" spc="0" dirty="0" err="1">
                <a:latin typeface="Calibri" pitchFamily="34" charset="0"/>
                <a:cs typeface="Calibri" pitchFamily="34" charset="0"/>
              </a:rPr>
              <a:t>nonpersonal</a:t>
            </a:r>
            <a:r>
              <a:rPr lang="en-US" sz="4800" b="1" i="1" spc="0" dirty="0">
                <a:latin typeface="Calibri" pitchFamily="34" charset="0"/>
                <a:cs typeface="Calibri" pitchFamily="34" charset="0"/>
              </a:rPr>
              <a:t> communication from an identified sponsor using mass media to persuade or influence an audience</a:t>
            </a:r>
            <a:r>
              <a:rPr lang="en-US" sz="4800" b="1" spc="0" dirty="0">
                <a:latin typeface="Calibri" pitchFamily="34" charset="0"/>
                <a:cs typeface="Calibri" pitchFamily="34" charset="0"/>
              </a:rPr>
              <a:t> </a:t>
            </a:r>
            <a:endParaRPr lang="id-ID" sz="4800" b="1" spc="0" dirty="0" smtClean="0">
              <a:latin typeface="Calibri" pitchFamily="34" charset="0"/>
              <a:cs typeface="Calibri" pitchFamily="34" charset="0"/>
            </a:endParaRPr>
          </a:p>
          <a:p>
            <a:pPr>
              <a:lnSpc>
                <a:spcPct val="100000"/>
              </a:lnSpc>
            </a:pPr>
            <a:r>
              <a:rPr lang="en-US" sz="4800" b="1" spc="0" dirty="0" smtClean="0">
                <a:latin typeface="Calibri" pitchFamily="34" charset="0"/>
                <a:cs typeface="Calibri" pitchFamily="34" charset="0"/>
              </a:rPr>
              <a:t>(</a:t>
            </a:r>
            <a:r>
              <a:rPr lang="en-US" sz="4800" b="1" spc="0" dirty="0">
                <a:latin typeface="Calibri" pitchFamily="34" charset="0"/>
                <a:cs typeface="Calibri" pitchFamily="34" charset="0"/>
              </a:rPr>
              <a:t>Well, Burnett &amp; Moriarty : 1998)</a:t>
            </a:r>
          </a:p>
        </p:txBody>
      </p:sp>
    </p:spTree>
    <p:extLst>
      <p:ext uri="{BB962C8B-B14F-4D97-AF65-F5344CB8AC3E}">
        <p14:creationId xmlns:p14="http://schemas.microsoft.com/office/powerpoint/2010/main" val="64709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5"/>
          </p:nvPr>
        </p:nvSpPr>
        <p:spPr>
          <a:xfrm>
            <a:off x="649961" y="4918475"/>
            <a:ext cx="7922539" cy="4455495"/>
          </a:xfrm>
        </p:spPr>
        <p:txBody>
          <a:bodyPr/>
          <a:lstStyle/>
          <a:p>
            <a:pPr>
              <a:lnSpc>
                <a:spcPct val="100000"/>
              </a:lnSpc>
            </a:pPr>
            <a:r>
              <a:rPr lang="sv-SE" sz="3600" dirty="0">
                <a:latin typeface="Calibri" pitchFamily="34" charset="0"/>
                <a:cs typeface="Calibri" pitchFamily="34" charset="0"/>
              </a:rPr>
              <a:t>Menciptakan kesadaran pada suatu merek di dalam benak konsumen. Brand awarness yang tinggi merupakan kunci untuk mencapai brand equity yang kuat. Para pemasar harus menyadari bahwa tanpa Brand awarness yang tinggi akan sulit untuk mendapatkan pangsa pasar yang tinggi.</a:t>
            </a:r>
            <a:endParaRPr lang="id-ID" sz="3600" dirty="0">
              <a:latin typeface="Calibri" pitchFamily="34" charset="0"/>
              <a:cs typeface="Calibri" pitchFamily="34" charset="0"/>
            </a:endParaRPr>
          </a:p>
        </p:txBody>
      </p:sp>
      <p:sp>
        <p:nvSpPr>
          <p:cNvPr id="7" name="テキスト プレースホルダー 6"/>
          <p:cNvSpPr>
            <a:spLocks noGrp="1"/>
          </p:cNvSpPr>
          <p:nvPr>
            <p:ph type="body" sz="quarter" idx="16"/>
          </p:nvPr>
        </p:nvSpPr>
        <p:spPr>
          <a:xfrm>
            <a:off x="637261" y="3973370"/>
            <a:ext cx="7922539" cy="1040615"/>
          </a:xfrm>
        </p:spPr>
        <p:txBody>
          <a:bodyPr/>
          <a:lstStyle/>
          <a:p>
            <a:r>
              <a:rPr kumimoji="1" lang="id-ID" altLang="ja-JP" dirty="0" smtClean="0">
                <a:solidFill>
                  <a:srgbClr val="FFFF00"/>
                </a:solidFill>
              </a:rPr>
              <a:t>1</a:t>
            </a:r>
            <a:endParaRPr kumimoji="1" lang="ja-JP" altLang="en-US" dirty="0">
              <a:solidFill>
                <a:srgbClr val="FFFF00"/>
              </a:solidFill>
            </a:endParaRPr>
          </a:p>
        </p:txBody>
      </p:sp>
      <p:sp>
        <p:nvSpPr>
          <p:cNvPr id="8" name="テキスト プレースホルダー 7"/>
          <p:cNvSpPr>
            <a:spLocks noGrp="1"/>
          </p:cNvSpPr>
          <p:nvPr>
            <p:ph type="body" sz="quarter" idx="17"/>
          </p:nvPr>
        </p:nvSpPr>
        <p:spPr>
          <a:xfrm>
            <a:off x="9793961" y="3678944"/>
            <a:ext cx="7922539" cy="2814706"/>
          </a:xfrm>
        </p:spPr>
        <p:txBody>
          <a:bodyPr/>
          <a:lstStyle/>
          <a:p>
            <a:pPr>
              <a:lnSpc>
                <a:spcPct val="100000"/>
              </a:lnSpc>
            </a:pPr>
            <a:r>
              <a:rPr lang="sv-SE" sz="3600" dirty="0">
                <a:latin typeface="Calibri" pitchFamily="34" charset="0"/>
                <a:cs typeface="Calibri" pitchFamily="34" charset="0"/>
              </a:rPr>
              <a:t>Mengkomunikasikan informasi kepada konsumen mengenai keunggulan suatu merek. Manfaat ini berhubungan dengan keunggulan dari sebuah produk dibanding produk lain</a:t>
            </a:r>
            <a:r>
              <a:rPr lang="sv-SE" sz="3600" dirty="0" smtClean="0">
                <a:latin typeface="Calibri" pitchFamily="34" charset="0"/>
                <a:cs typeface="Calibri" pitchFamily="34" charset="0"/>
              </a:rPr>
              <a:t>.</a:t>
            </a:r>
            <a:endParaRPr lang="en-US" sz="3600" dirty="0">
              <a:latin typeface="Calibri" pitchFamily="34" charset="0"/>
              <a:cs typeface="Calibri" pitchFamily="34" charset="0"/>
            </a:endParaRPr>
          </a:p>
        </p:txBody>
      </p:sp>
      <p:sp>
        <p:nvSpPr>
          <p:cNvPr id="9" name="テキスト プレースホルダー 8"/>
          <p:cNvSpPr>
            <a:spLocks noGrp="1"/>
          </p:cNvSpPr>
          <p:nvPr>
            <p:ph type="body" sz="quarter" idx="18"/>
          </p:nvPr>
        </p:nvSpPr>
        <p:spPr/>
        <p:txBody>
          <a:bodyPr/>
          <a:lstStyle/>
          <a:p>
            <a:r>
              <a:rPr kumimoji="1" lang="id-ID" altLang="ja-JP" dirty="0" smtClean="0">
                <a:solidFill>
                  <a:schemeClr val="tx1">
                    <a:lumMod val="50000"/>
                  </a:schemeClr>
                </a:solidFill>
              </a:rPr>
              <a:t>2</a:t>
            </a:r>
            <a:endParaRPr kumimoji="1" lang="ja-JP" altLang="en-US" dirty="0">
              <a:solidFill>
                <a:schemeClr val="tx1">
                  <a:lumMod val="50000"/>
                </a:schemeClr>
              </a:solidFill>
            </a:endParaRPr>
          </a:p>
        </p:txBody>
      </p:sp>
      <p:sp>
        <p:nvSpPr>
          <p:cNvPr id="10" name="Rectangle 2"/>
          <p:cNvSpPr txBox="1">
            <a:spLocks noChangeArrowheads="1"/>
          </p:cNvSpPr>
          <p:nvPr/>
        </p:nvSpPr>
        <p:spPr>
          <a:xfrm>
            <a:off x="-1" y="0"/>
            <a:ext cx="18286413" cy="1673424"/>
          </a:xfrm>
          <a:prstGeom prst="rect">
            <a:avLst/>
          </a:prstGeom>
          <a:solidFill>
            <a:schemeClr val="bg1">
              <a:lumMod val="95000"/>
            </a:schemeClr>
          </a:solidFill>
        </p:spPr>
        <p:txBody>
          <a:bodyPr anchor="ctr"/>
          <a:lstStyle>
            <a:lvl1pPr algn="ctr" defTabSz="1632753" rtl="0" eaLnBrk="1" latinLnBrk="0" hangingPunct="1">
              <a:spcBef>
                <a:spcPct val="0"/>
              </a:spcBef>
              <a:buNone/>
              <a:defRPr sz="7900" kern="1200">
                <a:solidFill>
                  <a:schemeClr val="tx1"/>
                </a:solidFill>
                <a:latin typeface="+mj-lt"/>
                <a:ea typeface="+mj-ea"/>
                <a:cs typeface="+mj-cs"/>
              </a:defRPr>
            </a:lvl1pPr>
          </a:lstStyle>
          <a:p>
            <a:pPr>
              <a:tabLst>
                <a:tab pos="95250" algn="l"/>
              </a:tabLst>
              <a:defRPr/>
            </a:pPr>
            <a:r>
              <a:rPr lang="id-ID" sz="4000" b="1" dirty="0" smtClean="0">
                <a:solidFill>
                  <a:schemeClr val="accent1">
                    <a:lumMod val="50000"/>
                  </a:schemeClr>
                </a:solidFill>
                <a:latin typeface="Century Gothic" pitchFamily="34" charset="0"/>
              </a:rPr>
              <a:t> </a:t>
            </a:r>
            <a:r>
              <a:rPr lang="sv-SE" sz="4000" b="1" dirty="0" smtClean="0">
                <a:solidFill>
                  <a:schemeClr val="accent1">
                    <a:lumMod val="50000"/>
                  </a:schemeClr>
                </a:solidFill>
                <a:latin typeface="Century Gothic" pitchFamily="34" charset="0"/>
              </a:rPr>
              <a:t>Secara umum tujuan perusahaan</a:t>
            </a:r>
            <a:r>
              <a:rPr lang="id-ID" sz="4000" b="1" dirty="0" smtClean="0">
                <a:solidFill>
                  <a:schemeClr val="accent1">
                    <a:lumMod val="50000"/>
                  </a:schemeClr>
                </a:solidFill>
                <a:latin typeface="Century Gothic" pitchFamily="34" charset="0"/>
              </a:rPr>
              <a:t> </a:t>
            </a:r>
          </a:p>
          <a:p>
            <a:pPr>
              <a:tabLst>
                <a:tab pos="95250" algn="l"/>
              </a:tabLst>
              <a:defRPr/>
            </a:pPr>
            <a:r>
              <a:rPr lang="sv-SE" sz="4000" b="1" dirty="0" smtClean="0">
                <a:solidFill>
                  <a:schemeClr val="accent1">
                    <a:lumMod val="50000"/>
                  </a:schemeClr>
                </a:solidFill>
                <a:latin typeface="Century Gothic" pitchFamily="34" charset="0"/>
              </a:rPr>
              <a:t>mengiklankan produknya adalah</a:t>
            </a:r>
            <a:r>
              <a:rPr lang="id-ID" sz="4000" b="1" dirty="0" smtClean="0">
                <a:solidFill>
                  <a:schemeClr val="accent1">
                    <a:lumMod val="50000"/>
                  </a:schemeClr>
                </a:solidFill>
                <a:latin typeface="Century Gothic" pitchFamily="34" charset="0"/>
              </a:rPr>
              <a:t> :</a:t>
            </a:r>
            <a:endParaRPr lang="en-US" sz="4000" b="1" dirty="0">
              <a:solidFill>
                <a:schemeClr val="accent1">
                  <a:lumMod val="50000"/>
                </a:schemeClr>
              </a:solidFill>
              <a:latin typeface="Century Gothic" pitchFamily="34" charset="0"/>
            </a:endParaRPr>
          </a:p>
        </p:txBody>
      </p:sp>
    </p:spTree>
    <p:extLst>
      <p:ext uri="{BB962C8B-B14F-4D97-AF65-F5344CB8AC3E}">
        <p14:creationId xmlns:p14="http://schemas.microsoft.com/office/powerpoint/2010/main" val="80037505"/>
      </p:ext>
    </p:extLst>
  </p:cSld>
  <p:clrMapOvr>
    <a:masterClrMapping/>
  </p:clrMapOvr>
  <p:transition spd="slow" advTm="4484">
    <p:wipe/>
  </p:transition>
  <p:timing>
    <p:tnLst>
      <p:par>
        <p:cTn id="1" dur="indefinite" restart="never" nodeType="tmRoot"/>
      </p:par>
    </p:tnLst>
  </p:timing>
</p:sld>
</file>

<file path=ppt/theme/theme1.xml><?xml version="1.0" encoding="utf-8"?>
<a:theme xmlns:a="http://schemas.openxmlformats.org/drawingml/2006/main" name="Title">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No Decoration">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s">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Contents">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42712</TotalTime>
  <Words>631</Words>
  <Application>Microsoft Office PowerPoint</Application>
  <PresentationFormat>Custom</PresentationFormat>
  <Paragraphs>110</Paragraphs>
  <Slides>15</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Arial</vt:lpstr>
      <vt:lpstr>Calibri</vt:lpstr>
      <vt:lpstr>Century Gothic</vt:lpstr>
      <vt:lpstr>ＭＳ Ｐゴシック</vt:lpstr>
      <vt:lpstr>Roboto Condensed Light</vt:lpstr>
      <vt:lpstr>Roboto Light</vt:lpstr>
      <vt:lpstr>Spica Neue</vt:lpstr>
      <vt:lpstr>Spica Neue Light</vt:lpstr>
      <vt:lpstr>Times New Roman</vt:lpstr>
      <vt:lpstr>Wingdings</vt:lpstr>
      <vt:lpstr>Title</vt:lpstr>
      <vt:lpstr>No Decoration</vt:lpstr>
      <vt:lpstr>Contents</vt:lpstr>
      <vt:lpstr>1_Contents</vt:lpstr>
      <vt:lpstr>PowerPoint Presentation</vt:lpstr>
      <vt:lpstr>PENGERTIAN IKLAN </vt:lpstr>
      <vt:lpstr>PowerPoint Presentation</vt:lpstr>
      <vt:lpstr>Ralph S. Alexander dalam Jefkins (1997:110) merumuskan dengan Association Marketing Association (AMA) – EMPAT BATASAN IKLAN</vt:lpstr>
      <vt:lpstr>PowerPoint Presentation</vt:lpstr>
      <vt:lpstr>KONSEP PERIKLANAN – 6 Elemen Periklanan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Sirius</dc:title>
  <dc:creator>Jun</dc:creator>
  <cp:lastModifiedBy>Lenovo</cp:lastModifiedBy>
  <cp:revision>637</cp:revision>
  <dcterms:created xsi:type="dcterms:W3CDTF">2015-01-09T17:56:04Z</dcterms:created>
  <dcterms:modified xsi:type="dcterms:W3CDTF">2017-03-06T17:27:55Z</dcterms:modified>
</cp:coreProperties>
</file>