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AB7E9-35A9-4F95-A457-16A4989045C5}" type="doc">
      <dgm:prSet loTypeId="urn:microsoft.com/office/officeart/2005/8/layout/vList2" loCatId="Inbo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74C5F77-87C8-4593-85F6-5EA8583728FA}">
      <dgm:prSet/>
      <dgm:spPr/>
      <dgm:t>
        <a:bodyPr/>
        <a:lstStyle/>
        <a:p>
          <a:r>
            <a:rPr lang="en-US" dirty="0"/>
            <a:t>2 </a:t>
          </a:r>
          <a:r>
            <a:rPr lang="en-US" dirty="0" err="1"/>
            <a:t>Pertemuan</a:t>
          </a:r>
          <a:r>
            <a:rPr lang="en-US" dirty="0"/>
            <a:t> quiz</a:t>
          </a:r>
        </a:p>
      </dgm:t>
    </dgm:pt>
    <dgm:pt modelId="{2CA6EDD8-196D-4AF2-AD9C-70DBD4458192}" type="parTrans" cxnId="{F6044336-ECC9-4E2B-A855-619CFF02A4A1}">
      <dgm:prSet/>
      <dgm:spPr/>
      <dgm:t>
        <a:bodyPr/>
        <a:lstStyle/>
        <a:p>
          <a:endParaRPr lang="en-US"/>
        </a:p>
      </dgm:t>
    </dgm:pt>
    <dgm:pt modelId="{D803D3C3-9CEE-48F3-845F-CBCE5F077943}" type="sibTrans" cxnId="{F6044336-ECC9-4E2B-A855-619CFF02A4A1}">
      <dgm:prSet/>
      <dgm:spPr/>
      <dgm:t>
        <a:bodyPr/>
        <a:lstStyle/>
        <a:p>
          <a:endParaRPr lang="en-US"/>
        </a:p>
      </dgm:t>
    </dgm:pt>
    <dgm:pt modelId="{A3E704CF-6C70-4769-A67C-FF4340F53113}">
      <dgm:prSet/>
      <dgm:spPr/>
      <dgm:t>
        <a:bodyPr/>
        <a:lstStyle/>
        <a:p>
          <a:r>
            <a:rPr lang="en-US" dirty="0"/>
            <a:t>2 </a:t>
          </a:r>
          <a:r>
            <a:rPr lang="en-US" dirty="0" err="1"/>
            <a:t>Pertemuan</a:t>
          </a:r>
          <a:r>
            <a:rPr lang="en-US" dirty="0"/>
            <a:t> </a:t>
          </a:r>
          <a:r>
            <a:rPr lang="en-US" dirty="0" err="1"/>
            <a:t>ujian</a:t>
          </a:r>
          <a:r>
            <a:rPr lang="en-US" dirty="0"/>
            <a:t> </a:t>
          </a:r>
          <a:r>
            <a:rPr lang="en-US" dirty="0" err="1"/>
            <a:t>tengah</a:t>
          </a:r>
          <a:r>
            <a:rPr lang="en-US" dirty="0"/>
            <a:t> &amp; </a:t>
          </a:r>
          <a:r>
            <a:rPr lang="en-US" dirty="0" err="1"/>
            <a:t>akhir</a:t>
          </a:r>
          <a:endParaRPr lang="en-US" dirty="0"/>
        </a:p>
      </dgm:t>
    </dgm:pt>
    <dgm:pt modelId="{B69A5920-26A4-4BC2-997C-07C568A4B5CB}" type="parTrans" cxnId="{FFCDC8D5-BBE3-4867-B3BF-9CC6EB9920C5}">
      <dgm:prSet/>
      <dgm:spPr/>
      <dgm:t>
        <a:bodyPr/>
        <a:lstStyle/>
        <a:p>
          <a:endParaRPr lang="en-US"/>
        </a:p>
      </dgm:t>
    </dgm:pt>
    <dgm:pt modelId="{79B5553D-CE96-4AB2-858C-0EF095A2A451}" type="sibTrans" cxnId="{FFCDC8D5-BBE3-4867-B3BF-9CC6EB9920C5}">
      <dgm:prSet/>
      <dgm:spPr/>
      <dgm:t>
        <a:bodyPr/>
        <a:lstStyle/>
        <a:p>
          <a:endParaRPr lang="en-US"/>
        </a:p>
      </dgm:t>
    </dgm:pt>
    <dgm:pt modelId="{873F58C7-6BEE-46D5-BA87-511C25A4044F}">
      <dgm:prSet/>
      <dgm:spPr/>
      <dgm:t>
        <a:bodyPr/>
        <a:lstStyle/>
        <a:p>
          <a:r>
            <a:rPr lang="en-US" dirty="0"/>
            <a:t>4 </a:t>
          </a:r>
          <a:r>
            <a:rPr lang="en-US" dirty="0" err="1"/>
            <a:t>Tugas</a:t>
          </a:r>
          <a:endParaRPr lang="en-US" dirty="0"/>
        </a:p>
      </dgm:t>
    </dgm:pt>
    <dgm:pt modelId="{2F6BFA73-B91B-4D29-97D1-A519EF4CCFE7}" type="sibTrans" cxnId="{82D79A28-4812-4637-8FC0-7A7BB557D41D}">
      <dgm:prSet/>
      <dgm:spPr/>
      <dgm:t>
        <a:bodyPr/>
        <a:lstStyle/>
        <a:p>
          <a:endParaRPr lang="en-US"/>
        </a:p>
      </dgm:t>
    </dgm:pt>
    <dgm:pt modelId="{B1C8649A-3803-4DA8-94FF-DEF1AE2B6050}" type="parTrans" cxnId="{82D79A28-4812-4637-8FC0-7A7BB557D41D}">
      <dgm:prSet/>
      <dgm:spPr/>
      <dgm:t>
        <a:bodyPr/>
        <a:lstStyle/>
        <a:p>
          <a:endParaRPr lang="en-US"/>
        </a:p>
      </dgm:t>
    </dgm:pt>
    <dgm:pt modelId="{32BF166E-DA1D-4C07-B92D-A62AAE1F7704}" type="pres">
      <dgm:prSet presAssocID="{1CBAB7E9-35A9-4F95-A457-16A4989045C5}" presName="linear" presStyleCnt="0">
        <dgm:presLayoutVars>
          <dgm:animLvl val="lvl"/>
          <dgm:resizeHandles val="exact"/>
        </dgm:presLayoutVars>
      </dgm:prSet>
      <dgm:spPr/>
    </dgm:pt>
    <dgm:pt modelId="{8098AD4F-035B-4DB0-8C5C-6B7247AEE166}" type="pres">
      <dgm:prSet presAssocID="{873F58C7-6BEE-46D5-BA87-511C25A404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B2EBF9-47C0-4441-944C-1283755E801D}" type="pres">
      <dgm:prSet presAssocID="{2F6BFA73-B91B-4D29-97D1-A519EF4CCFE7}" presName="spacer" presStyleCnt="0"/>
      <dgm:spPr/>
    </dgm:pt>
    <dgm:pt modelId="{2DFCE63B-B97B-4EC7-A8AF-0BEAB384FA71}" type="pres">
      <dgm:prSet presAssocID="{F74C5F77-87C8-4593-85F6-5EA8583728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F2BA31-377A-486E-AD64-4AEFB067A660}" type="pres">
      <dgm:prSet presAssocID="{D803D3C3-9CEE-48F3-845F-CBCE5F077943}" presName="spacer" presStyleCnt="0"/>
      <dgm:spPr/>
    </dgm:pt>
    <dgm:pt modelId="{36303F58-C1CD-4765-A7FC-FD08EE01191C}" type="pres">
      <dgm:prSet presAssocID="{A3E704CF-6C70-4769-A67C-FF4340F531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B53AC09-AD06-4AA4-9EF4-363A421C969D}" type="presOf" srcId="{1CBAB7E9-35A9-4F95-A457-16A4989045C5}" destId="{32BF166E-DA1D-4C07-B92D-A62AAE1F7704}" srcOrd="0" destOrd="0" presId="urn:microsoft.com/office/officeart/2005/8/layout/vList2"/>
    <dgm:cxn modelId="{82D79A28-4812-4637-8FC0-7A7BB557D41D}" srcId="{1CBAB7E9-35A9-4F95-A457-16A4989045C5}" destId="{873F58C7-6BEE-46D5-BA87-511C25A4044F}" srcOrd="0" destOrd="0" parTransId="{B1C8649A-3803-4DA8-94FF-DEF1AE2B6050}" sibTransId="{2F6BFA73-B91B-4D29-97D1-A519EF4CCFE7}"/>
    <dgm:cxn modelId="{538D8B33-9403-42EF-ACA5-45713BCFC577}" type="presOf" srcId="{A3E704CF-6C70-4769-A67C-FF4340F53113}" destId="{36303F58-C1CD-4765-A7FC-FD08EE01191C}" srcOrd="0" destOrd="0" presId="urn:microsoft.com/office/officeart/2005/8/layout/vList2"/>
    <dgm:cxn modelId="{F6044336-ECC9-4E2B-A855-619CFF02A4A1}" srcId="{1CBAB7E9-35A9-4F95-A457-16A4989045C5}" destId="{F74C5F77-87C8-4593-85F6-5EA8583728FA}" srcOrd="1" destOrd="0" parTransId="{2CA6EDD8-196D-4AF2-AD9C-70DBD4458192}" sibTransId="{D803D3C3-9CEE-48F3-845F-CBCE5F077943}"/>
    <dgm:cxn modelId="{08375B4C-0CD9-4F24-B463-B9262FC98FB6}" type="presOf" srcId="{F74C5F77-87C8-4593-85F6-5EA8583728FA}" destId="{2DFCE63B-B97B-4EC7-A8AF-0BEAB384FA71}" srcOrd="0" destOrd="0" presId="urn:microsoft.com/office/officeart/2005/8/layout/vList2"/>
    <dgm:cxn modelId="{FFCDC8D5-BBE3-4867-B3BF-9CC6EB9920C5}" srcId="{1CBAB7E9-35A9-4F95-A457-16A4989045C5}" destId="{A3E704CF-6C70-4769-A67C-FF4340F53113}" srcOrd="2" destOrd="0" parTransId="{B69A5920-26A4-4BC2-997C-07C568A4B5CB}" sibTransId="{79B5553D-CE96-4AB2-858C-0EF095A2A451}"/>
    <dgm:cxn modelId="{02CC92F3-4C86-43F2-BFFC-E4C4730B82D6}" type="presOf" srcId="{873F58C7-6BEE-46D5-BA87-511C25A4044F}" destId="{8098AD4F-035B-4DB0-8C5C-6B7247AEE166}" srcOrd="0" destOrd="0" presId="urn:microsoft.com/office/officeart/2005/8/layout/vList2"/>
    <dgm:cxn modelId="{E1083302-34F4-4328-A3C9-0B3A75DD9881}" type="presParOf" srcId="{32BF166E-DA1D-4C07-B92D-A62AAE1F7704}" destId="{8098AD4F-035B-4DB0-8C5C-6B7247AEE166}" srcOrd="0" destOrd="0" presId="urn:microsoft.com/office/officeart/2005/8/layout/vList2"/>
    <dgm:cxn modelId="{21D7A6A0-C5F9-4EA2-8BA3-772BB7D49D48}" type="presParOf" srcId="{32BF166E-DA1D-4C07-B92D-A62AAE1F7704}" destId="{B9B2EBF9-47C0-4441-944C-1283755E801D}" srcOrd="1" destOrd="0" presId="urn:microsoft.com/office/officeart/2005/8/layout/vList2"/>
    <dgm:cxn modelId="{36B95221-F66B-4ED7-9B1F-44A159C3FCFD}" type="presParOf" srcId="{32BF166E-DA1D-4C07-B92D-A62AAE1F7704}" destId="{2DFCE63B-B97B-4EC7-A8AF-0BEAB384FA71}" srcOrd="2" destOrd="0" presId="urn:microsoft.com/office/officeart/2005/8/layout/vList2"/>
    <dgm:cxn modelId="{197A570E-505C-49F8-8DFA-FC5CC635B2B9}" type="presParOf" srcId="{32BF166E-DA1D-4C07-B92D-A62AAE1F7704}" destId="{A5F2BA31-377A-486E-AD64-4AEFB067A660}" srcOrd="3" destOrd="0" presId="urn:microsoft.com/office/officeart/2005/8/layout/vList2"/>
    <dgm:cxn modelId="{20968059-12D3-4DA4-AB68-7221087B9AE3}" type="presParOf" srcId="{32BF166E-DA1D-4C07-B92D-A62AAE1F7704}" destId="{36303F58-C1CD-4765-A7FC-FD08EE0119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C4289B-99AF-4929-B8ED-A912DCB75F89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1E56730-84E0-4189-8DCC-0E0B1C9246AA}">
      <dgm:prSet/>
      <dgm:spPr/>
      <dgm:t>
        <a:bodyPr/>
        <a:lstStyle/>
        <a:p>
          <a:pPr algn="ctr"/>
          <a:r>
            <a:rPr lang="en-US" dirty="0" err="1"/>
            <a:t>Nilai</a:t>
          </a:r>
          <a:r>
            <a:rPr lang="en-US" dirty="0"/>
            <a:t> </a:t>
          </a:r>
          <a:r>
            <a:rPr lang="en-US" dirty="0" err="1"/>
            <a:t>Kehadiran</a:t>
          </a:r>
          <a:endParaRPr lang="en-US" dirty="0"/>
        </a:p>
      </dgm:t>
    </dgm:pt>
    <dgm:pt modelId="{B34B36D7-99AC-4FCB-A099-774BDB5E0672}" type="parTrans" cxnId="{DBD9BE04-E0C6-4CE8-9F36-D3E5D08B2CB3}">
      <dgm:prSet/>
      <dgm:spPr/>
      <dgm:t>
        <a:bodyPr/>
        <a:lstStyle/>
        <a:p>
          <a:endParaRPr lang="en-US"/>
        </a:p>
      </dgm:t>
    </dgm:pt>
    <dgm:pt modelId="{9D8989BA-7B7F-46DD-997E-72E441695350}" type="sibTrans" cxnId="{DBD9BE04-E0C6-4CE8-9F36-D3E5D08B2CB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81EE7D5-3139-4097-B284-A93661331739}">
      <dgm:prSet/>
      <dgm:spPr/>
      <dgm:t>
        <a:bodyPr/>
        <a:lstStyle/>
        <a:p>
          <a:pPr algn="ctr"/>
          <a:r>
            <a:rPr lang="en-US" dirty="0" err="1"/>
            <a:t>Nilai</a:t>
          </a:r>
          <a:r>
            <a:rPr lang="en-US" dirty="0"/>
            <a:t> </a:t>
          </a:r>
          <a:r>
            <a:rPr lang="en-US" dirty="0" err="1"/>
            <a:t>Tugas</a:t>
          </a:r>
          <a:endParaRPr lang="en-US" dirty="0"/>
        </a:p>
      </dgm:t>
    </dgm:pt>
    <dgm:pt modelId="{664ED694-B909-4226-81D5-743DB5CA2312}" type="parTrans" cxnId="{9B15DFC9-ACF3-43A1-8421-7942AB89B94E}">
      <dgm:prSet/>
      <dgm:spPr/>
      <dgm:t>
        <a:bodyPr/>
        <a:lstStyle/>
        <a:p>
          <a:endParaRPr lang="en-US"/>
        </a:p>
      </dgm:t>
    </dgm:pt>
    <dgm:pt modelId="{9B8F94DD-D830-4D4E-AA37-77F54D0C3630}" type="sibTrans" cxnId="{9B15DFC9-ACF3-43A1-8421-7942AB89B94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D5061C7-5F2D-4CA7-BDC9-69387B5C0DE6}">
      <dgm:prSet/>
      <dgm:spPr/>
      <dgm:t>
        <a:bodyPr/>
        <a:lstStyle/>
        <a:p>
          <a:pPr algn="ctr"/>
          <a:r>
            <a:rPr lang="en-US" dirty="0" err="1"/>
            <a:t>Nilai</a:t>
          </a:r>
          <a:r>
            <a:rPr lang="en-US" dirty="0"/>
            <a:t> Quiz</a:t>
          </a:r>
        </a:p>
      </dgm:t>
    </dgm:pt>
    <dgm:pt modelId="{56E59ADB-0E19-484A-9E26-8F84D978BA1D}" type="parTrans" cxnId="{494E9838-2C7F-461B-9A93-13478F1E39BD}">
      <dgm:prSet/>
      <dgm:spPr/>
      <dgm:t>
        <a:bodyPr/>
        <a:lstStyle/>
        <a:p>
          <a:endParaRPr lang="en-US"/>
        </a:p>
      </dgm:t>
    </dgm:pt>
    <dgm:pt modelId="{C56052A5-F456-48E6-833B-10BDFC24573A}" type="sibTrans" cxnId="{494E9838-2C7F-461B-9A93-13478F1E39B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41BD8E6-8E9F-4938-94CD-981D6E863E5A}">
      <dgm:prSet/>
      <dgm:spPr/>
      <dgm:t>
        <a:bodyPr/>
        <a:lstStyle/>
        <a:p>
          <a:pPr algn="ctr"/>
          <a:r>
            <a:rPr lang="en-US" dirty="0" err="1"/>
            <a:t>Nilai</a:t>
          </a:r>
          <a:r>
            <a:rPr lang="en-US" dirty="0"/>
            <a:t> UTS (</a:t>
          </a:r>
          <a:r>
            <a:rPr lang="en-US" dirty="0" err="1"/>
            <a:t>Ujian</a:t>
          </a:r>
          <a:r>
            <a:rPr lang="en-US" dirty="0"/>
            <a:t> Tengah Semester)</a:t>
          </a:r>
        </a:p>
      </dgm:t>
    </dgm:pt>
    <dgm:pt modelId="{B7820B3C-1E41-4573-9B3C-0516CA812B2B}" type="parTrans" cxnId="{13AE8358-FC83-4455-B229-63FCE99D425B}">
      <dgm:prSet/>
      <dgm:spPr/>
      <dgm:t>
        <a:bodyPr/>
        <a:lstStyle/>
        <a:p>
          <a:endParaRPr lang="en-US"/>
        </a:p>
      </dgm:t>
    </dgm:pt>
    <dgm:pt modelId="{72F120A2-B92B-4EE0-872A-EA167F964936}" type="sibTrans" cxnId="{13AE8358-FC83-4455-B229-63FCE99D425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52671D0F-BB56-4778-9A70-DEE2ED658647}">
      <dgm:prSet/>
      <dgm:spPr/>
      <dgm:t>
        <a:bodyPr/>
        <a:lstStyle/>
        <a:p>
          <a:pPr algn="ctr"/>
          <a:r>
            <a:rPr lang="en-US" dirty="0" err="1"/>
            <a:t>Nilai</a:t>
          </a:r>
          <a:r>
            <a:rPr lang="en-US" dirty="0"/>
            <a:t> UAS (</a:t>
          </a:r>
          <a:r>
            <a:rPr lang="en-US" dirty="0" err="1"/>
            <a:t>Ujian</a:t>
          </a:r>
          <a:r>
            <a:rPr lang="en-US" dirty="0"/>
            <a:t> </a:t>
          </a:r>
          <a:r>
            <a:rPr lang="en-US" dirty="0" err="1"/>
            <a:t>Akhir</a:t>
          </a:r>
          <a:r>
            <a:rPr lang="en-US" dirty="0"/>
            <a:t> Semester)</a:t>
          </a:r>
        </a:p>
      </dgm:t>
    </dgm:pt>
    <dgm:pt modelId="{1B0057B6-2428-43EE-A4B8-AA105F8A3536}" type="parTrans" cxnId="{2B05591F-CED0-4DBE-BC0E-CAEA4E8A0527}">
      <dgm:prSet/>
      <dgm:spPr/>
      <dgm:t>
        <a:bodyPr/>
        <a:lstStyle/>
        <a:p>
          <a:endParaRPr lang="en-US"/>
        </a:p>
      </dgm:t>
    </dgm:pt>
    <dgm:pt modelId="{218334A4-D4C5-4480-AB79-7F3909A20DF2}" type="sibTrans" cxnId="{2B05591F-CED0-4DBE-BC0E-CAEA4E8A0527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40185059-2AD1-4B1E-8E97-CB37E29022F3}" type="pres">
      <dgm:prSet presAssocID="{70C4289B-99AF-4929-B8ED-A912DCB75F89}" presName="Name0" presStyleCnt="0">
        <dgm:presLayoutVars>
          <dgm:animLvl val="lvl"/>
          <dgm:resizeHandles val="exact"/>
        </dgm:presLayoutVars>
      </dgm:prSet>
      <dgm:spPr/>
    </dgm:pt>
    <dgm:pt modelId="{380E678A-16D2-439B-BC57-4EC046D178CA}" type="pres">
      <dgm:prSet presAssocID="{91E56730-84E0-4189-8DCC-0E0B1C9246AA}" presName="compositeNode" presStyleCnt="0">
        <dgm:presLayoutVars>
          <dgm:bulletEnabled val="1"/>
        </dgm:presLayoutVars>
      </dgm:prSet>
      <dgm:spPr/>
    </dgm:pt>
    <dgm:pt modelId="{CE929079-54A9-42DA-A95A-86A78EFEB782}" type="pres">
      <dgm:prSet presAssocID="{91E56730-84E0-4189-8DCC-0E0B1C9246AA}" presName="bgRect" presStyleLbl="bgAccFollowNode1" presStyleIdx="0" presStyleCnt="5"/>
      <dgm:spPr/>
    </dgm:pt>
    <dgm:pt modelId="{4A80D4C3-46E1-4987-B3F5-EC31A2D5835B}" type="pres">
      <dgm:prSet presAssocID="{9D8989BA-7B7F-46DD-997E-72E441695350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C0618925-8663-4E9B-8C57-D6079C40D1B1}" type="pres">
      <dgm:prSet presAssocID="{91E56730-84E0-4189-8DCC-0E0B1C9246AA}" presName="bottomLine" presStyleLbl="alignNode1" presStyleIdx="1" presStyleCnt="10">
        <dgm:presLayoutVars/>
      </dgm:prSet>
      <dgm:spPr/>
    </dgm:pt>
    <dgm:pt modelId="{97DDE06E-8DC6-4D00-BE11-00D8733ADB5E}" type="pres">
      <dgm:prSet presAssocID="{91E56730-84E0-4189-8DCC-0E0B1C9246AA}" presName="nodeText" presStyleLbl="bgAccFollowNode1" presStyleIdx="0" presStyleCnt="5">
        <dgm:presLayoutVars>
          <dgm:bulletEnabled val="1"/>
        </dgm:presLayoutVars>
      </dgm:prSet>
      <dgm:spPr/>
    </dgm:pt>
    <dgm:pt modelId="{B1488664-6963-494D-89C3-09146ABECAFC}" type="pres">
      <dgm:prSet presAssocID="{9D8989BA-7B7F-46DD-997E-72E441695350}" presName="sibTrans" presStyleCnt="0"/>
      <dgm:spPr/>
    </dgm:pt>
    <dgm:pt modelId="{FB519A23-1D37-4351-B99D-7F760EEDCA4A}" type="pres">
      <dgm:prSet presAssocID="{081EE7D5-3139-4097-B284-A93661331739}" presName="compositeNode" presStyleCnt="0">
        <dgm:presLayoutVars>
          <dgm:bulletEnabled val="1"/>
        </dgm:presLayoutVars>
      </dgm:prSet>
      <dgm:spPr/>
    </dgm:pt>
    <dgm:pt modelId="{B641898F-B5B2-47BF-80EB-3C90FECA501A}" type="pres">
      <dgm:prSet presAssocID="{081EE7D5-3139-4097-B284-A93661331739}" presName="bgRect" presStyleLbl="bgAccFollowNode1" presStyleIdx="1" presStyleCnt="5"/>
      <dgm:spPr/>
    </dgm:pt>
    <dgm:pt modelId="{0E61C85C-D3A7-4331-88C1-015A7034F69F}" type="pres">
      <dgm:prSet presAssocID="{9B8F94DD-D830-4D4E-AA37-77F54D0C363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9F6B35CF-E9D5-4556-AA31-8859A37645C5}" type="pres">
      <dgm:prSet presAssocID="{081EE7D5-3139-4097-B284-A93661331739}" presName="bottomLine" presStyleLbl="alignNode1" presStyleIdx="3" presStyleCnt="10">
        <dgm:presLayoutVars/>
      </dgm:prSet>
      <dgm:spPr/>
    </dgm:pt>
    <dgm:pt modelId="{9FEACAE4-7B85-478C-8BBC-65C221B1E6EA}" type="pres">
      <dgm:prSet presAssocID="{081EE7D5-3139-4097-B284-A93661331739}" presName="nodeText" presStyleLbl="bgAccFollowNode1" presStyleIdx="1" presStyleCnt="5">
        <dgm:presLayoutVars>
          <dgm:bulletEnabled val="1"/>
        </dgm:presLayoutVars>
      </dgm:prSet>
      <dgm:spPr/>
    </dgm:pt>
    <dgm:pt modelId="{ABF4C9B1-C349-445E-ABAE-CC09A7E63466}" type="pres">
      <dgm:prSet presAssocID="{9B8F94DD-D830-4D4E-AA37-77F54D0C3630}" presName="sibTrans" presStyleCnt="0"/>
      <dgm:spPr/>
    </dgm:pt>
    <dgm:pt modelId="{99D10E5B-976F-4A19-BF42-0B0F9E3C2EA1}" type="pres">
      <dgm:prSet presAssocID="{2D5061C7-5F2D-4CA7-BDC9-69387B5C0DE6}" presName="compositeNode" presStyleCnt="0">
        <dgm:presLayoutVars>
          <dgm:bulletEnabled val="1"/>
        </dgm:presLayoutVars>
      </dgm:prSet>
      <dgm:spPr/>
    </dgm:pt>
    <dgm:pt modelId="{146882A9-FB14-4DA8-AFDB-E4122B525C58}" type="pres">
      <dgm:prSet presAssocID="{2D5061C7-5F2D-4CA7-BDC9-69387B5C0DE6}" presName="bgRect" presStyleLbl="bgAccFollowNode1" presStyleIdx="2" presStyleCnt="5"/>
      <dgm:spPr/>
    </dgm:pt>
    <dgm:pt modelId="{B2D416F8-3342-4952-9610-06950943B5A1}" type="pres">
      <dgm:prSet presAssocID="{C56052A5-F456-48E6-833B-10BDFC24573A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D1CEDD2D-00EA-45D7-9960-58E23BBD5CE3}" type="pres">
      <dgm:prSet presAssocID="{2D5061C7-5F2D-4CA7-BDC9-69387B5C0DE6}" presName="bottomLine" presStyleLbl="alignNode1" presStyleIdx="5" presStyleCnt="10">
        <dgm:presLayoutVars/>
      </dgm:prSet>
      <dgm:spPr/>
    </dgm:pt>
    <dgm:pt modelId="{CBD76D7D-C8BA-42A4-812E-330C27C2B94F}" type="pres">
      <dgm:prSet presAssocID="{2D5061C7-5F2D-4CA7-BDC9-69387B5C0DE6}" presName="nodeText" presStyleLbl="bgAccFollowNode1" presStyleIdx="2" presStyleCnt="5">
        <dgm:presLayoutVars>
          <dgm:bulletEnabled val="1"/>
        </dgm:presLayoutVars>
      </dgm:prSet>
      <dgm:spPr/>
    </dgm:pt>
    <dgm:pt modelId="{13199DE1-74F1-4BE2-B50D-EBF9E4914947}" type="pres">
      <dgm:prSet presAssocID="{C56052A5-F456-48E6-833B-10BDFC24573A}" presName="sibTrans" presStyleCnt="0"/>
      <dgm:spPr/>
    </dgm:pt>
    <dgm:pt modelId="{A5F8F5F3-E1FB-4227-BA9D-9C89908B5075}" type="pres">
      <dgm:prSet presAssocID="{E41BD8E6-8E9F-4938-94CD-981D6E863E5A}" presName="compositeNode" presStyleCnt="0">
        <dgm:presLayoutVars>
          <dgm:bulletEnabled val="1"/>
        </dgm:presLayoutVars>
      </dgm:prSet>
      <dgm:spPr/>
    </dgm:pt>
    <dgm:pt modelId="{48B8CCCF-EBC9-4A56-9CE4-D816C220F4A8}" type="pres">
      <dgm:prSet presAssocID="{E41BD8E6-8E9F-4938-94CD-981D6E863E5A}" presName="bgRect" presStyleLbl="bgAccFollowNode1" presStyleIdx="3" presStyleCnt="5"/>
      <dgm:spPr/>
    </dgm:pt>
    <dgm:pt modelId="{49D195DC-63F4-4738-AEAA-CF8ECF65C684}" type="pres">
      <dgm:prSet presAssocID="{72F120A2-B92B-4EE0-872A-EA167F964936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A163A2BC-E192-4FCE-964B-96B66040BD66}" type="pres">
      <dgm:prSet presAssocID="{E41BD8E6-8E9F-4938-94CD-981D6E863E5A}" presName="bottomLine" presStyleLbl="alignNode1" presStyleIdx="7" presStyleCnt="10">
        <dgm:presLayoutVars/>
      </dgm:prSet>
      <dgm:spPr/>
    </dgm:pt>
    <dgm:pt modelId="{D4EFB4C9-7354-4577-9302-404F5ED18348}" type="pres">
      <dgm:prSet presAssocID="{E41BD8E6-8E9F-4938-94CD-981D6E863E5A}" presName="nodeText" presStyleLbl="bgAccFollowNode1" presStyleIdx="3" presStyleCnt="5">
        <dgm:presLayoutVars>
          <dgm:bulletEnabled val="1"/>
        </dgm:presLayoutVars>
      </dgm:prSet>
      <dgm:spPr/>
    </dgm:pt>
    <dgm:pt modelId="{C8993242-B23C-4126-96A9-6F1D59674B48}" type="pres">
      <dgm:prSet presAssocID="{72F120A2-B92B-4EE0-872A-EA167F964936}" presName="sibTrans" presStyleCnt="0"/>
      <dgm:spPr/>
    </dgm:pt>
    <dgm:pt modelId="{8BEF9B34-52E5-466C-83E5-97965E55304F}" type="pres">
      <dgm:prSet presAssocID="{52671D0F-BB56-4778-9A70-DEE2ED658647}" presName="compositeNode" presStyleCnt="0">
        <dgm:presLayoutVars>
          <dgm:bulletEnabled val="1"/>
        </dgm:presLayoutVars>
      </dgm:prSet>
      <dgm:spPr/>
    </dgm:pt>
    <dgm:pt modelId="{2C3E9646-E395-498C-8354-A48713457B42}" type="pres">
      <dgm:prSet presAssocID="{52671D0F-BB56-4778-9A70-DEE2ED658647}" presName="bgRect" presStyleLbl="bgAccFollowNode1" presStyleIdx="4" presStyleCnt="5"/>
      <dgm:spPr/>
    </dgm:pt>
    <dgm:pt modelId="{BA2AA140-655F-4013-8DE6-40A905C14F80}" type="pres">
      <dgm:prSet presAssocID="{218334A4-D4C5-4480-AB79-7F3909A20DF2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259C9156-FA29-474B-8CA6-205624540ACD}" type="pres">
      <dgm:prSet presAssocID="{52671D0F-BB56-4778-9A70-DEE2ED658647}" presName="bottomLine" presStyleLbl="alignNode1" presStyleIdx="9" presStyleCnt="10">
        <dgm:presLayoutVars/>
      </dgm:prSet>
      <dgm:spPr/>
    </dgm:pt>
    <dgm:pt modelId="{8FE9A3D3-CEC2-4F70-9738-243E797CE589}" type="pres">
      <dgm:prSet presAssocID="{52671D0F-BB56-4778-9A70-DEE2ED658647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DBD9BE04-E0C6-4CE8-9F36-D3E5D08B2CB3}" srcId="{70C4289B-99AF-4929-B8ED-A912DCB75F89}" destId="{91E56730-84E0-4189-8DCC-0E0B1C9246AA}" srcOrd="0" destOrd="0" parTransId="{B34B36D7-99AC-4FCB-A099-774BDB5E0672}" sibTransId="{9D8989BA-7B7F-46DD-997E-72E441695350}"/>
    <dgm:cxn modelId="{93484108-D84F-4B5E-8982-C91DAAD05908}" type="presOf" srcId="{E41BD8E6-8E9F-4938-94CD-981D6E863E5A}" destId="{D4EFB4C9-7354-4577-9302-404F5ED18348}" srcOrd="1" destOrd="0" presId="urn:microsoft.com/office/officeart/2016/7/layout/BasicLinearProcessNumbered"/>
    <dgm:cxn modelId="{3E37AF0E-C208-4446-8EF9-55CF7F60743D}" type="presOf" srcId="{52671D0F-BB56-4778-9A70-DEE2ED658647}" destId="{8FE9A3D3-CEC2-4F70-9738-243E797CE589}" srcOrd="1" destOrd="0" presId="urn:microsoft.com/office/officeart/2016/7/layout/BasicLinearProcessNumbered"/>
    <dgm:cxn modelId="{0AAF8212-C95E-4F92-8115-ED2CAE2DE6F7}" type="presOf" srcId="{72F120A2-B92B-4EE0-872A-EA167F964936}" destId="{49D195DC-63F4-4738-AEAA-CF8ECF65C684}" srcOrd="0" destOrd="0" presId="urn:microsoft.com/office/officeart/2016/7/layout/BasicLinearProcessNumbered"/>
    <dgm:cxn modelId="{2B05591F-CED0-4DBE-BC0E-CAEA4E8A0527}" srcId="{70C4289B-99AF-4929-B8ED-A912DCB75F89}" destId="{52671D0F-BB56-4778-9A70-DEE2ED658647}" srcOrd="4" destOrd="0" parTransId="{1B0057B6-2428-43EE-A4B8-AA105F8A3536}" sibTransId="{218334A4-D4C5-4480-AB79-7F3909A20DF2}"/>
    <dgm:cxn modelId="{73D34829-021B-4608-84F9-3D57B5908D07}" type="presOf" srcId="{081EE7D5-3139-4097-B284-A93661331739}" destId="{B641898F-B5B2-47BF-80EB-3C90FECA501A}" srcOrd="0" destOrd="0" presId="urn:microsoft.com/office/officeart/2016/7/layout/BasicLinearProcessNumbered"/>
    <dgm:cxn modelId="{494E9838-2C7F-461B-9A93-13478F1E39BD}" srcId="{70C4289B-99AF-4929-B8ED-A912DCB75F89}" destId="{2D5061C7-5F2D-4CA7-BDC9-69387B5C0DE6}" srcOrd="2" destOrd="0" parTransId="{56E59ADB-0E19-484A-9E26-8F84D978BA1D}" sibTransId="{C56052A5-F456-48E6-833B-10BDFC24573A}"/>
    <dgm:cxn modelId="{FFFE343A-3C2E-4370-84A6-0290E7A068E8}" type="presOf" srcId="{218334A4-D4C5-4480-AB79-7F3909A20DF2}" destId="{BA2AA140-655F-4013-8DE6-40A905C14F80}" srcOrd="0" destOrd="0" presId="urn:microsoft.com/office/officeart/2016/7/layout/BasicLinearProcessNumbered"/>
    <dgm:cxn modelId="{C67A4A65-E1C5-4A83-955D-0205B3A4AEB3}" type="presOf" srcId="{91E56730-84E0-4189-8DCC-0E0B1C9246AA}" destId="{CE929079-54A9-42DA-A95A-86A78EFEB782}" srcOrd="0" destOrd="0" presId="urn:microsoft.com/office/officeart/2016/7/layout/BasicLinearProcessNumbered"/>
    <dgm:cxn modelId="{3345ED47-1F94-47C3-92AA-F840BAC51062}" type="presOf" srcId="{2D5061C7-5F2D-4CA7-BDC9-69387B5C0DE6}" destId="{CBD76D7D-C8BA-42A4-812E-330C27C2B94F}" srcOrd="1" destOrd="0" presId="urn:microsoft.com/office/officeart/2016/7/layout/BasicLinearProcessNumbered"/>
    <dgm:cxn modelId="{13AE8358-FC83-4455-B229-63FCE99D425B}" srcId="{70C4289B-99AF-4929-B8ED-A912DCB75F89}" destId="{E41BD8E6-8E9F-4938-94CD-981D6E863E5A}" srcOrd="3" destOrd="0" parTransId="{B7820B3C-1E41-4573-9B3C-0516CA812B2B}" sibTransId="{72F120A2-B92B-4EE0-872A-EA167F964936}"/>
    <dgm:cxn modelId="{33794659-7BE3-403C-AF7E-FAF8D87F3D0A}" type="presOf" srcId="{91E56730-84E0-4189-8DCC-0E0B1C9246AA}" destId="{97DDE06E-8DC6-4D00-BE11-00D8733ADB5E}" srcOrd="1" destOrd="0" presId="urn:microsoft.com/office/officeart/2016/7/layout/BasicLinearProcessNumbered"/>
    <dgm:cxn modelId="{BDC40C9D-849D-4E55-9426-D8DE8206740A}" type="presOf" srcId="{70C4289B-99AF-4929-B8ED-A912DCB75F89}" destId="{40185059-2AD1-4B1E-8E97-CB37E29022F3}" srcOrd="0" destOrd="0" presId="urn:microsoft.com/office/officeart/2016/7/layout/BasicLinearProcessNumbered"/>
    <dgm:cxn modelId="{554743A9-CC40-4209-B0DC-D6409C1BF51E}" type="presOf" srcId="{081EE7D5-3139-4097-B284-A93661331739}" destId="{9FEACAE4-7B85-478C-8BBC-65C221B1E6EA}" srcOrd="1" destOrd="0" presId="urn:microsoft.com/office/officeart/2016/7/layout/BasicLinearProcessNumbered"/>
    <dgm:cxn modelId="{4EF7CCAD-E614-424C-A1AC-6BEE592BBFCD}" type="presOf" srcId="{2D5061C7-5F2D-4CA7-BDC9-69387B5C0DE6}" destId="{146882A9-FB14-4DA8-AFDB-E4122B525C58}" srcOrd="0" destOrd="0" presId="urn:microsoft.com/office/officeart/2016/7/layout/BasicLinearProcessNumbered"/>
    <dgm:cxn modelId="{9B15DFC9-ACF3-43A1-8421-7942AB89B94E}" srcId="{70C4289B-99AF-4929-B8ED-A912DCB75F89}" destId="{081EE7D5-3139-4097-B284-A93661331739}" srcOrd="1" destOrd="0" parTransId="{664ED694-B909-4226-81D5-743DB5CA2312}" sibTransId="{9B8F94DD-D830-4D4E-AA37-77F54D0C3630}"/>
    <dgm:cxn modelId="{FA4609D2-36FD-4005-9E90-79BEF7DD87C4}" type="presOf" srcId="{9B8F94DD-D830-4D4E-AA37-77F54D0C3630}" destId="{0E61C85C-D3A7-4331-88C1-015A7034F69F}" srcOrd="0" destOrd="0" presId="urn:microsoft.com/office/officeart/2016/7/layout/BasicLinearProcessNumbered"/>
    <dgm:cxn modelId="{063E38D7-FCE2-4D1A-93CC-7E806B321DF6}" type="presOf" srcId="{52671D0F-BB56-4778-9A70-DEE2ED658647}" destId="{2C3E9646-E395-498C-8354-A48713457B42}" srcOrd="0" destOrd="0" presId="urn:microsoft.com/office/officeart/2016/7/layout/BasicLinearProcessNumbered"/>
    <dgm:cxn modelId="{424C80DA-DF72-454E-A0C9-02C5B541358C}" type="presOf" srcId="{C56052A5-F456-48E6-833B-10BDFC24573A}" destId="{B2D416F8-3342-4952-9610-06950943B5A1}" srcOrd="0" destOrd="0" presId="urn:microsoft.com/office/officeart/2016/7/layout/BasicLinearProcessNumbered"/>
    <dgm:cxn modelId="{23BD75DD-9EDA-423B-9FC1-12AFEAE4DE9C}" type="presOf" srcId="{E41BD8E6-8E9F-4938-94CD-981D6E863E5A}" destId="{48B8CCCF-EBC9-4A56-9CE4-D816C220F4A8}" srcOrd="0" destOrd="0" presId="urn:microsoft.com/office/officeart/2016/7/layout/BasicLinearProcessNumbered"/>
    <dgm:cxn modelId="{C4747CF7-8E49-4F11-AB16-8FF493ACDA6B}" type="presOf" srcId="{9D8989BA-7B7F-46DD-997E-72E441695350}" destId="{4A80D4C3-46E1-4987-B3F5-EC31A2D5835B}" srcOrd="0" destOrd="0" presId="urn:microsoft.com/office/officeart/2016/7/layout/BasicLinearProcessNumbered"/>
    <dgm:cxn modelId="{6EE4FD2A-B51E-456B-8299-6C81C2A12D07}" type="presParOf" srcId="{40185059-2AD1-4B1E-8E97-CB37E29022F3}" destId="{380E678A-16D2-439B-BC57-4EC046D178CA}" srcOrd="0" destOrd="0" presId="urn:microsoft.com/office/officeart/2016/7/layout/BasicLinearProcessNumbered"/>
    <dgm:cxn modelId="{E57CBB0B-22B9-4595-BC49-D8D115E575C6}" type="presParOf" srcId="{380E678A-16D2-439B-BC57-4EC046D178CA}" destId="{CE929079-54A9-42DA-A95A-86A78EFEB782}" srcOrd="0" destOrd="0" presId="urn:microsoft.com/office/officeart/2016/7/layout/BasicLinearProcessNumbered"/>
    <dgm:cxn modelId="{7C21D999-CA21-482E-AC62-C3B5BC834B13}" type="presParOf" srcId="{380E678A-16D2-439B-BC57-4EC046D178CA}" destId="{4A80D4C3-46E1-4987-B3F5-EC31A2D5835B}" srcOrd="1" destOrd="0" presId="urn:microsoft.com/office/officeart/2016/7/layout/BasicLinearProcessNumbered"/>
    <dgm:cxn modelId="{C82A6BA3-B093-43CF-A07D-88B111D5A8EA}" type="presParOf" srcId="{380E678A-16D2-439B-BC57-4EC046D178CA}" destId="{C0618925-8663-4E9B-8C57-D6079C40D1B1}" srcOrd="2" destOrd="0" presId="urn:microsoft.com/office/officeart/2016/7/layout/BasicLinearProcessNumbered"/>
    <dgm:cxn modelId="{278B7F10-0842-442F-AAC1-173EEC7E649B}" type="presParOf" srcId="{380E678A-16D2-439B-BC57-4EC046D178CA}" destId="{97DDE06E-8DC6-4D00-BE11-00D8733ADB5E}" srcOrd="3" destOrd="0" presId="urn:microsoft.com/office/officeart/2016/7/layout/BasicLinearProcessNumbered"/>
    <dgm:cxn modelId="{9083B964-8599-4352-BEDB-FA664ADF4D00}" type="presParOf" srcId="{40185059-2AD1-4B1E-8E97-CB37E29022F3}" destId="{B1488664-6963-494D-89C3-09146ABECAFC}" srcOrd="1" destOrd="0" presId="urn:microsoft.com/office/officeart/2016/7/layout/BasicLinearProcessNumbered"/>
    <dgm:cxn modelId="{BAF7D119-7C44-43A5-B8E9-46128B8EAFF1}" type="presParOf" srcId="{40185059-2AD1-4B1E-8E97-CB37E29022F3}" destId="{FB519A23-1D37-4351-B99D-7F760EEDCA4A}" srcOrd="2" destOrd="0" presId="urn:microsoft.com/office/officeart/2016/7/layout/BasicLinearProcessNumbered"/>
    <dgm:cxn modelId="{4660AD66-7557-43F1-B5BC-911A561FDE91}" type="presParOf" srcId="{FB519A23-1D37-4351-B99D-7F760EEDCA4A}" destId="{B641898F-B5B2-47BF-80EB-3C90FECA501A}" srcOrd="0" destOrd="0" presId="urn:microsoft.com/office/officeart/2016/7/layout/BasicLinearProcessNumbered"/>
    <dgm:cxn modelId="{10EBD5A2-6DB4-4BB5-828A-3ECC12ED42EA}" type="presParOf" srcId="{FB519A23-1D37-4351-B99D-7F760EEDCA4A}" destId="{0E61C85C-D3A7-4331-88C1-015A7034F69F}" srcOrd="1" destOrd="0" presId="urn:microsoft.com/office/officeart/2016/7/layout/BasicLinearProcessNumbered"/>
    <dgm:cxn modelId="{22362B81-3ECD-47D1-A4E0-CA68C37A6401}" type="presParOf" srcId="{FB519A23-1D37-4351-B99D-7F760EEDCA4A}" destId="{9F6B35CF-E9D5-4556-AA31-8859A37645C5}" srcOrd="2" destOrd="0" presId="urn:microsoft.com/office/officeart/2016/7/layout/BasicLinearProcessNumbered"/>
    <dgm:cxn modelId="{51FF97CF-7631-47E8-ABB4-EF5D9114F3FF}" type="presParOf" srcId="{FB519A23-1D37-4351-B99D-7F760EEDCA4A}" destId="{9FEACAE4-7B85-478C-8BBC-65C221B1E6EA}" srcOrd="3" destOrd="0" presId="urn:microsoft.com/office/officeart/2016/7/layout/BasicLinearProcessNumbered"/>
    <dgm:cxn modelId="{6EBFC6C5-DC4F-4CFC-B46C-AEED55F4EC94}" type="presParOf" srcId="{40185059-2AD1-4B1E-8E97-CB37E29022F3}" destId="{ABF4C9B1-C349-445E-ABAE-CC09A7E63466}" srcOrd="3" destOrd="0" presId="urn:microsoft.com/office/officeart/2016/7/layout/BasicLinearProcessNumbered"/>
    <dgm:cxn modelId="{0C3160D9-A8F6-41CD-961F-FC4A3FCBFBED}" type="presParOf" srcId="{40185059-2AD1-4B1E-8E97-CB37E29022F3}" destId="{99D10E5B-976F-4A19-BF42-0B0F9E3C2EA1}" srcOrd="4" destOrd="0" presId="urn:microsoft.com/office/officeart/2016/7/layout/BasicLinearProcessNumbered"/>
    <dgm:cxn modelId="{6BFB8841-0539-4D87-B95F-779426313362}" type="presParOf" srcId="{99D10E5B-976F-4A19-BF42-0B0F9E3C2EA1}" destId="{146882A9-FB14-4DA8-AFDB-E4122B525C58}" srcOrd="0" destOrd="0" presId="urn:microsoft.com/office/officeart/2016/7/layout/BasicLinearProcessNumbered"/>
    <dgm:cxn modelId="{22364265-2872-45FB-B517-419E7960CABE}" type="presParOf" srcId="{99D10E5B-976F-4A19-BF42-0B0F9E3C2EA1}" destId="{B2D416F8-3342-4952-9610-06950943B5A1}" srcOrd="1" destOrd="0" presId="urn:microsoft.com/office/officeart/2016/7/layout/BasicLinearProcessNumbered"/>
    <dgm:cxn modelId="{A2B21814-085D-43E8-838F-4A3BAD2205BD}" type="presParOf" srcId="{99D10E5B-976F-4A19-BF42-0B0F9E3C2EA1}" destId="{D1CEDD2D-00EA-45D7-9960-58E23BBD5CE3}" srcOrd="2" destOrd="0" presId="urn:microsoft.com/office/officeart/2016/7/layout/BasicLinearProcessNumbered"/>
    <dgm:cxn modelId="{AC211E6D-6A0E-42E6-8DBB-C1A21B4A8530}" type="presParOf" srcId="{99D10E5B-976F-4A19-BF42-0B0F9E3C2EA1}" destId="{CBD76D7D-C8BA-42A4-812E-330C27C2B94F}" srcOrd="3" destOrd="0" presId="urn:microsoft.com/office/officeart/2016/7/layout/BasicLinearProcessNumbered"/>
    <dgm:cxn modelId="{6DA130C8-3225-457A-A860-D8423161FCD2}" type="presParOf" srcId="{40185059-2AD1-4B1E-8E97-CB37E29022F3}" destId="{13199DE1-74F1-4BE2-B50D-EBF9E4914947}" srcOrd="5" destOrd="0" presId="urn:microsoft.com/office/officeart/2016/7/layout/BasicLinearProcessNumbered"/>
    <dgm:cxn modelId="{C34AA722-1A6C-4CFE-9078-E611A09B5D7F}" type="presParOf" srcId="{40185059-2AD1-4B1E-8E97-CB37E29022F3}" destId="{A5F8F5F3-E1FB-4227-BA9D-9C89908B5075}" srcOrd="6" destOrd="0" presId="urn:microsoft.com/office/officeart/2016/7/layout/BasicLinearProcessNumbered"/>
    <dgm:cxn modelId="{029D1841-0C55-477A-91BB-257557F78F85}" type="presParOf" srcId="{A5F8F5F3-E1FB-4227-BA9D-9C89908B5075}" destId="{48B8CCCF-EBC9-4A56-9CE4-D816C220F4A8}" srcOrd="0" destOrd="0" presId="urn:microsoft.com/office/officeart/2016/7/layout/BasicLinearProcessNumbered"/>
    <dgm:cxn modelId="{E09DCA13-C302-4B4A-A061-C5D37C19B490}" type="presParOf" srcId="{A5F8F5F3-E1FB-4227-BA9D-9C89908B5075}" destId="{49D195DC-63F4-4738-AEAA-CF8ECF65C684}" srcOrd="1" destOrd="0" presId="urn:microsoft.com/office/officeart/2016/7/layout/BasicLinearProcessNumbered"/>
    <dgm:cxn modelId="{83E27399-28AA-45E7-A873-1E84AC543DF2}" type="presParOf" srcId="{A5F8F5F3-E1FB-4227-BA9D-9C89908B5075}" destId="{A163A2BC-E192-4FCE-964B-96B66040BD66}" srcOrd="2" destOrd="0" presId="urn:microsoft.com/office/officeart/2016/7/layout/BasicLinearProcessNumbered"/>
    <dgm:cxn modelId="{B3257BA7-7C2C-46EE-962A-068A2CAEAF99}" type="presParOf" srcId="{A5F8F5F3-E1FB-4227-BA9D-9C89908B5075}" destId="{D4EFB4C9-7354-4577-9302-404F5ED18348}" srcOrd="3" destOrd="0" presId="urn:microsoft.com/office/officeart/2016/7/layout/BasicLinearProcessNumbered"/>
    <dgm:cxn modelId="{E69B1E98-400B-4C42-86E9-11391F12C021}" type="presParOf" srcId="{40185059-2AD1-4B1E-8E97-CB37E29022F3}" destId="{C8993242-B23C-4126-96A9-6F1D59674B48}" srcOrd="7" destOrd="0" presId="urn:microsoft.com/office/officeart/2016/7/layout/BasicLinearProcessNumbered"/>
    <dgm:cxn modelId="{F39A7FF7-9EBF-461C-8779-E491F17C6C5F}" type="presParOf" srcId="{40185059-2AD1-4B1E-8E97-CB37E29022F3}" destId="{8BEF9B34-52E5-466C-83E5-97965E55304F}" srcOrd="8" destOrd="0" presId="urn:microsoft.com/office/officeart/2016/7/layout/BasicLinearProcessNumbered"/>
    <dgm:cxn modelId="{77CF2A9A-E6E5-47A4-8780-DD1DC1F43944}" type="presParOf" srcId="{8BEF9B34-52E5-466C-83E5-97965E55304F}" destId="{2C3E9646-E395-498C-8354-A48713457B42}" srcOrd="0" destOrd="0" presId="urn:microsoft.com/office/officeart/2016/7/layout/BasicLinearProcessNumbered"/>
    <dgm:cxn modelId="{7427A4EF-4480-460C-A354-02663D350FA8}" type="presParOf" srcId="{8BEF9B34-52E5-466C-83E5-97965E55304F}" destId="{BA2AA140-655F-4013-8DE6-40A905C14F80}" srcOrd="1" destOrd="0" presId="urn:microsoft.com/office/officeart/2016/7/layout/BasicLinearProcessNumbered"/>
    <dgm:cxn modelId="{ACE6A67A-E630-4BF2-8F62-717859AEF389}" type="presParOf" srcId="{8BEF9B34-52E5-466C-83E5-97965E55304F}" destId="{259C9156-FA29-474B-8CA6-205624540ACD}" srcOrd="2" destOrd="0" presId="urn:microsoft.com/office/officeart/2016/7/layout/BasicLinearProcessNumbered"/>
    <dgm:cxn modelId="{D5B48C4C-31D4-437A-B7FB-AB387EAB6A7C}" type="presParOf" srcId="{8BEF9B34-52E5-466C-83E5-97965E55304F}" destId="{8FE9A3D3-CEC2-4F70-9738-243E797CE58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DFDAD-BE0F-4EB0-AFF1-CB3360BD901B}" type="doc">
      <dgm:prSet loTypeId="urn:microsoft.com/office/officeart/2005/8/layout/vList2" loCatId="Inbo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6E4D2B-34AE-4937-9656-CAEAEB566BB8}">
      <dgm:prSet/>
      <dgm:spPr/>
      <dgm:t>
        <a:bodyPr/>
        <a:lstStyle/>
        <a:p>
          <a:r>
            <a:rPr lang="en-US" dirty="0" err="1"/>
            <a:t>Nilai</a:t>
          </a:r>
          <a:r>
            <a:rPr lang="en-US" dirty="0"/>
            <a:t> </a:t>
          </a:r>
          <a:r>
            <a:rPr lang="en-US" dirty="0" err="1"/>
            <a:t>Tugas</a:t>
          </a:r>
          <a:r>
            <a:rPr lang="en-US" dirty="0"/>
            <a:t>		20%</a:t>
          </a:r>
        </a:p>
      </dgm:t>
    </dgm:pt>
    <dgm:pt modelId="{BEBF3F8C-E0E7-4F92-9C0D-3EA08081B0C7}" type="parTrans" cxnId="{98743273-B69B-418E-A866-52BCA2CA758F}">
      <dgm:prSet/>
      <dgm:spPr/>
      <dgm:t>
        <a:bodyPr/>
        <a:lstStyle/>
        <a:p>
          <a:endParaRPr lang="en-US"/>
        </a:p>
      </dgm:t>
    </dgm:pt>
    <dgm:pt modelId="{1A01BF15-CD5B-4B01-B2F4-209FF5FE4CE6}" type="sibTrans" cxnId="{98743273-B69B-418E-A866-52BCA2CA758F}">
      <dgm:prSet/>
      <dgm:spPr/>
      <dgm:t>
        <a:bodyPr/>
        <a:lstStyle/>
        <a:p>
          <a:endParaRPr lang="en-US"/>
        </a:p>
      </dgm:t>
    </dgm:pt>
    <dgm:pt modelId="{6CE03F78-7BED-4C39-98C1-A77ADC36A6B9}">
      <dgm:prSet/>
      <dgm:spPr/>
      <dgm:t>
        <a:bodyPr/>
        <a:lstStyle/>
        <a:p>
          <a:r>
            <a:rPr lang="en-US" dirty="0" err="1"/>
            <a:t>Nilai</a:t>
          </a:r>
          <a:r>
            <a:rPr lang="en-US" dirty="0"/>
            <a:t> quiz		20%</a:t>
          </a:r>
        </a:p>
      </dgm:t>
    </dgm:pt>
    <dgm:pt modelId="{EB2DE889-EE32-4537-A92A-B4BD2FEF024A}" type="parTrans" cxnId="{20E81097-8C6C-4140-AFF2-67D7D988F0C0}">
      <dgm:prSet/>
      <dgm:spPr/>
      <dgm:t>
        <a:bodyPr/>
        <a:lstStyle/>
        <a:p>
          <a:endParaRPr lang="en-US"/>
        </a:p>
      </dgm:t>
    </dgm:pt>
    <dgm:pt modelId="{ECA89E16-5BCC-4192-8D52-B7DAE148B62E}" type="sibTrans" cxnId="{20E81097-8C6C-4140-AFF2-67D7D988F0C0}">
      <dgm:prSet/>
      <dgm:spPr/>
      <dgm:t>
        <a:bodyPr/>
        <a:lstStyle/>
        <a:p>
          <a:endParaRPr lang="en-US"/>
        </a:p>
      </dgm:t>
    </dgm:pt>
    <dgm:pt modelId="{BAC15B3B-D6ED-47B7-B037-ABA214567986}">
      <dgm:prSet/>
      <dgm:spPr/>
      <dgm:t>
        <a:bodyPr/>
        <a:lstStyle/>
        <a:p>
          <a:r>
            <a:rPr lang="en-US" dirty="0" err="1"/>
            <a:t>Nilai</a:t>
          </a:r>
          <a:r>
            <a:rPr lang="en-US" dirty="0"/>
            <a:t> UTS		30%</a:t>
          </a:r>
        </a:p>
      </dgm:t>
    </dgm:pt>
    <dgm:pt modelId="{0D6818A6-4DB1-46CD-A728-A759B64C256B}" type="parTrans" cxnId="{71864792-95ED-466B-A79D-A974B266F7FB}">
      <dgm:prSet/>
      <dgm:spPr/>
      <dgm:t>
        <a:bodyPr/>
        <a:lstStyle/>
        <a:p>
          <a:endParaRPr lang="en-US"/>
        </a:p>
      </dgm:t>
    </dgm:pt>
    <dgm:pt modelId="{EA9FA377-55DF-4036-90B1-19D34C43248F}" type="sibTrans" cxnId="{71864792-95ED-466B-A79D-A974B266F7FB}">
      <dgm:prSet/>
      <dgm:spPr/>
      <dgm:t>
        <a:bodyPr/>
        <a:lstStyle/>
        <a:p>
          <a:endParaRPr lang="en-US"/>
        </a:p>
      </dgm:t>
    </dgm:pt>
    <dgm:pt modelId="{B0145498-D116-4984-978E-A7F9481C98B0}">
      <dgm:prSet/>
      <dgm:spPr/>
      <dgm:t>
        <a:bodyPr/>
        <a:lstStyle/>
        <a:p>
          <a:r>
            <a:rPr lang="en-US" dirty="0" err="1"/>
            <a:t>Nilai</a:t>
          </a:r>
          <a:r>
            <a:rPr lang="en-US" dirty="0"/>
            <a:t> UAS		30%</a:t>
          </a:r>
        </a:p>
      </dgm:t>
    </dgm:pt>
    <dgm:pt modelId="{2D346428-E483-4D1B-8E23-C89DCE9A8C5C}" type="parTrans" cxnId="{141C3C30-319D-472B-A830-2AA858F0549D}">
      <dgm:prSet/>
      <dgm:spPr/>
      <dgm:t>
        <a:bodyPr/>
        <a:lstStyle/>
        <a:p>
          <a:endParaRPr lang="en-US"/>
        </a:p>
      </dgm:t>
    </dgm:pt>
    <dgm:pt modelId="{74F03D4E-3754-472B-B897-ABD51B4EB0DB}" type="sibTrans" cxnId="{141C3C30-319D-472B-A830-2AA858F0549D}">
      <dgm:prSet/>
      <dgm:spPr/>
      <dgm:t>
        <a:bodyPr/>
        <a:lstStyle/>
        <a:p>
          <a:endParaRPr lang="en-US"/>
        </a:p>
      </dgm:t>
    </dgm:pt>
    <dgm:pt modelId="{1AEA38B8-ED98-4384-85FA-247A8B2C5182}" type="pres">
      <dgm:prSet presAssocID="{23EDFDAD-BE0F-4EB0-AFF1-CB3360BD901B}" presName="linear" presStyleCnt="0">
        <dgm:presLayoutVars>
          <dgm:animLvl val="lvl"/>
          <dgm:resizeHandles val="exact"/>
        </dgm:presLayoutVars>
      </dgm:prSet>
      <dgm:spPr/>
    </dgm:pt>
    <dgm:pt modelId="{C172836F-73EA-4E9E-BD4C-4262956E3506}" type="pres">
      <dgm:prSet presAssocID="{186E4D2B-34AE-4937-9656-CAEAEB566B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775005-5C93-4D24-82EF-49A4D57DE59D}" type="pres">
      <dgm:prSet presAssocID="{1A01BF15-CD5B-4B01-B2F4-209FF5FE4CE6}" presName="spacer" presStyleCnt="0"/>
      <dgm:spPr/>
    </dgm:pt>
    <dgm:pt modelId="{E53A4665-AB35-4F7C-B805-0F3BCE7AD1C6}" type="pres">
      <dgm:prSet presAssocID="{6CE03F78-7BED-4C39-98C1-A77ADC36A6B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85EA57-0EA2-4991-94DB-C574E3FAE225}" type="pres">
      <dgm:prSet presAssocID="{ECA89E16-5BCC-4192-8D52-B7DAE148B62E}" presName="spacer" presStyleCnt="0"/>
      <dgm:spPr/>
    </dgm:pt>
    <dgm:pt modelId="{6AD16192-F1B4-4A10-9540-F5C14E030C88}" type="pres">
      <dgm:prSet presAssocID="{BAC15B3B-D6ED-47B7-B037-ABA2145679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54334C7-B922-4A74-95F6-B01BA9AB18BC}" type="pres">
      <dgm:prSet presAssocID="{EA9FA377-55DF-4036-90B1-19D34C43248F}" presName="spacer" presStyleCnt="0"/>
      <dgm:spPr/>
    </dgm:pt>
    <dgm:pt modelId="{535BF40A-8EF3-4391-93A3-827824749C42}" type="pres">
      <dgm:prSet presAssocID="{B0145498-D116-4984-978E-A7F9481C98B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C111C1B-B2D3-4F1A-A540-462DBE7CB41B}" type="presOf" srcId="{23EDFDAD-BE0F-4EB0-AFF1-CB3360BD901B}" destId="{1AEA38B8-ED98-4384-85FA-247A8B2C5182}" srcOrd="0" destOrd="0" presId="urn:microsoft.com/office/officeart/2005/8/layout/vList2"/>
    <dgm:cxn modelId="{141C3C30-319D-472B-A830-2AA858F0549D}" srcId="{23EDFDAD-BE0F-4EB0-AFF1-CB3360BD901B}" destId="{B0145498-D116-4984-978E-A7F9481C98B0}" srcOrd="3" destOrd="0" parTransId="{2D346428-E483-4D1B-8E23-C89DCE9A8C5C}" sibTransId="{74F03D4E-3754-472B-B897-ABD51B4EB0DB}"/>
    <dgm:cxn modelId="{29D9CF5C-F7CD-4BC0-B86A-F34EE6B00089}" type="presOf" srcId="{6CE03F78-7BED-4C39-98C1-A77ADC36A6B9}" destId="{E53A4665-AB35-4F7C-B805-0F3BCE7AD1C6}" srcOrd="0" destOrd="0" presId="urn:microsoft.com/office/officeart/2005/8/layout/vList2"/>
    <dgm:cxn modelId="{98743273-B69B-418E-A866-52BCA2CA758F}" srcId="{23EDFDAD-BE0F-4EB0-AFF1-CB3360BD901B}" destId="{186E4D2B-34AE-4937-9656-CAEAEB566BB8}" srcOrd="0" destOrd="0" parTransId="{BEBF3F8C-E0E7-4F92-9C0D-3EA08081B0C7}" sibTransId="{1A01BF15-CD5B-4B01-B2F4-209FF5FE4CE6}"/>
    <dgm:cxn modelId="{947DDC74-2B94-470B-A5AF-9637EFDBFC08}" type="presOf" srcId="{186E4D2B-34AE-4937-9656-CAEAEB566BB8}" destId="{C172836F-73EA-4E9E-BD4C-4262956E3506}" srcOrd="0" destOrd="0" presId="urn:microsoft.com/office/officeart/2005/8/layout/vList2"/>
    <dgm:cxn modelId="{B162188F-3AF5-4484-8CC6-417666FFD704}" type="presOf" srcId="{BAC15B3B-D6ED-47B7-B037-ABA214567986}" destId="{6AD16192-F1B4-4A10-9540-F5C14E030C88}" srcOrd="0" destOrd="0" presId="urn:microsoft.com/office/officeart/2005/8/layout/vList2"/>
    <dgm:cxn modelId="{71864792-95ED-466B-A79D-A974B266F7FB}" srcId="{23EDFDAD-BE0F-4EB0-AFF1-CB3360BD901B}" destId="{BAC15B3B-D6ED-47B7-B037-ABA214567986}" srcOrd="2" destOrd="0" parTransId="{0D6818A6-4DB1-46CD-A728-A759B64C256B}" sibTransId="{EA9FA377-55DF-4036-90B1-19D34C43248F}"/>
    <dgm:cxn modelId="{20E81097-8C6C-4140-AFF2-67D7D988F0C0}" srcId="{23EDFDAD-BE0F-4EB0-AFF1-CB3360BD901B}" destId="{6CE03F78-7BED-4C39-98C1-A77ADC36A6B9}" srcOrd="1" destOrd="0" parTransId="{EB2DE889-EE32-4537-A92A-B4BD2FEF024A}" sibTransId="{ECA89E16-5BCC-4192-8D52-B7DAE148B62E}"/>
    <dgm:cxn modelId="{02F5D0FB-CECB-4288-ADFF-273CEA1766EA}" type="presOf" srcId="{B0145498-D116-4984-978E-A7F9481C98B0}" destId="{535BF40A-8EF3-4391-93A3-827824749C42}" srcOrd="0" destOrd="0" presId="urn:microsoft.com/office/officeart/2005/8/layout/vList2"/>
    <dgm:cxn modelId="{10BF275E-42C2-46D9-8658-CB35F7C3CD13}" type="presParOf" srcId="{1AEA38B8-ED98-4384-85FA-247A8B2C5182}" destId="{C172836F-73EA-4E9E-BD4C-4262956E3506}" srcOrd="0" destOrd="0" presId="urn:microsoft.com/office/officeart/2005/8/layout/vList2"/>
    <dgm:cxn modelId="{4E5B46A6-5F89-4E98-BD1F-3BD81D498FF6}" type="presParOf" srcId="{1AEA38B8-ED98-4384-85FA-247A8B2C5182}" destId="{D6775005-5C93-4D24-82EF-49A4D57DE59D}" srcOrd="1" destOrd="0" presId="urn:microsoft.com/office/officeart/2005/8/layout/vList2"/>
    <dgm:cxn modelId="{C94B4341-8307-4B44-8E26-E8E99973EF3F}" type="presParOf" srcId="{1AEA38B8-ED98-4384-85FA-247A8B2C5182}" destId="{E53A4665-AB35-4F7C-B805-0F3BCE7AD1C6}" srcOrd="2" destOrd="0" presId="urn:microsoft.com/office/officeart/2005/8/layout/vList2"/>
    <dgm:cxn modelId="{0C71ADE2-CDE9-4A45-B08D-5202821F9CE8}" type="presParOf" srcId="{1AEA38B8-ED98-4384-85FA-247A8B2C5182}" destId="{8985EA57-0EA2-4991-94DB-C574E3FAE225}" srcOrd="3" destOrd="0" presId="urn:microsoft.com/office/officeart/2005/8/layout/vList2"/>
    <dgm:cxn modelId="{234E30C7-8232-46F9-BECC-48F1C228F48C}" type="presParOf" srcId="{1AEA38B8-ED98-4384-85FA-247A8B2C5182}" destId="{6AD16192-F1B4-4A10-9540-F5C14E030C88}" srcOrd="4" destOrd="0" presId="urn:microsoft.com/office/officeart/2005/8/layout/vList2"/>
    <dgm:cxn modelId="{AB4F674C-F475-4282-9545-CA1C1D221111}" type="presParOf" srcId="{1AEA38B8-ED98-4384-85FA-247A8B2C5182}" destId="{254334C7-B922-4A74-95F6-B01BA9AB18BC}" srcOrd="5" destOrd="0" presId="urn:microsoft.com/office/officeart/2005/8/layout/vList2"/>
    <dgm:cxn modelId="{E22B7CCE-570A-426F-AACE-4701DD6E600F}" type="presParOf" srcId="{1AEA38B8-ED98-4384-85FA-247A8B2C5182}" destId="{535BF40A-8EF3-4391-93A3-827824749C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8AD4F-035B-4DB0-8C5C-6B7247AEE166}">
      <dsp:nvSpPr>
        <dsp:cNvPr id="0" name=""/>
        <dsp:cNvSpPr/>
      </dsp:nvSpPr>
      <dsp:spPr>
        <a:xfrm>
          <a:off x="0" y="13055"/>
          <a:ext cx="9906000" cy="95822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4 </a:t>
          </a:r>
          <a:r>
            <a:rPr lang="en-US" sz="4200" kern="1200" dirty="0" err="1"/>
            <a:t>Tugas</a:t>
          </a:r>
          <a:endParaRPr lang="en-US" sz="4200" kern="1200" dirty="0"/>
        </a:p>
      </dsp:txBody>
      <dsp:txXfrm>
        <a:off x="46777" y="59832"/>
        <a:ext cx="9812446" cy="864675"/>
      </dsp:txXfrm>
    </dsp:sp>
    <dsp:sp modelId="{2DFCE63B-B97B-4EC7-A8AF-0BEAB384FA71}">
      <dsp:nvSpPr>
        <dsp:cNvPr id="0" name=""/>
        <dsp:cNvSpPr/>
      </dsp:nvSpPr>
      <dsp:spPr>
        <a:xfrm>
          <a:off x="0" y="1092245"/>
          <a:ext cx="9906000" cy="95822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2 </a:t>
          </a:r>
          <a:r>
            <a:rPr lang="en-US" sz="4200" kern="1200" dirty="0" err="1"/>
            <a:t>Pertemuan</a:t>
          </a:r>
          <a:r>
            <a:rPr lang="en-US" sz="4200" kern="1200" dirty="0"/>
            <a:t> quiz</a:t>
          </a:r>
        </a:p>
      </dsp:txBody>
      <dsp:txXfrm>
        <a:off x="46777" y="1139022"/>
        <a:ext cx="9812446" cy="864675"/>
      </dsp:txXfrm>
    </dsp:sp>
    <dsp:sp modelId="{36303F58-C1CD-4765-A7FC-FD08EE01191C}">
      <dsp:nvSpPr>
        <dsp:cNvPr id="0" name=""/>
        <dsp:cNvSpPr/>
      </dsp:nvSpPr>
      <dsp:spPr>
        <a:xfrm>
          <a:off x="0" y="2171435"/>
          <a:ext cx="9906000" cy="95822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2 </a:t>
          </a:r>
          <a:r>
            <a:rPr lang="en-US" sz="4200" kern="1200" dirty="0" err="1"/>
            <a:t>Pertemuan</a:t>
          </a:r>
          <a:r>
            <a:rPr lang="en-US" sz="4200" kern="1200" dirty="0"/>
            <a:t> </a:t>
          </a:r>
          <a:r>
            <a:rPr lang="en-US" sz="4200" kern="1200" dirty="0" err="1"/>
            <a:t>ujian</a:t>
          </a:r>
          <a:r>
            <a:rPr lang="en-US" sz="4200" kern="1200" dirty="0"/>
            <a:t> </a:t>
          </a:r>
          <a:r>
            <a:rPr lang="en-US" sz="4200" kern="1200" dirty="0" err="1"/>
            <a:t>tengah</a:t>
          </a:r>
          <a:r>
            <a:rPr lang="en-US" sz="4200" kern="1200" dirty="0"/>
            <a:t> &amp; </a:t>
          </a:r>
          <a:r>
            <a:rPr lang="en-US" sz="4200" kern="1200" dirty="0" err="1"/>
            <a:t>akhir</a:t>
          </a:r>
          <a:endParaRPr lang="en-US" sz="4200" kern="1200" dirty="0"/>
        </a:p>
      </dsp:txBody>
      <dsp:txXfrm>
        <a:off x="46777" y="2218212"/>
        <a:ext cx="9812446" cy="864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29079-54A9-42DA-A95A-86A78EFEB782}">
      <dsp:nvSpPr>
        <dsp:cNvPr id="0" name=""/>
        <dsp:cNvSpPr/>
      </dsp:nvSpPr>
      <dsp:spPr>
        <a:xfrm>
          <a:off x="3385" y="288127"/>
          <a:ext cx="1833190" cy="25664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23" tIns="330200" rIns="142923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Nilai</a:t>
          </a:r>
          <a:r>
            <a:rPr lang="en-US" sz="2200" kern="1200" dirty="0"/>
            <a:t> </a:t>
          </a:r>
          <a:r>
            <a:rPr lang="en-US" sz="2200" kern="1200" dirty="0" err="1"/>
            <a:t>Kehadiran</a:t>
          </a:r>
          <a:endParaRPr lang="en-US" sz="2200" kern="1200" dirty="0"/>
        </a:p>
      </dsp:txBody>
      <dsp:txXfrm>
        <a:off x="3385" y="1263384"/>
        <a:ext cx="1833190" cy="1539879"/>
      </dsp:txXfrm>
    </dsp:sp>
    <dsp:sp modelId="{4A80D4C3-46E1-4987-B3F5-EC31A2D5835B}">
      <dsp:nvSpPr>
        <dsp:cNvPr id="0" name=""/>
        <dsp:cNvSpPr/>
      </dsp:nvSpPr>
      <dsp:spPr>
        <a:xfrm>
          <a:off x="535011" y="544773"/>
          <a:ext cx="769939" cy="76993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8" tIns="12700" rIns="60028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1</a:t>
          </a:r>
        </a:p>
      </dsp:txBody>
      <dsp:txXfrm>
        <a:off x="647766" y="657528"/>
        <a:ext cx="544429" cy="544429"/>
      </dsp:txXfrm>
    </dsp:sp>
    <dsp:sp modelId="{C0618925-8663-4E9B-8C57-D6079C40D1B1}">
      <dsp:nvSpPr>
        <dsp:cNvPr id="0" name=""/>
        <dsp:cNvSpPr/>
      </dsp:nvSpPr>
      <dsp:spPr>
        <a:xfrm>
          <a:off x="3385" y="2854521"/>
          <a:ext cx="1833190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41898F-B5B2-47BF-80EB-3C90FECA501A}">
      <dsp:nvSpPr>
        <dsp:cNvPr id="0" name=""/>
        <dsp:cNvSpPr/>
      </dsp:nvSpPr>
      <dsp:spPr>
        <a:xfrm>
          <a:off x="2019895" y="288127"/>
          <a:ext cx="1833190" cy="25664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23" tIns="330200" rIns="142923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Nilai</a:t>
          </a:r>
          <a:r>
            <a:rPr lang="en-US" sz="2200" kern="1200" dirty="0"/>
            <a:t> </a:t>
          </a:r>
          <a:r>
            <a:rPr lang="en-US" sz="2200" kern="1200" dirty="0" err="1"/>
            <a:t>Tugas</a:t>
          </a:r>
          <a:endParaRPr lang="en-US" sz="2200" kern="1200" dirty="0"/>
        </a:p>
      </dsp:txBody>
      <dsp:txXfrm>
        <a:off x="2019895" y="1263384"/>
        <a:ext cx="1833190" cy="1539879"/>
      </dsp:txXfrm>
    </dsp:sp>
    <dsp:sp modelId="{0E61C85C-D3A7-4331-88C1-015A7034F69F}">
      <dsp:nvSpPr>
        <dsp:cNvPr id="0" name=""/>
        <dsp:cNvSpPr/>
      </dsp:nvSpPr>
      <dsp:spPr>
        <a:xfrm>
          <a:off x="2551520" y="544773"/>
          <a:ext cx="769939" cy="76993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8" tIns="12700" rIns="60028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2</a:t>
          </a:r>
        </a:p>
      </dsp:txBody>
      <dsp:txXfrm>
        <a:off x="2664275" y="657528"/>
        <a:ext cx="544429" cy="544429"/>
      </dsp:txXfrm>
    </dsp:sp>
    <dsp:sp modelId="{9F6B35CF-E9D5-4556-AA31-8859A37645C5}">
      <dsp:nvSpPr>
        <dsp:cNvPr id="0" name=""/>
        <dsp:cNvSpPr/>
      </dsp:nvSpPr>
      <dsp:spPr>
        <a:xfrm>
          <a:off x="2019895" y="2854521"/>
          <a:ext cx="1833190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6882A9-FB14-4DA8-AFDB-E4122B525C58}">
      <dsp:nvSpPr>
        <dsp:cNvPr id="0" name=""/>
        <dsp:cNvSpPr/>
      </dsp:nvSpPr>
      <dsp:spPr>
        <a:xfrm>
          <a:off x="4036404" y="288127"/>
          <a:ext cx="1833190" cy="25664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23" tIns="330200" rIns="142923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Nilai</a:t>
          </a:r>
          <a:r>
            <a:rPr lang="en-US" sz="2200" kern="1200" dirty="0"/>
            <a:t> Quiz</a:t>
          </a:r>
        </a:p>
      </dsp:txBody>
      <dsp:txXfrm>
        <a:off x="4036404" y="1263384"/>
        <a:ext cx="1833190" cy="1539879"/>
      </dsp:txXfrm>
    </dsp:sp>
    <dsp:sp modelId="{B2D416F8-3342-4952-9610-06950943B5A1}">
      <dsp:nvSpPr>
        <dsp:cNvPr id="0" name=""/>
        <dsp:cNvSpPr/>
      </dsp:nvSpPr>
      <dsp:spPr>
        <a:xfrm>
          <a:off x="4568030" y="544773"/>
          <a:ext cx="769939" cy="76993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8" tIns="12700" rIns="60028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3</a:t>
          </a:r>
        </a:p>
      </dsp:txBody>
      <dsp:txXfrm>
        <a:off x="4680785" y="657528"/>
        <a:ext cx="544429" cy="544429"/>
      </dsp:txXfrm>
    </dsp:sp>
    <dsp:sp modelId="{D1CEDD2D-00EA-45D7-9960-58E23BBD5CE3}">
      <dsp:nvSpPr>
        <dsp:cNvPr id="0" name=""/>
        <dsp:cNvSpPr/>
      </dsp:nvSpPr>
      <dsp:spPr>
        <a:xfrm>
          <a:off x="4036404" y="2854521"/>
          <a:ext cx="1833190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8CCCF-EBC9-4A56-9CE4-D816C220F4A8}">
      <dsp:nvSpPr>
        <dsp:cNvPr id="0" name=""/>
        <dsp:cNvSpPr/>
      </dsp:nvSpPr>
      <dsp:spPr>
        <a:xfrm>
          <a:off x="6052914" y="288127"/>
          <a:ext cx="1833190" cy="25664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23" tIns="330200" rIns="142923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Nilai</a:t>
          </a:r>
          <a:r>
            <a:rPr lang="en-US" sz="2200" kern="1200" dirty="0"/>
            <a:t> UTS (</a:t>
          </a:r>
          <a:r>
            <a:rPr lang="en-US" sz="2200" kern="1200" dirty="0" err="1"/>
            <a:t>Ujian</a:t>
          </a:r>
          <a:r>
            <a:rPr lang="en-US" sz="2200" kern="1200" dirty="0"/>
            <a:t> Tengah Semester)</a:t>
          </a:r>
        </a:p>
      </dsp:txBody>
      <dsp:txXfrm>
        <a:off x="6052914" y="1263384"/>
        <a:ext cx="1833190" cy="1539879"/>
      </dsp:txXfrm>
    </dsp:sp>
    <dsp:sp modelId="{49D195DC-63F4-4738-AEAA-CF8ECF65C684}">
      <dsp:nvSpPr>
        <dsp:cNvPr id="0" name=""/>
        <dsp:cNvSpPr/>
      </dsp:nvSpPr>
      <dsp:spPr>
        <a:xfrm>
          <a:off x="6584539" y="544773"/>
          <a:ext cx="769939" cy="76993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8" tIns="12700" rIns="60028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4</a:t>
          </a:r>
        </a:p>
      </dsp:txBody>
      <dsp:txXfrm>
        <a:off x="6697294" y="657528"/>
        <a:ext cx="544429" cy="544429"/>
      </dsp:txXfrm>
    </dsp:sp>
    <dsp:sp modelId="{A163A2BC-E192-4FCE-964B-96B66040BD66}">
      <dsp:nvSpPr>
        <dsp:cNvPr id="0" name=""/>
        <dsp:cNvSpPr/>
      </dsp:nvSpPr>
      <dsp:spPr>
        <a:xfrm>
          <a:off x="6052914" y="2854521"/>
          <a:ext cx="1833190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3E9646-E395-498C-8354-A48713457B42}">
      <dsp:nvSpPr>
        <dsp:cNvPr id="0" name=""/>
        <dsp:cNvSpPr/>
      </dsp:nvSpPr>
      <dsp:spPr>
        <a:xfrm>
          <a:off x="8069423" y="288127"/>
          <a:ext cx="1833190" cy="25664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923" tIns="330200" rIns="142923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Nilai</a:t>
          </a:r>
          <a:r>
            <a:rPr lang="en-US" sz="2200" kern="1200" dirty="0"/>
            <a:t> UAS (</a:t>
          </a:r>
          <a:r>
            <a:rPr lang="en-US" sz="2200" kern="1200" dirty="0" err="1"/>
            <a:t>Ujian</a:t>
          </a:r>
          <a:r>
            <a:rPr lang="en-US" sz="2200" kern="1200" dirty="0"/>
            <a:t> </a:t>
          </a:r>
          <a:r>
            <a:rPr lang="en-US" sz="2200" kern="1200" dirty="0" err="1"/>
            <a:t>Akhir</a:t>
          </a:r>
          <a:r>
            <a:rPr lang="en-US" sz="2200" kern="1200" dirty="0"/>
            <a:t> Semester)</a:t>
          </a:r>
        </a:p>
      </dsp:txBody>
      <dsp:txXfrm>
        <a:off x="8069423" y="1263384"/>
        <a:ext cx="1833190" cy="1539879"/>
      </dsp:txXfrm>
    </dsp:sp>
    <dsp:sp modelId="{BA2AA140-655F-4013-8DE6-40A905C14F80}">
      <dsp:nvSpPr>
        <dsp:cNvPr id="0" name=""/>
        <dsp:cNvSpPr/>
      </dsp:nvSpPr>
      <dsp:spPr>
        <a:xfrm>
          <a:off x="8601048" y="544773"/>
          <a:ext cx="769939" cy="76993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28" tIns="12700" rIns="60028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5</a:t>
          </a:r>
        </a:p>
      </dsp:txBody>
      <dsp:txXfrm>
        <a:off x="8713803" y="657528"/>
        <a:ext cx="544429" cy="544429"/>
      </dsp:txXfrm>
    </dsp:sp>
    <dsp:sp modelId="{259C9156-FA29-474B-8CA6-205624540ACD}">
      <dsp:nvSpPr>
        <dsp:cNvPr id="0" name=""/>
        <dsp:cNvSpPr/>
      </dsp:nvSpPr>
      <dsp:spPr>
        <a:xfrm>
          <a:off x="8069423" y="2854521"/>
          <a:ext cx="1833190" cy="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2836F-73EA-4E9E-BD4C-4262956E3506}">
      <dsp:nvSpPr>
        <dsp:cNvPr id="0" name=""/>
        <dsp:cNvSpPr/>
      </dsp:nvSpPr>
      <dsp:spPr>
        <a:xfrm>
          <a:off x="0" y="179461"/>
          <a:ext cx="6692748" cy="8897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Nilai</a:t>
          </a:r>
          <a:r>
            <a:rPr lang="en-US" sz="3900" kern="1200" dirty="0"/>
            <a:t> </a:t>
          </a:r>
          <a:r>
            <a:rPr lang="en-US" sz="3900" kern="1200" dirty="0" err="1"/>
            <a:t>Tugas</a:t>
          </a:r>
          <a:r>
            <a:rPr lang="en-US" sz="3900" kern="1200" dirty="0"/>
            <a:t>		20%</a:t>
          </a:r>
        </a:p>
      </dsp:txBody>
      <dsp:txXfrm>
        <a:off x="43436" y="222897"/>
        <a:ext cx="6605876" cy="802913"/>
      </dsp:txXfrm>
    </dsp:sp>
    <dsp:sp modelId="{E53A4665-AB35-4F7C-B805-0F3BCE7AD1C6}">
      <dsp:nvSpPr>
        <dsp:cNvPr id="0" name=""/>
        <dsp:cNvSpPr/>
      </dsp:nvSpPr>
      <dsp:spPr>
        <a:xfrm>
          <a:off x="0" y="1181567"/>
          <a:ext cx="6692748" cy="889785"/>
        </a:xfrm>
        <a:prstGeom prst="roundRect">
          <a:avLst/>
        </a:prstGeom>
        <a:gradFill rotWithShape="0">
          <a:gsLst>
            <a:gs pos="0">
              <a:schemeClr val="accent5">
                <a:hueOff val="-1102852"/>
                <a:satOff val="-5923"/>
                <a:lumOff val="202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102852"/>
                <a:satOff val="-5923"/>
                <a:lumOff val="202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Nilai</a:t>
          </a:r>
          <a:r>
            <a:rPr lang="en-US" sz="3900" kern="1200" dirty="0"/>
            <a:t> quiz		20%</a:t>
          </a:r>
        </a:p>
      </dsp:txBody>
      <dsp:txXfrm>
        <a:off x="43436" y="1225003"/>
        <a:ext cx="6605876" cy="802913"/>
      </dsp:txXfrm>
    </dsp:sp>
    <dsp:sp modelId="{6AD16192-F1B4-4A10-9540-F5C14E030C88}">
      <dsp:nvSpPr>
        <dsp:cNvPr id="0" name=""/>
        <dsp:cNvSpPr/>
      </dsp:nvSpPr>
      <dsp:spPr>
        <a:xfrm>
          <a:off x="0" y="2183672"/>
          <a:ext cx="6692748" cy="889785"/>
        </a:xfrm>
        <a:prstGeom prst="roundRect">
          <a:avLst/>
        </a:prstGeom>
        <a:gradFill rotWithShape="0">
          <a:gsLst>
            <a:gs pos="0">
              <a:schemeClr val="accent5">
                <a:hueOff val="-2205704"/>
                <a:satOff val="-11847"/>
                <a:lumOff val="405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205704"/>
                <a:satOff val="-11847"/>
                <a:lumOff val="405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Nilai</a:t>
          </a:r>
          <a:r>
            <a:rPr lang="en-US" sz="3900" kern="1200" dirty="0"/>
            <a:t> UTS		30%</a:t>
          </a:r>
        </a:p>
      </dsp:txBody>
      <dsp:txXfrm>
        <a:off x="43436" y="2227108"/>
        <a:ext cx="6605876" cy="802913"/>
      </dsp:txXfrm>
    </dsp:sp>
    <dsp:sp modelId="{535BF40A-8EF3-4391-93A3-827824749C42}">
      <dsp:nvSpPr>
        <dsp:cNvPr id="0" name=""/>
        <dsp:cNvSpPr/>
      </dsp:nvSpPr>
      <dsp:spPr>
        <a:xfrm>
          <a:off x="0" y="3185777"/>
          <a:ext cx="6692748" cy="889785"/>
        </a:xfrm>
        <a:prstGeom prst="round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Nilai</a:t>
          </a:r>
          <a:r>
            <a:rPr lang="en-US" sz="3900" kern="1200" dirty="0"/>
            <a:t> UAS		30%</a:t>
          </a:r>
        </a:p>
      </dsp:txBody>
      <dsp:txXfrm>
        <a:off x="43436" y="3229213"/>
        <a:ext cx="6605876" cy="80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0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7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6816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6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71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3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5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3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2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2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7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E9FF-48C7-490B-9CE8-F457A099D53C}" type="datetimeFigureOut">
              <a:rPr lang="en-US" smtClean="0"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F10C-3747-41F7-B925-A42F9A19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2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36BE-983A-4BE8-B8AA-B80ED83C03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TK35301-Teknik </a:t>
            </a:r>
            <a:r>
              <a:rPr lang="en-US" dirty="0" err="1"/>
              <a:t>Kendali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43467-DACB-491A-85B7-751EF9BF0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/>
              <a:t>Aprianti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Sujana</a:t>
            </a:r>
          </a:p>
        </p:txBody>
      </p:sp>
    </p:spTree>
    <p:extLst>
      <p:ext uri="{BB962C8B-B14F-4D97-AF65-F5344CB8AC3E}">
        <p14:creationId xmlns:p14="http://schemas.microsoft.com/office/powerpoint/2010/main" val="407658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EAC5-D25D-477B-86DF-453F8D5E2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F6A8-24BF-4FDA-AAEF-6857F768B0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2900" dirty="0" err="1"/>
              <a:t>Kontrol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endParaRPr lang="en-US" sz="2900" dirty="0"/>
          </a:p>
          <a:p>
            <a:pPr marL="457200" indent="-457200">
              <a:buAutoNum type="arabicPeriod"/>
            </a:pPr>
            <a:r>
              <a:rPr lang="en-US" sz="2900" dirty="0" err="1"/>
              <a:t>Transformasi</a:t>
            </a:r>
            <a:r>
              <a:rPr lang="en-US" sz="2900" dirty="0"/>
              <a:t> Laplace</a:t>
            </a:r>
          </a:p>
          <a:p>
            <a:pPr marL="457200" indent="-457200">
              <a:buAutoNum type="arabicPeriod"/>
            </a:pPr>
            <a:r>
              <a:rPr lang="en-US" sz="2900" dirty="0" err="1"/>
              <a:t>Sistem-sistem</a:t>
            </a:r>
            <a:r>
              <a:rPr lang="en-US" sz="2900" dirty="0"/>
              <a:t> Linear</a:t>
            </a:r>
          </a:p>
          <a:p>
            <a:pPr marL="457200" indent="-457200">
              <a:buAutoNum type="arabicPeriod"/>
            </a:pP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Persamaan</a:t>
            </a:r>
            <a:r>
              <a:rPr lang="en-US" sz="2900" dirty="0"/>
              <a:t> </a:t>
            </a:r>
            <a:r>
              <a:rPr lang="en-US" sz="2900" dirty="0" err="1"/>
              <a:t>Differensial</a:t>
            </a:r>
            <a:endParaRPr lang="en-US" sz="2900" dirty="0"/>
          </a:p>
          <a:p>
            <a:pPr marL="457200" indent="-457200">
              <a:buAutoNum type="arabicPeriod"/>
            </a:pPr>
            <a:r>
              <a:rPr lang="en-US" sz="2900" dirty="0" err="1"/>
              <a:t>Fungsi</a:t>
            </a:r>
            <a:r>
              <a:rPr lang="en-US" sz="2900" dirty="0"/>
              <a:t> </a:t>
            </a:r>
            <a:r>
              <a:rPr lang="en-US" sz="2900" dirty="0" err="1"/>
              <a:t>Alih</a:t>
            </a:r>
            <a:r>
              <a:rPr lang="en-US" sz="2900" dirty="0"/>
              <a:t>, Diagram Blok,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Grafik</a:t>
            </a:r>
            <a:r>
              <a:rPr lang="en-US" sz="2900" dirty="0"/>
              <a:t> </a:t>
            </a:r>
            <a:r>
              <a:rPr lang="en-US" sz="2900" dirty="0" err="1"/>
              <a:t>Aliran</a:t>
            </a:r>
            <a:r>
              <a:rPr lang="en-US" sz="2900" dirty="0"/>
              <a:t> </a:t>
            </a:r>
            <a:r>
              <a:rPr lang="en-US" sz="2900" dirty="0" err="1"/>
              <a:t>Sinyal</a:t>
            </a:r>
            <a:endParaRPr lang="en-US" sz="2900" dirty="0"/>
          </a:p>
          <a:p>
            <a:pPr marL="457200" indent="-457200">
              <a:buAutoNum type="arabicPeriod"/>
            </a:pPr>
            <a:r>
              <a:rPr lang="en-US" sz="2900" dirty="0"/>
              <a:t>Model </a:t>
            </a:r>
            <a:r>
              <a:rPr lang="en-US" sz="2900" dirty="0" err="1"/>
              <a:t>Matematik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Dinamik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6C710-DB6F-4A6D-9E12-2BF201E46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Tanggapan</a:t>
            </a:r>
            <a:r>
              <a:rPr lang="en-US" sz="2000" dirty="0"/>
              <a:t> Transient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i="1" dirty="0"/>
              <a:t>Steady State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Kestabilan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endParaRPr lang="en-US" sz="2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/>
              <a:t>Root-Locus Method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/>
              <a:t>Frequency-Response Method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/>
              <a:t>PID Controllers</a:t>
            </a:r>
          </a:p>
        </p:txBody>
      </p:sp>
    </p:spTree>
    <p:extLst>
      <p:ext uri="{BB962C8B-B14F-4D97-AF65-F5344CB8AC3E}">
        <p14:creationId xmlns:p14="http://schemas.microsoft.com/office/powerpoint/2010/main" val="325048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5553-F7AC-4A11-8B66-C3C6954C4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Proses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904928"/>
              </p:ext>
            </p:extLst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68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FD79-6E35-498C-8374-60A9601F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Penilaian </a:t>
            </a:r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385913"/>
              </p:ext>
            </p:extLst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56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5" name="Rectangle 5"/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6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7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9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2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3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Line 16"/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0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Rectangle 21"/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" name="Freeform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3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8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9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1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3" name="Picture 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8" name="Rectangle 5"/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9" name="Freeform 6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7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9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2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3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1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Line 16"/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0" name="Freeform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1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1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20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Rectangle 21"/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5" name="Freeform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3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28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29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31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6" name="Picture 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67DB83A-AF19-456C-AFA1-BAC78762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Index Nilai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832766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3999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EA27-A1CD-49F9-8872-375281ED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8917D-91BC-4EB1-8246-319ECE29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Matlab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LabView</a:t>
            </a:r>
          </a:p>
        </p:txBody>
      </p:sp>
    </p:spTree>
    <p:extLst>
      <p:ext uri="{BB962C8B-B14F-4D97-AF65-F5344CB8AC3E}">
        <p14:creationId xmlns:p14="http://schemas.microsoft.com/office/powerpoint/2010/main" val="26242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/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/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39" name="Group 38">
            <a:extLst/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0" name="Freeform 32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3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4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6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7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8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9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0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Rectangle 41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cxnSp>
        <p:nvCxnSpPr>
          <p:cNvPr id="51" name="Straight Connector 50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21D47D-406D-4919-8A32-922DA675B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Index </a:t>
            </a:r>
            <a:r>
              <a:rPr lang="en-US" sz="4000" dirty="0" err="1"/>
              <a:t>Nilai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E35987-83C8-41FC-8D98-2A9D065D8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132199"/>
              </p:ext>
            </p:extLst>
          </p:nvPr>
        </p:nvGraphicFramePr>
        <p:xfrm>
          <a:off x="4871256" y="1952149"/>
          <a:ext cx="7030232" cy="25603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13555">
                  <a:extLst>
                    <a:ext uri="{9D8B030D-6E8A-4147-A177-3AD203B41FA5}">
                      <a16:colId xmlns:a16="http://schemas.microsoft.com/office/drawing/2014/main" val="1097369903"/>
                    </a:ext>
                  </a:extLst>
                </a:gridCol>
                <a:gridCol w="3516677">
                  <a:extLst>
                    <a:ext uri="{9D8B030D-6E8A-4147-A177-3AD203B41FA5}">
                      <a16:colId xmlns:a16="http://schemas.microsoft.com/office/drawing/2014/main" val="2945485813"/>
                    </a:ext>
                  </a:extLst>
                </a:gridCol>
              </a:tblGrid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Nilai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Skor</a:t>
                      </a:r>
                      <a:r>
                        <a:rPr lang="en-US" sz="2400" dirty="0">
                          <a:effectLst/>
                        </a:rPr>
                        <a:t> Mata </a:t>
                      </a:r>
                      <a:r>
                        <a:rPr lang="en-US" sz="2400" dirty="0" err="1">
                          <a:effectLst/>
                        </a:rPr>
                        <a:t>Kuliah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Nilai</a:t>
                      </a:r>
                      <a:r>
                        <a:rPr lang="en-US" sz="2400" dirty="0">
                          <a:effectLst/>
                        </a:rPr>
                        <a:t> Mata </a:t>
                      </a:r>
                      <a:r>
                        <a:rPr lang="en-US" sz="2400" dirty="0" err="1">
                          <a:effectLst/>
                        </a:rPr>
                        <a:t>Kuliah</a:t>
                      </a:r>
                      <a:r>
                        <a:rPr lang="en-US" sz="2400" dirty="0">
                          <a:effectLst/>
                        </a:rPr>
                        <a:t> (Grade)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040106"/>
                  </a:ext>
                </a:extLst>
              </a:tr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80 ≤ NA ≥ 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979800"/>
                  </a:ext>
                </a:extLst>
              </a:tr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68 ≤ NA ≥ 79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53408"/>
                  </a:ext>
                </a:extLst>
              </a:tr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56 ≤ NA ≥ 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097468"/>
                  </a:ext>
                </a:extLst>
              </a:tr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45 ≤ NA ≥ 55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318222"/>
                  </a:ext>
                </a:extLst>
              </a:tr>
              <a:tr h="3383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 ≤ NA ≥ 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23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57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FFF9-3213-4BAD-BF5F-9B4B803E8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D9D3D-2D8A-4932-B33C-9635CDD57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Control Engineering, Katsuhiko Ogata</a:t>
            </a:r>
          </a:p>
        </p:txBody>
      </p:sp>
    </p:spTree>
    <p:extLst>
      <p:ext uri="{BB962C8B-B14F-4D97-AF65-F5344CB8AC3E}">
        <p14:creationId xmlns:p14="http://schemas.microsoft.com/office/powerpoint/2010/main" val="1988398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36</TotalTime>
  <Words>151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Tw Cen MT</vt:lpstr>
      <vt:lpstr>Circuit</vt:lpstr>
      <vt:lpstr>TK35301-Teknik Kendali</vt:lpstr>
      <vt:lpstr>Pendahuluan</vt:lpstr>
      <vt:lpstr>Proses</vt:lpstr>
      <vt:lpstr>Penilaian </vt:lpstr>
      <vt:lpstr>Index Nilai</vt:lpstr>
      <vt:lpstr>Tools</vt:lpstr>
      <vt:lpstr>Index Nilai</vt:lpstr>
      <vt:lpstr>Buku 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Sistem Operasi</dc:title>
  <dc:creator>Ejon Sujana</dc:creator>
  <cp:lastModifiedBy>Ejon Sujana</cp:lastModifiedBy>
  <cp:revision>9</cp:revision>
  <dcterms:created xsi:type="dcterms:W3CDTF">2017-09-17T22:50:06Z</dcterms:created>
  <dcterms:modified xsi:type="dcterms:W3CDTF">2017-09-18T01:40:54Z</dcterms:modified>
</cp:coreProperties>
</file>