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66" d="100"/>
          <a:sy n="66" d="100"/>
        </p:scale>
        <p:origin x="14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2E0ADC-EF03-416C-9F1D-3544103F1C5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KONTRAK </a:t>
            </a:r>
            <a:r>
              <a:rPr lang="en-US" dirty="0" err="1" smtClean="0"/>
              <a:t>dan</a:t>
            </a:r>
            <a:r>
              <a:rPr lang="en-US" dirty="0" smtClean="0"/>
              <a:t> SILABUS METODOLOGI 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smtClean="0"/>
              <a:t>201</a:t>
            </a:r>
            <a:r>
              <a:rPr lang="id-ID" dirty="0" smtClean="0"/>
              <a:t>7</a:t>
            </a:r>
            <a:r>
              <a:rPr lang="en-US" dirty="0" smtClean="0"/>
              <a:t>/201</a:t>
            </a:r>
            <a:r>
              <a:rPr lang="id-ID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fi-FI" dirty="0" smtClean="0"/>
              <a:t>Nama Mata Kuliah 	: Metod</a:t>
            </a:r>
            <a:r>
              <a:rPr lang="id-ID" dirty="0" smtClean="0"/>
              <a:t>ologi</a:t>
            </a:r>
            <a:r>
              <a:rPr lang="fi-FI" dirty="0" smtClean="0"/>
              <a:t> Penelitian</a:t>
            </a:r>
            <a:endParaRPr lang="en-US" dirty="0" smtClean="0"/>
          </a:p>
          <a:p>
            <a:r>
              <a:rPr lang="fi-FI" dirty="0" smtClean="0"/>
              <a:t>Kredit 			: 2 SKS (2x50 menit)</a:t>
            </a:r>
            <a:endParaRPr lang="en-US" dirty="0" smtClean="0"/>
          </a:p>
          <a:p>
            <a:r>
              <a:rPr lang="fi-FI" dirty="0" smtClean="0"/>
              <a:t>Semester 			: V</a:t>
            </a:r>
            <a:endParaRPr lang="en-US" dirty="0" smtClean="0"/>
          </a:p>
          <a:p>
            <a:r>
              <a:rPr lang="fi-FI" dirty="0" smtClean="0"/>
              <a:t>Tingkat			: III</a:t>
            </a:r>
            <a:endParaRPr lang="en-US" dirty="0" smtClean="0"/>
          </a:p>
          <a:p>
            <a:r>
              <a:rPr lang="id-ID" dirty="0" smtClean="0"/>
              <a:t>Jenjang</a:t>
            </a:r>
            <a:r>
              <a:rPr lang="fi-FI" dirty="0" smtClean="0"/>
              <a:t>			: Strata Satu</a:t>
            </a:r>
            <a:endParaRPr lang="en-US" dirty="0" smtClean="0"/>
          </a:p>
          <a:p>
            <a:r>
              <a:rPr lang="id-ID" dirty="0" smtClean="0"/>
              <a:t>Program Studi</a:t>
            </a:r>
            <a:r>
              <a:rPr lang="fi-FI" dirty="0" smtClean="0"/>
              <a:t>		: Teknik Informatika</a:t>
            </a:r>
            <a:endParaRPr lang="en-US" dirty="0" smtClean="0"/>
          </a:p>
          <a:p>
            <a:r>
              <a:rPr lang="fi-FI" dirty="0" smtClean="0"/>
              <a:t>Dosen	</a:t>
            </a:r>
            <a:r>
              <a:rPr lang="id-ID" dirty="0" smtClean="0"/>
              <a:t>Pengampu</a:t>
            </a:r>
            <a:r>
              <a:rPr lang="fi-FI" dirty="0" smtClean="0"/>
              <a:t>	: Irawan afrianto, S.T., M.T.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 algn="just"/>
            <a:r>
              <a:rPr lang="fi-FI" dirty="0" smtClean="0"/>
              <a:t>Matakuliah ini menguraikan tentang </a:t>
            </a:r>
            <a:r>
              <a:rPr lang="id-ID" dirty="0" smtClean="0"/>
              <a:t>metode penelitian</a:t>
            </a:r>
            <a:r>
              <a:rPr lang="fi-FI" dirty="0" smtClean="0"/>
              <a:t>, masalah</a:t>
            </a:r>
            <a:r>
              <a:rPr lang="id-ID" dirty="0" smtClean="0"/>
              <a:t> penelitian</a:t>
            </a:r>
            <a:r>
              <a:rPr lang="fi-FI" dirty="0" smtClean="0"/>
              <a:t>,</a:t>
            </a:r>
            <a:r>
              <a:rPr lang="id-ID" dirty="0" smtClean="0"/>
              <a:t> studi kepustakaan, teknik</a:t>
            </a:r>
            <a:r>
              <a:rPr lang="fi-FI" dirty="0" smtClean="0"/>
              <a:t> pengumpulan data, </a:t>
            </a:r>
            <a:r>
              <a:rPr lang="id-ID" dirty="0" smtClean="0"/>
              <a:t>teknik sampling, </a:t>
            </a:r>
            <a:r>
              <a:rPr lang="fi-FI" dirty="0" smtClean="0"/>
              <a:t>pembuatan </a:t>
            </a:r>
            <a:r>
              <a:rPr lang="id-ID" dirty="0" smtClean="0"/>
              <a:t>proposal dan </a:t>
            </a:r>
            <a:r>
              <a:rPr lang="fi-FI" dirty="0" smtClean="0"/>
              <a:t>laporan penelitian.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id-ID" sz="2400" dirty="0" smtClean="0"/>
              <a:t>yang harus dilakukan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id-ID" sz="2400" dirty="0" smtClean="0"/>
              <a:t>sebuah </a:t>
            </a:r>
            <a:r>
              <a:rPr lang="en-US" sz="2400" dirty="0" err="1" smtClean="0"/>
              <a:t>penelitian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Diskusi</a:t>
            </a:r>
            <a:endParaRPr lang="en-US" dirty="0" smtClean="0"/>
          </a:p>
          <a:p>
            <a:pPr lvl="0"/>
            <a:r>
              <a:rPr lang="en-US" dirty="0" smtClean="0"/>
              <a:t>Quiz</a:t>
            </a:r>
          </a:p>
          <a:p>
            <a:pPr lvl="0"/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 err="1" smtClean="0"/>
              <a:t>Penilaian</a:t>
            </a:r>
            <a:endParaRPr lang="en-US" dirty="0" smtClean="0"/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id-ID" dirty="0" smtClean="0"/>
              <a:t>yang harus dilakukan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en-US" dirty="0" err="1" smtClean="0"/>
              <a:t>penelitian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(NA) =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% </a:t>
            </a:r>
            <a:r>
              <a:rPr lang="en-US" dirty="0" err="1" smtClean="0"/>
              <a:t>Kehadiran</a:t>
            </a:r>
            <a:r>
              <a:rPr lang="en-US" dirty="0" smtClean="0"/>
              <a:t> + </a:t>
            </a:r>
            <a:r>
              <a:rPr lang="id-ID" dirty="0" smtClean="0"/>
              <a:t>15</a:t>
            </a:r>
            <a:r>
              <a:rPr lang="en-US" dirty="0" smtClean="0"/>
              <a:t>% </a:t>
            </a:r>
            <a:r>
              <a:rPr lang="en-US" dirty="0" err="1" smtClean="0"/>
              <a:t>Tugas</a:t>
            </a:r>
            <a:r>
              <a:rPr lang="id-ID" dirty="0" smtClean="0"/>
              <a:t> + </a:t>
            </a:r>
            <a:r>
              <a:rPr lang="id-ID" dirty="0" smtClean="0"/>
              <a:t>15 </a:t>
            </a:r>
            <a:r>
              <a:rPr lang="id-ID" dirty="0" smtClean="0"/>
              <a:t>% </a:t>
            </a:r>
            <a:r>
              <a:rPr lang="id-ID" dirty="0" smtClean="0"/>
              <a:t>Tugas II + 15% Tugas III </a:t>
            </a:r>
            <a:r>
              <a:rPr lang="en-US" dirty="0" smtClean="0"/>
              <a:t>+ </a:t>
            </a:r>
            <a:r>
              <a:rPr lang="id-ID" dirty="0" smtClean="0"/>
              <a:t>2</a:t>
            </a:r>
            <a:r>
              <a:rPr lang="en-US" dirty="0" smtClean="0"/>
              <a:t>5% UTS + </a:t>
            </a:r>
            <a:r>
              <a:rPr lang="id-ID" dirty="0" smtClean="0"/>
              <a:t>25</a:t>
            </a:r>
            <a:r>
              <a:rPr lang="en-US" dirty="0" smtClean="0"/>
              <a:t>% UAS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0000" t="60417" r="39375" b="20833"/>
          <a:stretch>
            <a:fillRect/>
          </a:stretch>
        </p:blipFill>
        <p:spPr bwMode="auto">
          <a:xfrm>
            <a:off x="5181600" y="2362200"/>
            <a:ext cx="35687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Aturan perkuliahan matakuliah ini adalah sebagai berikut :</a:t>
            </a:r>
            <a:endParaRPr lang="en-US" dirty="0" smtClean="0"/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total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 ≥ 75%.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pindah-pindah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) &amp;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diikutinya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&amp;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alpa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yang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 UTS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nol.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Quiz 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Quiz.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00" t="51042" r="21875" b="4167"/>
          <a:stretch>
            <a:fillRect/>
          </a:stretch>
        </p:blipFill>
        <p:spPr bwMode="auto">
          <a:xfrm>
            <a:off x="457200" y="1752600"/>
            <a:ext cx="820124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1875" t="58333" r="21250" b="6250"/>
          <a:stretch>
            <a:fillRect/>
          </a:stretch>
        </p:blipFill>
        <p:spPr bwMode="auto">
          <a:xfrm>
            <a:off x="457199" y="1676400"/>
            <a:ext cx="836182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 lvl="0"/>
            <a:r>
              <a:rPr lang="id-ID" dirty="0" smtClean="0"/>
              <a:t>Guritno, S., Theory and Application of  IT Research (Metodologi Penelitian Teknologi Informasi), Penerbit Andi Yogyakarta, 2011. </a:t>
            </a:r>
            <a:endParaRPr lang="en-US" dirty="0" smtClean="0"/>
          </a:p>
          <a:p>
            <a:pPr lvl="0"/>
            <a:r>
              <a:rPr lang="id-ID" dirty="0" smtClean="0"/>
              <a:t>Nazir, M., Metode Penelitian, Penerbit Ghalia Indonesia, 2005.</a:t>
            </a:r>
            <a:endParaRPr lang="en-US" dirty="0" smtClean="0"/>
          </a:p>
          <a:p>
            <a:pPr lvl="0"/>
            <a:r>
              <a:rPr lang="id-ID" dirty="0" smtClean="0"/>
              <a:t>Sugiyono, Metode Penelitian Kombinasi (Mixed Methods), Penerbit Alfabeta, Bandung, 2013.</a:t>
            </a:r>
            <a:endParaRPr lang="en-US" dirty="0" smtClean="0"/>
          </a:p>
          <a:p>
            <a:r>
              <a:rPr lang="en-US" dirty="0" err="1" smtClean="0"/>
              <a:t>Zainal</a:t>
            </a:r>
            <a:r>
              <a:rPr lang="en-US" dirty="0" smtClean="0"/>
              <a:t> A </a:t>
            </a:r>
            <a:r>
              <a:rPr lang="en-US" dirty="0" err="1" smtClean="0"/>
              <a:t>Hasibuan</a:t>
            </a:r>
            <a:r>
              <a:rPr lang="en-US" dirty="0" smtClean="0"/>
              <a:t>,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Dan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–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–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Indonesia,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839200" cy="4873752"/>
          </a:xfrm>
        </p:spPr>
        <p:txBody>
          <a:bodyPr>
            <a:normAutofit/>
          </a:bodyPr>
          <a:lstStyle/>
          <a:p>
            <a:pPr lvl="0"/>
            <a:endParaRPr lang="en-US" i="1" dirty="0" smtClean="0"/>
          </a:p>
          <a:p>
            <a:pPr lvl="0">
              <a:buNone/>
            </a:pPr>
            <a:r>
              <a:rPr lang="en-US" dirty="0" smtClean="0"/>
              <a:t>KELAS ONLINE :</a:t>
            </a:r>
          </a:p>
          <a:p>
            <a:pPr lvl="0">
              <a:buNone/>
            </a:pPr>
            <a:r>
              <a:rPr lang="en-US" dirty="0" smtClean="0"/>
              <a:t>METLIT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-&gt; </a:t>
            </a:r>
            <a:r>
              <a:rPr lang="en-US" dirty="0" smtClean="0"/>
              <a:t>METLIT</a:t>
            </a:r>
            <a:r>
              <a:rPr lang="id-ID" dirty="0" smtClean="0"/>
              <a:t>1</a:t>
            </a:r>
            <a:r>
              <a:rPr lang="en-US" dirty="0" smtClean="0"/>
              <a:t>-201</a:t>
            </a:r>
            <a:r>
              <a:rPr lang="id-ID" dirty="0" smtClean="0"/>
              <a:t>7</a:t>
            </a:r>
            <a:r>
              <a:rPr lang="en-US" dirty="0" smtClean="0"/>
              <a:t>/201</a:t>
            </a:r>
            <a:r>
              <a:rPr lang="id-ID" dirty="0" smtClean="0"/>
              <a:t>8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METLIT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-&gt; </a:t>
            </a:r>
            <a:r>
              <a:rPr lang="en-US" dirty="0" smtClean="0"/>
              <a:t>METLIT</a:t>
            </a:r>
            <a:r>
              <a:rPr lang="id-ID" dirty="0" smtClean="0"/>
              <a:t>2</a:t>
            </a:r>
            <a:r>
              <a:rPr lang="en-US" dirty="0" smtClean="0"/>
              <a:t>-201</a:t>
            </a:r>
            <a:r>
              <a:rPr lang="id-ID" dirty="0" smtClean="0"/>
              <a:t>7</a:t>
            </a:r>
            <a:r>
              <a:rPr lang="en-US" dirty="0" smtClean="0"/>
              <a:t>/201</a:t>
            </a:r>
            <a:r>
              <a:rPr lang="id-ID" dirty="0" smtClean="0"/>
              <a:t>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Situs : </a:t>
            </a:r>
            <a:r>
              <a:rPr lang="en-US" dirty="0" smtClean="0"/>
              <a:t>kuliahonline.unikom.ac.id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6600" dirty="0" smtClean="0"/>
              <a:t>COMING SOON.....</a:t>
            </a:r>
            <a:endParaRPr lang="en-US" sz="6600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</TotalTime>
  <Words>358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KONTRAK dan SILABUS METODOLOGI PENELITIAN</vt:lpstr>
      <vt:lpstr>Identitas Mata Kuliah</vt:lpstr>
      <vt:lpstr>Deskripsi Mata Kuliah</vt:lpstr>
      <vt:lpstr>Metode Perkuliahan</vt:lpstr>
      <vt:lpstr>Aturan Perkuliahan</vt:lpstr>
      <vt:lpstr>Materi Perkuliahan</vt:lpstr>
      <vt:lpstr>Materi Perkuliahan</vt:lpstr>
      <vt:lpstr>Referensi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SILABUS MK METODOLOGI PENELITIAN</dc:title>
  <dc:creator>irawan</dc:creator>
  <cp:lastModifiedBy>Irawan</cp:lastModifiedBy>
  <cp:revision>20</cp:revision>
  <dcterms:created xsi:type="dcterms:W3CDTF">2014-09-10T16:09:57Z</dcterms:created>
  <dcterms:modified xsi:type="dcterms:W3CDTF">2017-09-18T05:53:45Z</dcterms:modified>
</cp:coreProperties>
</file>