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0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62" y="42"/>
      </p:cViewPr>
      <p:guideLst>
        <p:guide orient="horz" pos="2390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7654925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136900"/>
            <a:ext cx="6324600" cy="673100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23850" y="6858000"/>
            <a:ext cx="2114550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858000"/>
            <a:ext cx="4419600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43863" y="6858000"/>
            <a:ext cx="1862137" cy="506413"/>
          </a:xfrm>
        </p:spPr>
        <p:txBody>
          <a:bodyPr/>
          <a:lstStyle>
            <a:lvl1pPr>
              <a:defRPr/>
            </a:lvl1pPr>
          </a:lstStyle>
          <a:p>
            <a:fld id="{4142C4A0-FD30-46BC-8DCD-B7EBBAB121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74C16-9936-423C-B21C-AD26368B1E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2050" y="206375"/>
            <a:ext cx="2438400" cy="6575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850" y="206375"/>
            <a:ext cx="7162800" cy="6575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492C6-6468-45F5-BA16-28541206B9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F723A-6E6F-4BA2-A720-121356E525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4444B-79C2-4A7E-9BC7-3438C80230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" y="1752600"/>
            <a:ext cx="4800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9850" y="1752600"/>
            <a:ext cx="4800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1A2C-57A0-4449-9057-1F877D73CC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A5D3F-E7C4-4E9B-A332-041848461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CC71E-5B47-477B-85A4-F3E5E7FBB3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9E039-972A-4E8D-B459-2908599410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5284C-99B3-4ED7-AA09-B134DAA4A2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7B35D-9E3C-4E2C-A2B0-6E1CACA024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06375"/>
            <a:ext cx="80772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" y="1752600"/>
            <a:ext cx="9753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45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884988"/>
            <a:ext cx="21145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>
                <a:latin typeface="+mn-lt"/>
              </a:defRPr>
            </a:lvl1pPr>
          </a:lstStyle>
          <a:p>
            <a:fld id="{6A696B91-2048-47A9-B0F4-98EF7B8353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767" y="865961"/>
            <a:ext cx="7654925" cy="10668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btechia" pitchFamily="2" charset="0"/>
              </a:rPr>
              <a:t>Komputer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btechia" pitchFamily="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btechia" pitchFamily="2" charset="0"/>
              </a:rPr>
              <a:t>Aplikasi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btechia" pitchFamily="2" charset="0"/>
              </a:rPr>
              <a:t> IT 1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btechia" pitchFamily="2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Angky Febriansyah SE.,MM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MENGATUR UKURAN HURUF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342" y="1541561"/>
            <a:ext cx="9550241" cy="5072098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lnSpc>
                <a:spcPct val="150000"/>
              </a:lnSpc>
              <a:buNone/>
            </a:pP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Untuk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menentukan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ukuran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suatu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teks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,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elemen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FONT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menyediakan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atribut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SIZE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dengan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nilai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dari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1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sampai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7. </a:t>
            </a:r>
          </a:p>
          <a:p>
            <a:pPr indent="-20638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Nilai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1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digunakan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untuk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huruf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paling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kecil</a:t>
            </a:r>
            <a:endParaRPr lang="en-US" sz="23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indent="-20638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Nilai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7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digunakan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untuk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huruf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paling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besar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</a:p>
          <a:p>
            <a:pPr marL="800100" indent="-441325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Nilai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default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suatu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huruf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adalah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3 yang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merupakan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standar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teks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pada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sebuah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halaman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web.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23" y="206375"/>
            <a:ext cx="8077200" cy="936625"/>
          </a:xfrm>
        </p:spPr>
        <p:txBody>
          <a:bodyPr/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CONTOH PROGRAM</a:t>
            </a:r>
            <a:b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</a:b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MENGATUR UKURAN HURUF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000" y="1437465"/>
            <a:ext cx="9550241" cy="5214974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&lt;HTML&gt;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&lt;HEAD&gt;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&lt;TITLE&gt;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huruf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&lt;/TITLE&gt;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&lt;/HEAD&gt;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&lt;BODY&gt;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SIZE=1&gt;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1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SIZE=2&gt;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2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SIZE=3&gt;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3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SIZE=4&gt;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4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SIZE=5&gt;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5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SIZE=6&gt;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6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SIZE=7&gt;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7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&lt;/BODY&gt;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&lt;/HTML&gt;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23" y="206375"/>
            <a:ext cx="8077200" cy="936625"/>
          </a:xfrm>
        </p:spPr>
        <p:txBody>
          <a:bodyPr/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MENGATUR JENIS HURUF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000" y="1437465"/>
            <a:ext cx="9550241" cy="5286412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buNone/>
            </a:pP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FONT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20638" algn="just">
              <a:buNone/>
            </a:pP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atribut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FACE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CONTOH :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&lt;HTML&gt;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&lt;HEAD&gt;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		&lt;TITLE&gt;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Jenis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&lt;/TITLE&gt;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&lt;/HEAD&gt;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&lt;BODY&gt;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   &lt;Center&gt;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		&lt;B&gt; Website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Saya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&lt;/B&gt; &lt;BR&gt; &lt;BR&gt;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   &lt;/Center&gt;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   	&lt;FONT FACE="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arial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"&gt;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Arial&lt;/FONT&gt; &lt;/BR&gt;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   	&lt;FONT FACE="Times New Roman"&gt;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Times New Roman&lt;/FONT&gt;&lt;BR&gt;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   	&lt;FONT FACE="Comic Sans MS"&gt;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Comic Sans MS &lt;/FONT&gt;&lt;BR&gt;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   	&lt;FONT FACE="Arial Black" &gt;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Arial Black &lt;/FONT&gt; 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&lt;/BODY&gt;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&lt;/HTML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&gt;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23" y="206375"/>
            <a:ext cx="8077200" cy="936625"/>
          </a:xfrm>
        </p:spPr>
        <p:txBody>
          <a:bodyPr/>
          <a:lstStyle/>
          <a:p>
            <a:pPr algn="ctr"/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L A T I H A N</a:t>
            </a:r>
            <a:endParaRPr lang="en-US" sz="4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86607"/>
            <a:ext cx="10117817" cy="56166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274639"/>
            <a:ext cx="9753600" cy="612068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dirty="0" err="1" smtClean="0"/>
              <a:t>Teks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</a:t>
            </a:r>
            <a:r>
              <a:rPr lang="en-US" sz="1800" dirty="0" err="1" smtClean="0"/>
              <a:t>umumnya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judul</a:t>
            </a:r>
            <a:r>
              <a:rPr lang="en-US" sz="1800" dirty="0" smtClean="0"/>
              <a:t> topic,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html </a:t>
            </a:r>
            <a:r>
              <a:rPr lang="en-US" sz="1800" dirty="0" err="1" smtClean="0"/>
              <a:t>judul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heading. Ada 6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heading </a:t>
            </a:r>
            <a:r>
              <a:rPr lang="en-US" sz="1800" dirty="0" err="1" smtClean="0"/>
              <a:t>dalam</a:t>
            </a:r>
            <a:r>
              <a:rPr lang="en-US" sz="1800" dirty="0" smtClean="0"/>
              <a:t> html </a:t>
            </a:r>
            <a:r>
              <a:rPr lang="en-US" sz="1800" dirty="0" err="1" smtClean="0"/>
              <a:t>yaitu</a:t>
            </a:r>
            <a:r>
              <a:rPr lang="en-US" sz="1800" dirty="0" smtClean="0"/>
              <a:t> h1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h6. h1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heading yang </a:t>
            </a:r>
            <a:r>
              <a:rPr lang="en-US" sz="1800" dirty="0" err="1" smtClean="0"/>
              <a:t>terbesar</a:t>
            </a:r>
            <a:r>
              <a:rPr lang="en-US" sz="1800" dirty="0" smtClean="0"/>
              <a:t>.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: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&lt;html&gt;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&lt;title&gt; web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&lt;/title&gt;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&lt;/head&gt;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&lt;body&gt;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&lt;h1&gt;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heading 1&lt;/h1&gt;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&lt;h2&gt;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heading 2&lt;/h2&gt;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&lt;h3&gt;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heading 3&lt;/h3&gt;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&lt;h4&gt;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heading 4&lt;/h4&gt;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&lt;h5&gt;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heading 5&lt;/h5&gt;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&lt;h6&gt;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heading 6&lt;/h6&gt;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&lt;/body&gt;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&lt;/html&gt;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6034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274639"/>
            <a:ext cx="9753600" cy="550716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&lt;html&gt;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&lt;title&gt; web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&lt;/title&gt;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&lt;/head&gt;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&lt;body&gt;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h1 align=“center”&gt;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heading 1&lt;/h1&gt;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align=“center”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2&lt;/h2&gt;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h3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align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=“left”&gt;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3&lt;/h3&gt;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align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=“left”&gt;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4&lt;/h4&gt;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align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=“right”&gt;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5&lt;/h5&gt;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h6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align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=“right”&gt;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6&lt;/h6&gt;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&lt;/body&gt;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&lt;/html&gt;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8051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0143"/>
            <a:ext cx="8077200" cy="1159652"/>
          </a:xfrm>
        </p:spPr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BACKGROUND PADA HALAMAN WEB 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abylon5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752600"/>
            <a:ext cx="9753600" cy="4899839"/>
          </a:xfrm>
        </p:spPr>
        <p:txBody>
          <a:bodyPr/>
          <a:lstStyle/>
          <a:p>
            <a:pPr algn="just"/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Halaman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HTML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Background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berupa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ataupun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gambar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background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&lt;BODY&gt; .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backround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&lt;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BODY BGCOLOR=”</a:t>
            </a:r>
            <a:r>
              <a:rPr lang="en-US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warna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”&gt; 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Sedangkan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background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gambar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&lt;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BODY BACKGROUND=”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nama_gambar.jpg”&gt;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CONTOH PROGRAM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709" y="1723217"/>
            <a:ext cx="8235973" cy="46140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&lt;HTML&gt;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&lt;TITLE&gt;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TITLE&gt;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 BGCOLOR=”purple”&gt;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Selamat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Web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HTML&gt;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CONTOH PROGRAM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43" y="1723217"/>
            <a:ext cx="8235973" cy="46140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&lt;HTML&gt;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&lt;TITLE&gt; Web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&lt;/TITLE&gt;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BACKGROUND=”Sunset.jpg”&gt;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Selamat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Web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HTML&gt;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M E W A R N A I  T E K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53" y="1437465"/>
            <a:ext cx="9501254" cy="5214974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&lt;HTML&gt;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&lt;TITLE&gt;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Mengganti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TITLE&gt;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HEAD&gt;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BGCOLOR=”yellow”&gt;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&lt;Font Color = “Blue”&gt;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&lt;/Font&gt; &lt;BR&gt;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&lt;Font Color = “Red”&gt;  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&lt;/Font&gt; &lt;BR&gt;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&lt;Font Color = “Green”&gt;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Hijau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&lt;/Font&gt; &lt;BR&gt;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&lt;Font Color = “White”&gt;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Putih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&lt;/Font&gt; &lt;BR&gt;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&lt;Font Color = “Black”&gt;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Hitam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&lt;/Font&gt;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BODY&gt;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HTML&gt;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Tag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untuk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pemformatan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29" y="1437465"/>
            <a:ext cx="9501254" cy="5214974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&lt;b&gt;..&lt;/b&gt;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&lt;strong&gt;..&lt;/strong&gt; </a:t>
            </a:r>
            <a:r>
              <a:rPr lang="en-US" sz="2000" dirty="0" smtClean="0"/>
              <a:t>	</a:t>
            </a:r>
            <a:r>
              <a:rPr lang="en-US" sz="2000" dirty="0" err="1" smtClean="0"/>
              <a:t>Menebalkan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&lt;I&gt;..&lt;/I&gt;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&gt;..&lt;/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2000" dirty="0" smtClean="0"/>
              <a:t>		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miring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&lt;u&gt;..&lt;/u&gt;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&lt;ins&gt;..&lt;/ins&gt;</a:t>
            </a:r>
            <a:r>
              <a:rPr lang="en-US" sz="2000" dirty="0" smtClean="0"/>
              <a:t>		</a:t>
            </a:r>
            <a:r>
              <a:rPr lang="en-US" sz="2000" dirty="0" err="1" smtClean="0"/>
              <a:t>Menggaris</a:t>
            </a:r>
            <a:r>
              <a:rPr lang="en-US" sz="2000" dirty="0" smtClean="0"/>
              <a:t> </a:t>
            </a:r>
            <a:r>
              <a:rPr lang="en-US" sz="2000" dirty="0" err="1" smtClean="0"/>
              <a:t>bawahi</a:t>
            </a:r>
            <a:r>
              <a:rPr lang="en-US" sz="2000" dirty="0" smtClean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&lt;s&gt;..&lt;/s&gt;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&lt;del&gt;..&lt;/del&gt; </a:t>
            </a:r>
            <a:r>
              <a:rPr lang="en-US" sz="2000" dirty="0" smtClean="0"/>
              <a:t>		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coretan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&gt;..&lt;/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sz="2000" dirty="0" smtClean="0"/>
              <a:t>				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format 						typewriter </a:t>
            </a:r>
            <a:endParaRPr lang="en-US" sz="1600" dirty="0" smtClean="0"/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big&gt;……….&lt;/big&gt;</a:t>
            </a:r>
            <a:r>
              <a:rPr lang="en-US" sz="2000" dirty="0" smtClean="0"/>
              <a:t> 			</a:t>
            </a:r>
            <a:r>
              <a:rPr lang="en-US" sz="2000" dirty="0" err="1" smtClean="0"/>
              <a:t>Membesarkan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&lt;small&gt;……….&lt;/small&gt; </a:t>
            </a:r>
            <a:r>
              <a:rPr lang="en-US" sz="2000" dirty="0" smtClean="0"/>
              <a:t>		</a:t>
            </a:r>
            <a:r>
              <a:rPr lang="en-US" sz="2000" dirty="0" err="1" smtClean="0"/>
              <a:t>Mengecilkan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&lt;sub&gt;……….&lt;/sub&gt; </a:t>
            </a:r>
            <a:r>
              <a:rPr lang="en-US" sz="2000" dirty="0" smtClean="0"/>
              <a:t>			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  <a:r>
              <a:rPr lang="en-US" sz="2000" dirty="0" err="1" smtClean="0"/>
              <a:t>suscript</a:t>
            </a:r>
            <a:r>
              <a:rPr lang="en-US" sz="2000" dirty="0" smtClean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&lt;sup&gt;……….&lt;/sup&gt; </a:t>
            </a:r>
            <a:r>
              <a:rPr lang="en-US" sz="2000" dirty="0" smtClean="0"/>
              <a:t>			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superscript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CONTOH PROGRAM </a:t>
            </a:r>
            <a:b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</a:b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EFEK KARAKTEK FISIK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66" y="1541561"/>
            <a:ext cx="6072230" cy="5072098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&lt;TITLE&gt;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fisik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&lt;/TITLE&gt;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&lt;Center&gt;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&lt;B&gt; Website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&lt;/B&gt;&lt;BR&gt;&lt;BR&gt; &lt;HR&gt;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&lt;B&gt;Halo…, &lt;/B&gt;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&lt;I&gt;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&lt;/I&gt;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&lt;U&gt;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kabar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&lt;/U&gt;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&lt;S&gt;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&lt;/S&gt;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&lt;TT&gt;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&lt;/TT&gt;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432559" y="1541561"/>
            <a:ext cx="3500462" cy="5072098"/>
          </a:xfrm>
          <a:prstGeom prst="rect">
            <a:avLst/>
          </a:prstGeom>
          <a:gradFill rotWithShape="1"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&lt;BIG&gt;</a:t>
            </a:r>
            <a:r>
              <a:rPr kumimoji="0" lang="en-US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di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 &lt;/BIG&gt;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		&lt;SMALL&gt;Web&lt;/SMALL&gt;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		&lt;SUB&gt;site &lt;/SUB&gt;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		&lt;SUP&gt;</a:t>
            </a:r>
            <a:r>
              <a:rPr kumimoji="0" lang="en-US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saya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&lt;/SUP&gt;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&lt;/Center&gt;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&lt;B&gt;&lt;I&gt;&lt;U&gt; </a:t>
            </a:r>
            <a:r>
              <a:rPr kumimoji="0" lang="en-US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Efek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 yang di </a:t>
            </a:r>
            <a:r>
              <a:rPr kumimoji="0" lang="en-US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gabungkan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 &lt;/U&gt;&lt;/I&gt;&lt;/B&gt;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&lt;/BODY&gt;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&lt;/HTML&gt;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glo_glass_prnt">
  <a:themeElements>
    <a:clrScheme name="">
      <a:dk1>
        <a:srgbClr val="000000"/>
      </a:dk1>
      <a:lt1>
        <a:srgbClr val="80808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0C0C0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ppp_glo_glass_prnt</Template>
  <TotalTime>507</TotalTime>
  <Words>525</Words>
  <Application>Microsoft Office PowerPoint</Application>
  <PresentationFormat>Custom</PresentationFormat>
  <Paragraphs>159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Abtechia</vt:lpstr>
      <vt:lpstr>Arial</vt:lpstr>
      <vt:lpstr>Babylon5</vt:lpstr>
      <vt:lpstr>Calibri</vt:lpstr>
      <vt:lpstr>Century Gothic</vt:lpstr>
      <vt:lpstr>Times New Roman</vt:lpstr>
      <vt:lpstr>Wingdings</vt:lpstr>
      <vt:lpstr>ppp_glo_glass_prnt</vt:lpstr>
      <vt:lpstr>Komputer Aplikasi IT 1</vt:lpstr>
      <vt:lpstr>Heading </vt:lpstr>
      <vt:lpstr>Mengatur Letak Heading</vt:lpstr>
      <vt:lpstr>BACKGROUND PADA HALAMAN WEB </vt:lpstr>
      <vt:lpstr>CONTOH PROGRAM 1</vt:lpstr>
      <vt:lpstr>CONTOH PROGRAM 2</vt:lpstr>
      <vt:lpstr>M E W A R N A I  T E K S</vt:lpstr>
      <vt:lpstr>Tag untuk pemformatan teks</vt:lpstr>
      <vt:lpstr>CONTOH PROGRAM  EFEK KARAKTEK FISIK</vt:lpstr>
      <vt:lpstr>MENGATUR UKURAN HURUF</vt:lpstr>
      <vt:lpstr>CONTOH PROGRAM MENGATUR UKURAN HURUF</vt:lpstr>
      <vt:lpstr>MENGATUR JENIS HURUF</vt:lpstr>
      <vt:lpstr>L A T I H A N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Angky Febriansyah</cp:lastModifiedBy>
  <cp:revision>29</cp:revision>
  <cp:lastPrinted>2012-09-19T00:27:01Z</cp:lastPrinted>
  <dcterms:created xsi:type="dcterms:W3CDTF">2011-09-27T13:57:52Z</dcterms:created>
  <dcterms:modified xsi:type="dcterms:W3CDTF">2017-09-26T01:07:57Z</dcterms:modified>
</cp:coreProperties>
</file>