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39" autoAdjust="0"/>
  </p:normalViewPr>
  <p:slideViewPr>
    <p:cSldViewPr>
      <p:cViewPr varScale="1">
        <p:scale>
          <a:sx n="77" d="100"/>
          <a:sy n="77" d="100"/>
        </p:scale>
        <p:origin x="112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2B6F-55AB-4A9F-8BBB-7478092E747D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6091B-0EF0-4B95-A50A-DB21AF92F3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2B6F-55AB-4A9F-8BBB-7478092E747D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6091B-0EF0-4B95-A50A-DB21AF92F3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2B6F-55AB-4A9F-8BBB-7478092E747D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6091B-0EF0-4B95-A50A-DB21AF92F3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2B6F-55AB-4A9F-8BBB-7478092E747D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6091B-0EF0-4B95-A50A-DB21AF92F3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2B6F-55AB-4A9F-8BBB-7478092E747D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6091B-0EF0-4B95-A50A-DB21AF92F3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2B6F-55AB-4A9F-8BBB-7478092E747D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6091B-0EF0-4B95-A50A-DB21AF92F3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2B6F-55AB-4A9F-8BBB-7478092E747D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6091B-0EF0-4B95-A50A-DB21AF92F3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2B6F-55AB-4A9F-8BBB-7478092E747D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6091B-0EF0-4B95-A50A-DB21AF92F3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2B6F-55AB-4A9F-8BBB-7478092E747D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6091B-0EF0-4B95-A50A-DB21AF92F3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2B6F-55AB-4A9F-8BBB-7478092E747D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6091B-0EF0-4B95-A50A-DB21AF92F3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C2B6F-55AB-4A9F-8BBB-7478092E747D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6091B-0EF0-4B95-A50A-DB21AF92F3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C2B6F-55AB-4A9F-8BBB-7478092E747D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6091B-0EF0-4B95-A50A-DB21AF92F3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643042" y="2143116"/>
            <a:ext cx="578647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3600" b="0" i="0" u="none" strike="noStrike" kern="1200" cap="none" spc="0" normalizeH="0" baseline="0" noProof="0" dirty="0" smtClean="0">
              <a:ln w="6350"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0" i="0" u="none" strike="noStrike" kern="1200" cap="none" spc="0" normalizeH="0" baseline="0" noProof="0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Pengantar </a:t>
            </a:r>
            <a:r>
              <a:rPr kumimoji="0" lang="id-ID" sz="3600" b="0" i="0" u="none" strike="noStrike" kern="1200" cap="none" spc="0" normalizeH="0" baseline="0" noProof="0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Public Relations</a:t>
            </a:r>
            <a:br>
              <a:rPr kumimoji="0" lang="id-ID" sz="3600" b="0" i="0" u="none" strike="noStrike" kern="1200" cap="none" spc="0" normalizeH="0" baseline="0" noProof="0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2800" b="0" i="0" u="none" strike="noStrike" kern="1200" cap="none" spc="0" normalizeH="0" baseline="0" noProof="0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III</a:t>
            </a:r>
            <a:r>
              <a:rPr lang="id-ID" sz="2800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.</a:t>
            </a:r>
            <a:r>
              <a:rPr kumimoji="0" lang="id-ID" sz="2800" b="0" i="0" u="none" strike="noStrike" kern="1200" cap="none" spc="0" normalizeH="0" baseline="0" noProof="0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Proses Komunikasi dalam PR</a:t>
            </a:r>
            <a:endParaRPr kumimoji="0" lang="id-ID" sz="2400" b="0" i="0" u="none" strike="noStrike" kern="1200" cap="none" spc="0" normalizeH="0" baseline="0" noProof="0" dirty="0" smtClean="0">
              <a:ln w="6350"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flowChartDocument">
            <a:avLst/>
          </a:prstGeom>
          <a:ln w="38100">
            <a:solidFill>
              <a:srgbClr val="FFC000"/>
            </a:solidFill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b="1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</a:rPr>
              <a:t>Proses Komunikasi dalam PR</a:t>
            </a:r>
            <a:endParaRPr lang="en-US" b="1" dirty="0">
              <a:ln w="6350"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id-ID" sz="3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Menurut Frank Jeffkins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alam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efektif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harus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dilaksanakan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melalui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tahap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yaitu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  <a:endParaRPr lang="id-ID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36575" lvl="0" indent="-536575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4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Fact </a:t>
            </a:r>
            <a:r>
              <a:rPr lang="en-US" sz="4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Finding</a:t>
            </a:r>
          </a:p>
          <a:p>
            <a:pPr marL="536575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 tahap ini, PR m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encari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atau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mengumpulkan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fakta-fakta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data-data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sebelum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melakukan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suatu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kegiatan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saja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diperlukan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publik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siapakah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target 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sasaran.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flowChartDocument">
            <a:avLst/>
          </a:prstGeom>
          <a:ln w="381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b="1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</a:rPr>
              <a:t>Proses Komunikasi dalam PR</a:t>
            </a:r>
            <a:endParaRPr lang="en-US" b="1" dirty="0">
              <a:ln w="6350"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36575" lvl="0" indent="-5365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en-US" sz="41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Planning</a:t>
            </a:r>
          </a:p>
          <a:p>
            <a:pPr marL="536575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 tahap ini PR membuat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rencana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tentang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harus</a:t>
            </a:r>
            <a:r>
              <a:rPr lang="id-ID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dilakukan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menghadapi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masalah-masalah,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dasarkan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fakta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atau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yang telah ditemukan pada Tahap </a:t>
            </a:r>
            <a:r>
              <a:rPr lang="id-ID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 Finding 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  <a:endParaRPr lang="id-ID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36575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hasil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lebih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baik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seorang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</a:t>
            </a:r>
            <a:r>
              <a:rPr lang="id-ID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id-ID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fficer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harus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memperhatikan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unsur-unsur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yaitu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komunikator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pesan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media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flowChartDocument">
            <a:avLst/>
          </a:prstGeom>
          <a:ln w="38100">
            <a:solidFill>
              <a:srgbClr val="FFC000"/>
            </a:solidFill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b="1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</a:rPr>
              <a:t>Proses Komunikasi dalam PR</a:t>
            </a:r>
            <a:endParaRPr lang="en-US" b="1" dirty="0">
              <a:ln w="6350"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36575" lvl="0" indent="-53657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n-US" sz="39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Communicating</a:t>
            </a:r>
          </a:p>
          <a:p>
            <a:pPr marL="536575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Tahap ini PR </a:t>
            </a:r>
            <a:r>
              <a:rPr lang="id-ID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elaksanakan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kegiatan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sudah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direncanakan</a:t>
            </a:r>
            <a:r>
              <a:rPr lang="id-ID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 tahap sebelumnya, yaitu </a:t>
            </a:r>
            <a:r>
              <a:rPr lang="id-ID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Planning.</a:t>
            </a:r>
          </a:p>
          <a:p>
            <a:pPr marL="514350" lvl="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n-US" sz="39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Evaluation</a:t>
            </a:r>
          </a:p>
          <a:p>
            <a:pPr marL="536575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 tahap ini PR melakukan e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valuasi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terhadap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kegiatan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sudah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dilaksanakan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 menjadi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catatan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peningkatan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kualitas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kegiatan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selanjutnya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agar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menjadi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lebih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baik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flowChartDocument">
            <a:avLst/>
          </a:prstGeom>
          <a:ln w="381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b="1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</a:rPr>
              <a:t>PR yang Baik</a:t>
            </a:r>
            <a:endParaRPr lang="en-US" b="1" dirty="0">
              <a:ln w="6350"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sebagai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bagian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organisasi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merupakan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jembatan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antara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sebuah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organisasi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publiknya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sehingga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tercipta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pengertian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bersama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membawa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terhadap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penciptaan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citra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positif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dukungan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terhadap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eksistensi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organisasi.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Pengertian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tersebut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memberikan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warna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praktek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bahwa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praktek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sebuah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aktivitas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sehingga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tujuan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praktek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dipadankan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tujuan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diperoleh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adanya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penguatan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perubahan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pengetahuan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perasaan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perilaku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penerima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pesan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</a:t>
            </a:r>
            <a:endParaRPr lang="id-ID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sebagai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komunikator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harus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mengeksplorasi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persepsi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pihak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lain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memandang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suatu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organisasi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Karena s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etiap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pihak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segala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bentuk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latar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belakang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beragam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mempunyai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beragam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persepsi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pula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memandang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suatu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organisa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flowChartDocument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sz="4000" b="1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</a:rPr>
              <a:t>Syarat PR sebagai Komunikator</a:t>
            </a:r>
            <a:endParaRPr lang="en-US" sz="4000" b="1" dirty="0">
              <a:ln w="6350"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Kemampuan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berkomunikasi</a:t>
            </a:r>
            <a:endParaRPr lang="id-ID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spcBef>
                <a:spcPts val="0"/>
              </a:spcBef>
              <a:buNone/>
            </a:pPr>
            <a:r>
              <a:rPr lang="id-ID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id-ID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emampuan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komunikasi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lisan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lawan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bicara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maupun k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emampuan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berkomunikasi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berbagai</a:t>
            </a:r>
            <a:r>
              <a:rPr lang="id-ID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bentuk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media</a:t>
            </a:r>
            <a:r>
              <a:rPr lang="id-ID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seperti</a:t>
            </a:r>
            <a:r>
              <a:rPr lang="id-ID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presentasi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wawancara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pengumpulan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fakta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data, dialog</a:t>
            </a:r>
            <a:r>
              <a:rPr lang="id-ID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atau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wawancara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media</a:t>
            </a:r>
            <a:r>
              <a:rPr lang="id-ID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massa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membuat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berita</a:t>
            </a:r>
            <a:r>
              <a:rPr lang="id-ID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artikel</a:t>
            </a:r>
            <a:r>
              <a:rPr lang="id-ID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id-ID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ress</a:t>
            </a:r>
            <a:r>
              <a:rPr lang="en-US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sz="1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sz="1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elease</a:t>
            </a:r>
            <a:r>
              <a:rPr lang="id-ID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id-ID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</a:pPr>
            <a:r>
              <a:rPr lang="en-US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Kemampuan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manajerial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ataupun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kepemimpinan</a:t>
            </a:r>
            <a:endParaRPr lang="id-ID" sz="1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spcBef>
                <a:spcPts val="0"/>
              </a:spcBef>
              <a:buNone/>
            </a:pPr>
            <a:r>
              <a:rPr lang="id-ID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id-ID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Kemampuan dalam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menterjemahkan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misi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manajemen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puncak</a:t>
            </a:r>
            <a:r>
              <a:rPr lang="id-ID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Dapat juga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diartikan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sebagai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kemampuan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mengatisipasi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masalah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timbul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luar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organisasi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serta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mampu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menyusun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rencana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melaksanakannya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id-ID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</a:pPr>
            <a:r>
              <a:rPr lang="en-US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Kemampuan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bergaul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atau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membina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relasi</a:t>
            </a:r>
            <a:endParaRPr lang="id-ID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spcBef>
                <a:spcPts val="0"/>
              </a:spcBef>
              <a:buNone/>
            </a:pPr>
            <a:r>
              <a:rPr lang="id-ID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id-ID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emampuan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berhubungan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bekerjasama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berbagai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macam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orang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mampu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menjaga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komunikasi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baik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orang-orang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berbeda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termasuk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orang-orang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berbeda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tingkatannya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id-ID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</a:pPr>
            <a:r>
              <a:rPr lang="en-US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Kepribadian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yang </a:t>
            </a:r>
            <a:r>
              <a:rPr lang="en-US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utuh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atau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jujur</a:t>
            </a:r>
            <a:endParaRPr lang="id-ID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spcBef>
                <a:spcPts val="0"/>
              </a:spcBef>
              <a:buNone/>
            </a:pPr>
            <a:r>
              <a:rPr lang="id-ID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id-ID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eorang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pejabat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harus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memiliki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kredibilitas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tinggi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dapat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diandalkan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dipercaya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orang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lain, </a:t>
            </a:r>
            <a:r>
              <a:rPr lang="id-ID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serta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dapat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diterima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sebagai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orang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memiliki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kepribadian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utuh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jujur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id-ID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</a:pPr>
            <a:r>
              <a:rPr lang="en-US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Kaya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ide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dan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kreatif</a:t>
            </a:r>
            <a:endParaRPr lang="id-ID" sz="2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spcBef>
                <a:spcPts val="0"/>
              </a:spcBef>
              <a:buNone/>
            </a:pPr>
            <a:r>
              <a:rPr lang="id-ID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id-ID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eorang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harus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memiliki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wawasan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luas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permasalahan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id-ID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rumit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pun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bentuknya</a:t>
            </a:r>
            <a:r>
              <a:rPr lang="id-ID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dapat dik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etahui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benang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merah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persoalannya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flowChartDocument">
            <a:avLst/>
          </a:prstGeom>
          <a:ln w="38100">
            <a:solidFill>
              <a:srgbClr val="FFC000"/>
            </a:solidFill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b="1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</a:rPr>
              <a:t>Peran Komunikasi dalam PR</a:t>
            </a:r>
            <a:endParaRPr lang="en-US" b="1" dirty="0">
              <a:ln w="6350"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Komunikasi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dalam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PR </a:t>
            </a:r>
            <a:r>
              <a:rPr lang="en-US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merupakan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titik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sentral</a:t>
            </a:r>
            <a:endParaRPr lang="id-ID" sz="4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fungsinya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melaksanakan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persuasif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arah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semua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bidang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kegiatan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maksud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memberi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kerja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bertanggung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jawab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produktif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id-ID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dasar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pengertian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tersebut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terlihat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bahwa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timbal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balik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merupakan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antar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manusia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bersifat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manusiawi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hanya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hubungan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antar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manusia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(human relations)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saja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Human relations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disini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bersifat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 oriented,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menuju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perasaan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lahir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batin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flowChartDocument">
            <a:avLst/>
          </a:prstGeom>
          <a:ln w="38100">
            <a:solidFill>
              <a:srgbClr val="FFC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b="1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</a:rPr>
              <a:t>Komunikasi yang Efektif</a:t>
            </a:r>
            <a:endParaRPr lang="en-US" b="1" dirty="0">
              <a:ln w="6350"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Efektivitas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komunikasi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akan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tercapai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bila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memenuhi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id-ID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setidaknya 5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komponen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:</a:t>
            </a:r>
            <a:endParaRPr lang="id-ID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d-ID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danya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kesamaan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kepentingan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antara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komunikator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komunikan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id-ID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d-ID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danya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sikap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mendukung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kedua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belah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pihak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id-ID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d-ID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ikap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positif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artinya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pikiran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diutarakan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dapat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diterima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sebagai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sesuatu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mendatangkan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manfaat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bagi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kedua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belah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pihak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id-ID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d-ID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ikap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keterbukaan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yang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ditampilkan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oleh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kedua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belah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pihak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id-ID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d-ID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asing-masing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pihak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mencoba</a:t>
            </a:r>
            <a:r>
              <a:rPr lang="id-ID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menempatkan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diri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mitra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wicaranya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Harrington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369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Harrington</vt:lpstr>
      <vt:lpstr>Segoe Print</vt:lpstr>
      <vt:lpstr>Office Theme</vt:lpstr>
      <vt:lpstr>PowerPoint Presentation</vt:lpstr>
      <vt:lpstr>Proses Komunikasi dalam PR</vt:lpstr>
      <vt:lpstr>Proses Komunikasi dalam PR</vt:lpstr>
      <vt:lpstr>Proses Komunikasi dalam PR</vt:lpstr>
      <vt:lpstr>PR yang Baik</vt:lpstr>
      <vt:lpstr>Syarat PR sebagai Komunikator</vt:lpstr>
      <vt:lpstr>Peran Komunikasi dalam PR</vt:lpstr>
      <vt:lpstr>Komunikasi yang Efektif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Tine</dc:creator>
  <cp:lastModifiedBy>Lenovo</cp:lastModifiedBy>
  <cp:revision>15</cp:revision>
  <dcterms:created xsi:type="dcterms:W3CDTF">2010-09-28T14:10:19Z</dcterms:created>
  <dcterms:modified xsi:type="dcterms:W3CDTF">2017-10-12T01:14:22Z</dcterms:modified>
</cp:coreProperties>
</file>