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4660"/>
  </p:normalViewPr>
  <p:slideViewPr>
    <p:cSldViewPr>
      <p:cViewPr varScale="1">
        <p:scale>
          <a:sx n="77" d="100"/>
          <a:sy n="77" d="100"/>
        </p:scale>
        <p:origin x="10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F614D1-45F2-42F5-AD5E-10971194FFD0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0A919E-3832-44AF-B473-4DC5BF80A9CE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 w="38100">
          <a:solidFill>
            <a:srgbClr val="FFC000"/>
          </a:solidFill>
        </a:ln>
        <a:effectLst/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id-ID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Sesuatu yang Ideal</a:t>
          </a:r>
          <a:endParaRPr lang="en-U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B7648E-4BEF-4B97-AF02-DA9FF0D3AE0A}" type="parTrans" cxnId="{21B29672-A59D-4633-978B-429A3EBF47A2}">
      <dgm:prSet/>
      <dgm:spPr/>
      <dgm:t>
        <a:bodyPr/>
        <a:lstStyle/>
        <a:p>
          <a:endParaRPr lang="en-US"/>
        </a:p>
      </dgm:t>
    </dgm:pt>
    <dgm:pt modelId="{2DE67D4B-A760-45E2-A97F-B80FB713F411}" type="sibTrans" cxnId="{21B29672-A59D-4633-978B-429A3EBF47A2}">
      <dgm:prSet/>
      <dgm:spPr/>
      <dgm:t>
        <a:bodyPr/>
        <a:lstStyle/>
        <a:p>
          <a:endParaRPr lang="en-US"/>
        </a:p>
      </dgm:t>
    </dgm:pt>
    <dgm:pt modelId="{F03BF2A5-8589-43DB-B6BC-6974D25A83D1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 w="38100">
          <a:solidFill>
            <a:srgbClr val="FFC000"/>
          </a:solidFill>
        </a:ln>
        <a:effectLst/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id-ID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Realitas</a:t>
          </a:r>
          <a:endParaRPr lang="en-U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CBA252-CAA4-4BAC-9555-EB2AF079C041}" type="parTrans" cxnId="{7A789A90-2E95-4FD4-B678-1CE2947C670D}">
      <dgm:prSet/>
      <dgm:spPr/>
      <dgm:t>
        <a:bodyPr/>
        <a:lstStyle/>
        <a:p>
          <a:endParaRPr lang="en-US"/>
        </a:p>
      </dgm:t>
    </dgm:pt>
    <dgm:pt modelId="{2B0F34A9-1708-4880-A23D-AE2D13389853}" type="sibTrans" cxnId="{7A789A90-2E95-4FD4-B678-1CE2947C670D}">
      <dgm:prSet/>
      <dgm:spPr/>
      <dgm:t>
        <a:bodyPr/>
        <a:lstStyle/>
        <a:p>
          <a:endParaRPr lang="en-US"/>
        </a:p>
      </dgm:t>
    </dgm:pt>
    <dgm:pt modelId="{6F34DC48-0A12-4765-9802-7D0FA5AFCFD9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 w="38100">
          <a:solidFill>
            <a:srgbClr val="FFC000"/>
          </a:solidFill>
        </a:ln>
        <a:effectLst/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id-ID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Harapan/ Keinginan</a:t>
          </a:r>
          <a:endParaRPr lang="en-US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2F465F-9A80-4C4C-931F-31EDEB279070}" type="parTrans" cxnId="{5296A0D9-0D91-4723-8195-4D3E33866011}">
      <dgm:prSet/>
      <dgm:spPr/>
      <dgm:t>
        <a:bodyPr/>
        <a:lstStyle/>
        <a:p>
          <a:endParaRPr lang="en-US"/>
        </a:p>
      </dgm:t>
    </dgm:pt>
    <dgm:pt modelId="{B66E681E-6BD7-4F69-9641-543F05C82EB5}" type="sibTrans" cxnId="{5296A0D9-0D91-4723-8195-4D3E33866011}">
      <dgm:prSet/>
      <dgm:spPr/>
      <dgm:t>
        <a:bodyPr/>
        <a:lstStyle/>
        <a:p>
          <a:endParaRPr lang="en-US"/>
        </a:p>
      </dgm:t>
    </dgm:pt>
    <dgm:pt modelId="{787FB9E4-6339-43A9-850A-9AA9C7A982D5}">
      <dgm:prSet phldrT="[Text]" custT="1"/>
      <dgm:spPr/>
      <dgm:t>
        <a:bodyPr/>
        <a:lstStyle/>
        <a:p>
          <a:r>
            <a:rPr lang="id-ID" sz="4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Citra</a:t>
          </a:r>
          <a:endParaRPr lang="en-US" sz="40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gm:t>
    </dgm:pt>
    <dgm:pt modelId="{A0B8A9FA-E8B5-42C4-801E-57F257897368}" type="parTrans" cxnId="{60A2E4DD-E2A1-4DC8-BB8D-D921EF4A61BF}">
      <dgm:prSet/>
      <dgm:spPr/>
      <dgm:t>
        <a:bodyPr/>
        <a:lstStyle/>
        <a:p>
          <a:endParaRPr lang="en-US"/>
        </a:p>
      </dgm:t>
    </dgm:pt>
    <dgm:pt modelId="{C4D78F3F-FCE1-48A5-AFC2-62474C42664E}" type="sibTrans" cxnId="{60A2E4DD-E2A1-4DC8-BB8D-D921EF4A61BF}">
      <dgm:prSet/>
      <dgm:spPr/>
      <dgm:t>
        <a:bodyPr/>
        <a:lstStyle/>
        <a:p>
          <a:endParaRPr lang="en-US"/>
        </a:p>
      </dgm:t>
    </dgm:pt>
    <dgm:pt modelId="{8E523C30-A5E3-460D-837F-E9D274D89B11}" type="pres">
      <dgm:prSet presAssocID="{C2F614D1-45F2-42F5-AD5E-10971194FFD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973425-8D1B-4A38-BC76-B5E6B1A4C845}" type="pres">
      <dgm:prSet presAssocID="{C2F614D1-45F2-42F5-AD5E-10971194FFD0}" presName="ellipse" presStyleLbl="trBgShp" presStyleIdx="0" presStyleCnt="1"/>
      <dgm:spPr>
        <a:solidFill>
          <a:schemeClr val="accent2">
            <a:lumMod val="20000"/>
            <a:lumOff val="80000"/>
            <a:alpha val="40000"/>
          </a:schemeClr>
        </a:solidFill>
      </dgm:spPr>
      <dgm:t>
        <a:bodyPr/>
        <a:lstStyle/>
        <a:p>
          <a:endParaRPr lang="en-US"/>
        </a:p>
      </dgm:t>
    </dgm:pt>
    <dgm:pt modelId="{C49E6ECB-25A9-4A5F-B2B0-580AB5432AA4}" type="pres">
      <dgm:prSet presAssocID="{C2F614D1-45F2-42F5-AD5E-10971194FFD0}" presName="arrow1" presStyleLbl="fgShp" presStyleIdx="0" presStyleCnt="1"/>
      <dgm:spPr>
        <a:solidFill>
          <a:srgbClr val="FFFF00"/>
        </a:solidFill>
        <a:ln w="38100">
          <a:solidFill>
            <a:srgbClr val="FFC000"/>
          </a:solidFill>
        </a:ln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n-US"/>
        </a:p>
      </dgm:t>
    </dgm:pt>
    <dgm:pt modelId="{3B25B00F-932E-42F2-A04D-18E30F272C53}" type="pres">
      <dgm:prSet presAssocID="{C2F614D1-45F2-42F5-AD5E-10971194FFD0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C95CF-A4BC-4AF7-B873-CF64E348602E}" type="pres">
      <dgm:prSet presAssocID="{F03BF2A5-8589-43DB-B6BC-6974D25A83D1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C5FF2-3212-42C5-A540-44D9974CE9FF}" type="pres">
      <dgm:prSet presAssocID="{6F34DC48-0A12-4765-9802-7D0FA5AFCFD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09521-D7D7-4952-9DA8-C5DFA2953692}" type="pres">
      <dgm:prSet presAssocID="{787FB9E4-6339-43A9-850A-9AA9C7A982D5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3BD8F7-1968-40DB-BEFB-28E0683EEFB0}" type="pres">
      <dgm:prSet presAssocID="{C2F614D1-45F2-42F5-AD5E-10971194FFD0}" presName="funnel" presStyleLbl="trAlignAcc1" presStyleIdx="0" presStyleCnt="1"/>
      <dgm:spPr>
        <a:solidFill>
          <a:schemeClr val="accent2">
            <a:alpha val="40000"/>
          </a:schemeClr>
        </a:solidFill>
        <a:ln>
          <a:solidFill>
            <a:schemeClr val="accent2"/>
          </a:solidFill>
        </a:ln>
      </dgm:spPr>
      <dgm:t>
        <a:bodyPr/>
        <a:lstStyle/>
        <a:p>
          <a:endParaRPr lang="en-US"/>
        </a:p>
      </dgm:t>
    </dgm:pt>
  </dgm:ptLst>
  <dgm:cxnLst>
    <dgm:cxn modelId="{21B29672-A59D-4633-978B-429A3EBF47A2}" srcId="{C2F614D1-45F2-42F5-AD5E-10971194FFD0}" destId="{D90A919E-3832-44AF-B473-4DC5BF80A9CE}" srcOrd="0" destOrd="0" parTransId="{F0B7648E-4BEF-4B97-AF02-DA9FF0D3AE0A}" sibTransId="{2DE67D4B-A760-45E2-A97F-B80FB713F411}"/>
    <dgm:cxn modelId="{964C442F-1176-4D03-A3E8-408E77503B04}" type="presOf" srcId="{D90A919E-3832-44AF-B473-4DC5BF80A9CE}" destId="{59C09521-D7D7-4952-9DA8-C5DFA2953692}" srcOrd="0" destOrd="0" presId="urn:microsoft.com/office/officeart/2005/8/layout/funnel1"/>
    <dgm:cxn modelId="{5296A0D9-0D91-4723-8195-4D3E33866011}" srcId="{C2F614D1-45F2-42F5-AD5E-10971194FFD0}" destId="{6F34DC48-0A12-4765-9802-7D0FA5AFCFD9}" srcOrd="2" destOrd="0" parTransId="{B72F465F-9A80-4C4C-931F-31EDEB279070}" sibTransId="{B66E681E-6BD7-4F69-9641-543F05C82EB5}"/>
    <dgm:cxn modelId="{1E92E702-2F04-4A67-91BD-50B78B02E774}" type="presOf" srcId="{787FB9E4-6339-43A9-850A-9AA9C7A982D5}" destId="{3B25B00F-932E-42F2-A04D-18E30F272C53}" srcOrd="0" destOrd="0" presId="urn:microsoft.com/office/officeart/2005/8/layout/funnel1"/>
    <dgm:cxn modelId="{04E4E00E-B670-4F6B-AAFF-6A27AA39A6E9}" type="presOf" srcId="{F03BF2A5-8589-43DB-B6BC-6974D25A83D1}" destId="{EF1C5FF2-3212-42C5-A540-44D9974CE9FF}" srcOrd="0" destOrd="0" presId="urn:microsoft.com/office/officeart/2005/8/layout/funnel1"/>
    <dgm:cxn modelId="{7A789A90-2E95-4FD4-B678-1CE2947C670D}" srcId="{C2F614D1-45F2-42F5-AD5E-10971194FFD0}" destId="{F03BF2A5-8589-43DB-B6BC-6974D25A83D1}" srcOrd="1" destOrd="0" parTransId="{F2CBA252-CAA4-4BAC-9555-EB2AF079C041}" sibTransId="{2B0F34A9-1708-4880-A23D-AE2D13389853}"/>
    <dgm:cxn modelId="{A6C02C1F-5BC6-4DDF-AC4C-4316C3CAB7CE}" type="presOf" srcId="{6F34DC48-0A12-4765-9802-7D0FA5AFCFD9}" destId="{3B9C95CF-A4BC-4AF7-B873-CF64E348602E}" srcOrd="0" destOrd="0" presId="urn:microsoft.com/office/officeart/2005/8/layout/funnel1"/>
    <dgm:cxn modelId="{60A2E4DD-E2A1-4DC8-BB8D-D921EF4A61BF}" srcId="{C2F614D1-45F2-42F5-AD5E-10971194FFD0}" destId="{787FB9E4-6339-43A9-850A-9AA9C7A982D5}" srcOrd="3" destOrd="0" parTransId="{A0B8A9FA-E8B5-42C4-801E-57F257897368}" sibTransId="{C4D78F3F-FCE1-48A5-AFC2-62474C42664E}"/>
    <dgm:cxn modelId="{72D555DD-367C-4F13-A8FE-916A709A5D2B}" type="presOf" srcId="{C2F614D1-45F2-42F5-AD5E-10971194FFD0}" destId="{8E523C30-A5E3-460D-837F-E9D274D89B11}" srcOrd="0" destOrd="0" presId="urn:microsoft.com/office/officeart/2005/8/layout/funnel1"/>
    <dgm:cxn modelId="{4918A3A2-CB49-4D2E-A60C-837DB402EBC3}" type="presParOf" srcId="{8E523C30-A5E3-460D-837F-E9D274D89B11}" destId="{14973425-8D1B-4A38-BC76-B5E6B1A4C845}" srcOrd="0" destOrd="0" presId="urn:microsoft.com/office/officeart/2005/8/layout/funnel1"/>
    <dgm:cxn modelId="{9E92C50E-9C5C-4F24-8F5B-36AD6972DF67}" type="presParOf" srcId="{8E523C30-A5E3-460D-837F-E9D274D89B11}" destId="{C49E6ECB-25A9-4A5F-B2B0-580AB5432AA4}" srcOrd="1" destOrd="0" presId="urn:microsoft.com/office/officeart/2005/8/layout/funnel1"/>
    <dgm:cxn modelId="{23A521C3-FD26-4E03-9F1E-CBA80B0F0E48}" type="presParOf" srcId="{8E523C30-A5E3-460D-837F-E9D274D89B11}" destId="{3B25B00F-932E-42F2-A04D-18E30F272C53}" srcOrd="2" destOrd="0" presId="urn:microsoft.com/office/officeart/2005/8/layout/funnel1"/>
    <dgm:cxn modelId="{FA0D144B-C14D-4632-8A35-2745CFFBDD6F}" type="presParOf" srcId="{8E523C30-A5E3-460D-837F-E9D274D89B11}" destId="{3B9C95CF-A4BC-4AF7-B873-CF64E348602E}" srcOrd="3" destOrd="0" presId="urn:microsoft.com/office/officeart/2005/8/layout/funnel1"/>
    <dgm:cxn modelId="{54C7E36F-6935-45AB-BAB5-0EF57B77217F}" type="presParOf" srcId="{8E523C30-A5E3-460D-837F-E9D274D89B11}" destId="{EF1C5FF2-3212-42C5-A540-44D9974CE9FF}" srcOrd="4" destOrd="0" presId="urn:microsoft.com/office/officeart/2005/8/layout/funnel1"/>
    <dgm:cxn modelId="{0EE8DBA8-87BF-4FD7-8601-D587BE1ED060}" type="presParOf" srcId="{8E523C30-A5E3-460D-837F-E9D274D89B11}" destId="{59C09521-D7D7-4952-9DA8-C5DFA2953692}" srcOrd="5" destOrd="0" presId="urn:microsoft.com/office/officeart/2005/8/layout/funnel1"/>
    <dgm:cxn modelId="{96CDA2A0-A961-40F4-82DB-E6773EEB6F76}" type="presParOf" srcId="{8E523C30-A5E3-460D-837F-E9D274D89B11}" destId="{713BD8F7-1968-40DB-BEFB-28E0683EEFB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3364D0-5221-4792-8635-9CCE8C2EC94D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B22EDD49-8AA3-4C61-9FC3-40C31B38D371}">
      <dgm:prSet phldrT="[Text]" custT="1"/>
      <dgm:spPr>
        <a:noFill/>
        <a:ln>
          <a:noFill/>
        </a:ln>
      </dgm:spPr>
      <dgm:t>
        <a:bodyPr/>
        <a:lstStyle/>
        <a:p>
          <a:pPr algn="r"/>
          <a:r>
            <a:rPr lang="id-ID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Stimulus (Rangsangan)</a:t>
          </a:r>
          <a:endParaRPr lang="en-U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868630-3FD4-4149-A84D-596494F5532F}" type="parTrans" cxnId="{F0A6749F-ECCE-487D-B64E-19A62C0F062C}">
      <dgm:prSet/>
      <dgm:spPr/>
      <dgm:t>
        <a:bodyPr/>
        <a:lstStyle/>
        <a:p>
          <a:endParaRPr lang="en-US"/>
        </a:p>
      </dgm:t>
    </dgm:pt>
    <dgm:pt modelId="{603AC238-3F34-4F2C-AF7E-B6B21B037981}" type="sibTrans" cxnId="{F0A6749F-ECCE-487D-B64E-19A62C0F062C}">
      <dgm:prSet/>
      <dgm:spPr>
        <a:solidFill>
          <a:srgbClr val="FFFF00"/>
        </a:solidFill>
        <a:ln w="38100">
          <a:solidFill>
            <a:srgbClr val="FFC000"/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endParaRPr lang="en-US"/>
        </a:p>
      </dgm:t>
    </dgm:pt>
    <dgm:pt modelId="{9E2CAC0F-6644-4CE9-B31B-FE816FCE7811}">
      <dgm:prSet phldrT="[Text]" phldr="1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CCAF5408-7345-408C-9A2D-82A59F49E11A}" type="parTrans" cxnId="{C5838864-4B6E-4175-9382-4B09425EE696}">
      <dgm:prSet/>
      <dgm:spPr/>
      <dgm:t>
        <a:bodyPr/>
        <a:lstStyle/>
        <a:p>
          <a:endParaRPr lang="en-US"/>
        </a:p>
      </dgm:t>
    </dgm:pt>
    <dgm:pt modelId="{7DFBFE5C-5200-41DD-A39D-BF07078AE67A}" type="sibTrans" cxnId="{C5838864-4B6E-4175-9382-4B09425EE696}">
      <dgm:prSet/>
      <dgm:spPr>
        <a:solidFill>
          <a:srgbClr val="FFFF00"/>
        </a:solidFill>
        <a:ln w="38100">
          <a:solidFill>
            <a:srgbClr val="FFC000"/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endParaRPr lang="en-US"/>
        </a:p>
      </dgm:t>
    </dgm:pt>
    <dgm:pt modelId="{2241A70F-9509-4401-9B4B-8C7C96F53110}">
      <dgm:prSet phldrT="[Text]" custT="1"/>
      <dgm:spPr>
        <a:noFill/>
        <a:ln>
          <a:noFill/>
        </a:ln>
      </dgm:spPr>
      <dgm:t>
        <a:bodyPr/>
        <a:lstStyle/>
        <a:p>
          <a:pPr algn="l"/>
          <a:r>
            <a:rPr lang="id-ID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Respon Perilaku</a:t>
          </a:r>
          <a:endParaRPr lang="en-U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37C29B-67B5-4BF3-8E67-5213EAF340AA}" type="parTrans" cxnId="{1FFBE4B3-D271-430F-BED5-B1363BAE0030}">
      <dgm:prSet/>
      <dgm:spPr/>
      <dgm:t>
        <a:bodyPr/>
        <a:lstStyle/>
        <a:p>
          <a:endParaRPr lang="en-US"/>
        </a:p>
      </dgm:t>
    </dgm:pt>
    <dgm:pt modelId="{537C143C-ECBA-4699-9F88-0B709DF9E744}" type="sibTrans" cxnId="{1FFBE4B3-D271-430F-BED5-B1363BAE0030}">
      <dgm:prSet/>
      <dgm:spPr/>
      <dgm:t>
        <a:bodyPr/>
        <a:lstStyle/>
        <a:p>
          <a:endParaRPr lang="en-US"/>
        </a:p>
      </dgm:t>
    </dgm:pt>
    <dgm:pt modelId="{9EBA37F8-72E8-4D91-A160-35CD2B30616B}" type="pres">
      <dgm:prSet presAssocID="{523364D0-5221-4792-8635-9CCE8C2EC94D}" presName="linearFlow" presStyleCnt="0">
        <dgm:presLayoutVars>
          <dgm:dir/>
          <dgm:resizeHandles val="exact"/>
        </dgm:presLayoutVars>
      </dgm:prSet>
      <dgm:spPr/>
    </dgm:pt>
    <dgm:pt modelId="{9810D7E4-B6E6-4D1E-A918-2A4D17C6B7ED}" type="pres">
      <dgm:prSet presAssocID="{B22EDD49-8AA3-4C61-9FC3-40C31B38D37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703B5B-A475-45A2-A067-E946D224786C}" type="pres">
      <dgm:prSet presAssocID="{603AC238-3F34-4F2C-AF7E-B6B21B037981}" presName="spacerL" presStyleCnt="0"/>
      <dgm:spPr/>
    </dgm:pt>
    <dgm:pt modelId="{577F15BE-1529-473F-BCB9-4D9A60B34687}" type="pres">
      <dgm:prSet presAssocID="{603AC238-3F34-4F2C-AF7E-B6B21B037981}" presName="sibTrans" presStyleLbl="sibTrans2D1" presStyleIdx="0" presStyleCnt="2" custScaleX="31864" custScaleY="31864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A3A53FFB-099F-4B86-9490-5AEB063F9A75}" type="pres">
      <dgm:prSet presAssocID="{603AC238-3F34-4F2C-AF7E-B6B21B037981}" presName="spacerR" presStyleCnt="0"/>
      <dgm:spPr/>
    </dgm:pt>
    <dgm:pt modelId="{A8DCE09A-6B41-4C4C-B17F-AFEEF0F5EDDB}" type="pres">
      <dgm:prSet presAssocID="{9E2CAC0F-6644-4CE9-B31B-FE816FCE781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5740C6-D561-4E87-82E6-F3A673EA528C}" type="pres">
      <dgm:prSet presAssocID="{7DFBFE5C-5200-41DD-A39D-BF07078AE67A}" presName="spacerL" presStyleCnt="0"/>
      <dgm:spPr/>
    </dgm:pt>
    <dgm:pt modelId="{B5A790A7-459E-452C-8CDE-A3AC32190E9C}" type="pres">
      <dgm:prSet presAssocID="{7DFBFE5C-5200-41DD-A39D-BF07078AE67A}" presName="sibTrans" presStyleLbl="sibTrans2D1" presStyleIdx="1" presStyleCnt="2" custScaleX="31864" custScaleY="31864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1BBEE9ED-9FBE-42AB-9830-360CF10B2B30}" type="pres">
      <dgm:prSet presAssocID="{7DFBFE5C-5200-41DD-A39D-BF07078AE67A}" presName="spacerR" presStyleCnt="0"/>
      <dgm:spPr/>
    </dgm:pt>
    <dgm:pt modelId="{BFA4736E-CD8F-40CA-9734-B7077C9E148E}" type="pres">
      <dgm:prSet presAssocID="{2241A70F-9509-4401-9B4B-8C7C96F531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2AF6DC-6724-4044-A3ED-0F12F038EB4D}" type="presOf" srcId="{B22EDD49-8AA3-4C61-9FC3-40C31B38D371}" destId="{9810D7E4-B6E6-4D1E-A918-2A4D17C6B7ED}" srcOrd="0" destOrd="0" presId="urn:microsoft.com/office/officeart/2005/8/layout/equation1"/>
    <dgm:cxn modelId="{ECD692AE-1F16-428B-B2B2-B7B6ACA86963}" type="presOf" srcId="{2241A70F-9509-4401-9B4B-8C7C96F53110}" destId="{BFA4736E-CD8F-40CA-9734-B7077C9E148E}" srcOrd="0" destOrd="0" presId="urn:microsoft.com/office/officeart/2005/8/layout/equation1"/>
    <dgm:cxn modelId="{F0A6749F-ECCE-487D-B64E-19A62C0F062C}" srcId="{523364D0-5221-4792-8635-9CCE8C2EC94D}" destId="{B22EDD49-8AA3-4C61-9FC3-40C31B38D371}" srcOrd="0" destOrd="0" parTransId="{E7868630-3FD4-4149-A84D-596494F5532F}" sibTransId="{603AC238-3F34-4F2C-AF7E-B6B21B037981}"/>
    <dgm:cxn modelId="{B29EEBFE-27CA-4486-9D6D-65E104E6ED20}" type="presOf" srcId="{9E2CAC0F-6644-4CE9-B31B-FE816FCE7811}" destId="{A8DCE09A-6B41-4C4C-B17F-AFEEF0F5EDDB}" srcOrd="0" destOrd="0" presId="urn:microsoft.com/office/officeart/2005/8/layout/equation1"/>
    <dgm:cxn modelId="{C700B0F4-7E91-4C29-8536-BB741159E89E}" type="presOf" srcId="{603AC238-3F34-4F2C-AF7E-B6B21B037981}" destId="{577F15BE-1529-473F-BCB9-4D9A60B34687}" srcOrd="0" destOrd="0" presId="urn:microsoft.com/office/officeart/2005/8/layout/equation1"/>
    <dgm:cxn modelId="{1280514C-8A78-4A12-96FE-14EF14E08F71}" type="presOf" srcId="{7DFBFE5C-5200-41DD-A39D-BF07078AE67A}" destId="{B5A790A7-459E-452C-8CDE-A3AC32190E9C}" srcOrd="0" destOrd="0" presId="urn:microsoft.com/office/officeart/2005/8/layout/equation1"/>
    <dgm:cxn modelId="{69AF0C9B-B876-4B56-A202-35F57D502A96}" type="presOf" srcId="{523364D0-5221-4792-8635-9CCE8C2EC94D}" destId="{9EBA37F8-72E8-4D91-A160-35CD2B30616B}" srcOrd="0" destOrd="0" presId="urn:microsoft.com/office/officeart/2005/8/layout/equation1"/>
    <dgm:cxn modelId="{1FFBE4B3-D271-430F-BED5-B1363BAE0030}" srcId="{523364D0-5221-4792-8635-9CCE8C2EC94D}" destId="{2241A70F-9509-4401-9B4B-8C7C96F53110}" srcOrd="2" destOrd="0" parTransId="{7D37C29B-67B5-4BF3-8E67-5213EAF340AA}" sibTransId="{537C143C-ECBA-4699-9F88-0B709DF9E744}"/>
    <dgm:cxn modelId="{C5838864-4B6E-4175-9382-4B09425EE696}" srcId="{523364D0-5221-4792-8635-9CCE8C2EC94D}" destId="{9E2CAC0F-6644-4CE9-B31B-FE816FCE7811}" srcOrd="1" destOrd="0" parTransId="{CCAF5408-7345-408C-9A2D-82A59F49E11A}" sibTransId="{7DFBFE5C-5200-41DD-A39D-BF07078AE67A}"/>
    <dgm:cxn modelId="{EB0757A8-6337-4FA1-82C4-E33210C7B636}" type="presParOf" srcId="{9EBA37F8-72E8-4D91-A160-35CD2B30616B}" destId="{9810D7E4-B6E6-4D1E-A918-2A4D17C6B7ED}" srcOrd="0" destOrd="0" presId="urn:microsoft.com/office/officeart/2005/8/layout/equation1"/>
    <dgm:cxn modelId="{A7B2D8A7-BA0F-4DB9-865A-B6AD288B87B2}" type="presParOf" srcId="{9EBA37F8-72E8-4D91-A160-35CD2B30616B}" destId="{4E703B5B-A475-45A2-A067-E946D224786C}" srcOrd="1" destOrd="0" presId="urn:microsoft.com/office/officeart/2005/8/layout/equation1"/>
    <dgm:cxn modelId="{B734B1FB-404B-4541-9CE4-3B760FF2E204}" type="presParOf" srcId="{9EBA37F8-72E8-4D91-A160-35CD2B30616B}" destId="{577F15BE-1529-473F-BCB9-4D9A60B34687}" srcOrd="2" destOrd="0" presId="urn:microsoft.com/office/officeart/2005/8/layout/equation1"/>
    <dgm:cxn modelId="{8C47DDF8-A9BF-4D0C-82EE-54F3D6390989}" type="presParOf" srcId="{9EBA37F8-72E8-4D91-A160-35CD2B30616B}" destId="{A3A53FFB-099F-4B86-9490-5AEB063F9A75}" srcOrd="3" destOrd="0" presId="urn:microsoft.com/office/officeart/2005/8/layout/equation1"/>
    <dgm:cxn modelId="{33E95709-F3FE-4B20-A620-5B4730D5F0EE}" type="presParOf" srcId="{9EBA37F8-72E8-4D91-A160-35CD2B30616B}" destId="{A8DCE09A-6B41-4C4C-B17F-AFEEF0F5EDDB}" srcOrd="4" destOrd="0" presId="urn:microsoft.com/office/officeart/2005/8/layout/equation1"/>
    <dgm:cxn modelId="{2EC6B818-A254-41B8-847F-6DA8E30585C4}" type="presParOf" srcId="{9EBA37F8-72E8-4D91-A160-35CD2B30616B}" destId="{595740C6-D561-4E87-82E6-F3A673EA528C}" srcOrd="5" destOrd="0" presId="urn:microsoft.com/office/officeart/2005/8/layout/equation1"/>
    <dgm:cxn modelId="{5A6F603C-315F-412D-BFAF-F28E925E58F3}" type="presParOf" srcId="{9EBA37F8-72E8-4D91-A160-35CD2B30616B}" destId="{B5A790A7-459E-452C-8CDE-A3AC32190E9C}" srcOrd="6" destOrd="0" presId="urn:microsoft.com/office/officeart/2005/8/layout/equation1"/>
    <dgm:cxn modelId="{83D7DFBD-8D2A-42A7-8F7A-D43857DF4793}" type="presParOf" srcId="{9EBA37F8-72E8-4D91-A160-35CD2B30616B}" destId="{1BBEE9ED-9FBE-42AB-9830-360CF10B2B30}" srcOrd="7" destOrd="0" presId="urn:microsoft.com/office/officeart/2005/8/layout/equation1"/>
    <dgm:cxn modelId="{DA79C657-E953-45BC-915F-514BD1EE04EF}" type="presParOf" srcId="{9EBA37F8-72E8-4D91-A160-35CD2B30616B}" destId="{BFA4736E-CD8F-40CA-9734-B7077C9E148E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924890-DC39-4768-85CA-9E51B94015E5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B467E12B-A885-4F73-AB4B-690A0D083A55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 w="38100">
          <a:solidFill>
            <a:srgbClr val="FFC00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Citra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A515A7-E75F-4FF9-8F04-1F5FD96DF27A}" type="parTrans" cxnId="{77D11BCE-548D-4FC8-B76C-38C88487D56A}">
      <dgm:prSet/>
      <dgm:spPr/>
      <dgm:t>
        <a:bodyPr/>
        <a:lstStyle/>
        <a:p>
          <a:endParaRPr lang="en-US"/>
        </a:p>
      </dgm:t>
    </dgm:pt>
    <dgm:pt modelId="{4FC00C8A-81AC-4135-A244-375ACE5BF474}" type="sibTrans" cxnId="{77D11BCE-548D-4FC8-B76C-38C88487D56A}">
      <dgm:prSet/>
      <dgm:spPr>
        <a:solidFill>
          <a:srgbClr val="FFFF00"/>
        </a:solidFill>
        <a:ln w="38100">
          <a:solidFill>
            <a:srgbClr val="FFC00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n-US"/>
        </a:p>
      </dgm:t>
    </dgm:pt>
    <dgm:pt modelId="{ACEA7FAF-C57E-4649-9F7B-F1159764198F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 w="38100">
          <a:solidFill>
            <a:srgbClr val="FFC00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Reputasi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7964AB-0B92-4771-9417-90447D4CCEC3}" type="parTrans" cxnId="{2217884A-F598-41D8-AC96-960E3F81FD6D}">
      <dgm:prSet/>
      <dgm:spPr/>
      <dgm:t>
        <a:bodyPr/>
        <a:lstStyle/>
        <a:p>
          <a:endParaRPr lang="en-US"/>
        </a:p>
      </dgm:t>
    </dgm:pt>
    <dgm:pt modelId="{3D4DA9CB-688D-4728-A833-A90AE54F8344}" type="sibTrans" cxnId="{2217884A-F598-41D8-AC96-960E3F81FD6D}">
      <dgm:prSet/>
      <dgm:spPr>
        <a:solidFill>
          <a:srgbClr val="FFFF00"/>
        </a:solidFill>
        <a:ln w="38100">
          <a:solidFill>
            <a:srgbClr val="FFC00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endParaRPr lang="en-US"/>
        </a:p>
      </dgm:t>
    </dgm:pt>
    <dgm:pt modelId="{6AB6BCD9-5433-4579-B7CC-9472C200A2D2}">
      <dgm:prSet phldrT="[Text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>
        <a:ln w="38100">
          <a:solidFill>
            <a:srgbClr val="FFC00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3CF1CA-CBF0-412D-9EEC-999BF73A1583}" type="parTrans" cxnId="{6E6FDBD2-9945-4691-B00B-FF233703F163}">
      <dgm:prSet/>
      <dgm:spPr/>
      <dgm:t>
        <a:bodyPr/>
        <a:lstStyle/>
        <a:p>
          <a:endParaRPr lang="en-US"/>
        </a:p>
      </dgm:t>
    </dgm:pt>
    <dgm:pt modelId="{2DBD5AA6-37CA-442B-B99D-605DBDBD4B8F}" type="sibTrans" cxnId="{6E6FDBD2-9945-4691-B00B-FF233703F163}">
      <dgm:prSet/>
      <dgm:spPr/>
      <dgm:t>
        <a:bodyPr/>
        <a:lstStyle/>
        <a:p>
          <a:endParaRPr lang="en-US"/>
        </a:p>
      </dgm:t>
    </dgm:pt>
    <dgm:pt modelId="{D5C223F3-ACB7-4851-91C1-2482DB42EAF3}" type="pres">
      <dgm:prSet presAssocID="{89924890-DC39-4768-85CA-9E51B94015E5}" presName="linearFlow" presStyleCnt="0">
        <dgm:presLayoutVars>
          <dgm:dir/>
          <dgm:resizeHandles val="exact"/>
        </dgm:presLayoutVars>
      </dgm:prSet>
      <dgm:spPr/>
    </dgm:pt>
    <dgm:pt modelId="{8F608A05-91AC-4CC7-B97D-589F09DDFED3}" type="pres">
      <dgm:prSet presAssocID="{B467E12B-A885-4F73-AB4B-690A0D083A5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7DC96-C5CE-4934-B6DF-0707EAF83B29}" type="pres">
      <dgm:prSet presAssocID="{4FC00C8A-81AC-4135-A244-375ACE5BF474}" presName="spacerL" presStyleCnt="0"/>
      <dgm:spPr/>
    </dgm:pt>
    <dgm:pt modelId="{5D2BAEF6-118A-40E5-A6F2-338954805F95}" type="pres">
      <dgm:prSet presAssocID="{4FC00C8A-81AC-4135-A244-375ACE5BF47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3F34CDCD-B40B-443C-937B-5A828D1A8E1D}" type="pres">
      <dgm:prSet presAssocID="{4FC00C8A-81AC-4135-A244-375ACE5BF474}" presName="spacerR" presStyleCnt="0"/>
      <dgm:spPr/>
    </dgm:pt>
    <dgm:pt modelId="{32A97B37-8EF3-41EE-8E70-CF5807FE3C42}" type="pres">
      <dgm:prSet presAssocID="{ACEA7FAF-C57E-4649-9F7B-F1159764198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FA5C0D-073D-4AE8-91DD-15B7671EEB82}" type="pres">
      <dgm:prSet presAssocID="{3D4DA9CB-688D-4728-A833-A90AE54F8344}" presName="spacerL" presStyleCnt="0"/>
      <dgm:spPr/>
    </dgm:pt>
    <dgm:pt modelId="{A1681E96-6609-4D7B-B86A-FB5B8CF252D3}" type="pres">
      <dgm:prSet presAssocID="{3D4DA9CB-688D-4728-A833-A90AE54F834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A2984AD7-E442-4A49-A832-141E834D290C}" type="pres">
      <dgm:prSet presAssocID="{3D4DA9CB-688D-4728-A833-A90AE54F8344}" presName="spacerR" presStyleCnt="0"/>
      <dgm:spPr/>
    </dgm:pt>
    <dgm:pt modelId="{B276555A-9BB1-4F39-9499-0F305767E2FA}" type="pres">
      <dgm:prSet presAssocID="{6AB6BCD9-5433-4579-B7CC-9472C200A2D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6FDBD2-9945-4691-B00B-FF233703F163}" srcId="{89924890-DC39-4768-85CA-9E51B94015E5}" destId="{6AB6BCD9-5433-4579-B7CC-9472C200A2D2}" srcOrd="2" destOrd="0" parTransId="{5A3CF1CA-CBF0-412D-9EEC-999BF73A1583}" sibTransId="{2DBD5AA6-37CA-442B-B99D-605DBDBD4B8F}"/>
    <dgm:cxn modelId="{0E8C70CE-8BF1-4338-94B6-46B68EC3F659}" type="presOf" srcId="{89924890-DC39-4768-85CA-9E51B94015E5}" destId="{D5C223F3-ACB7-4851-91C1-2482DB42EAF3}" srcOrd="0" destOrd="0" presId="urn:microsoft.com/office/officeart/2005/8/layout/equation1"/>
    <dgm:cxn modelId="{1DF0DDB9-463F-4DF9-9956-A24F79851209}" type="presOf" srcId="{ACEA7FAF-C57E-4649-9F7B-F1159764198F}" destId="{32A97B37-8EF3-41EE-8E70-CF5807FE3C42}" srcOrd="0" destOrd="0" presId="urn:microsoft.com/office/officeart/2005/8/layout/equation1"/>
    <dgm:cxn modelId="{19F1AD1E-99E6-4786-91E0-9989F80D79B7}" type="presOf" srcId="{4FC00C8A-81AC-4135-A244-375ACE5BF474}" destId="{5D2BAEF6-118A-40E5-A6F2-338954805F95}" srcOrd="0" destOrd="0" presId="urn:microsoft.com/office/officeart/2005/8/layout/equation1"/>
    <dgm:cxn modelId="{F1DB0474-0C1B-4ED0-A250-C4648672272F}" type="presOf" srcId="{6AB6BCD9-5433-4579-B7CC-9472C200A2D2}" destId="{B276555A-9BB1-4F39-9499-0F305767E2FA}" srcOrd="0" destOrd="0" presId="urn:microsoft.com/office/officeart/2005/8/layout/equation1"/>
    <dgm:cxn modelId="{2217884A-F598-41D8-AC96-960E3F81FD6D}" srcId="{89924890-DC39-4768-85CA-9E51B94015E5}" destId="{ACEA7FAF-C57E-4649-9F7B-F1159764198F}" srcOrd="1" destOrd="0" parTransId="{BD7964AB-0B92-4771-9417-90447D4CCEC3}" sibTransId="{3D4DA9CB-688D-4728-A833-A90AE54F8344}"/>
    <dgm:cxn modelId="{77D11BCE-548D-4FC8-B76C-38C88487D56A}" srcId="{89924890-DC39-4768-85CA-9E51B94015E5}" destId="{B467E12B-A885-4F73-AB4B-690A0D083A55}" srcOrd="0" destOrd="0" parTransId="{D0A515A7-E75F-4FF9-8F04-1F5FD96DF27A}" sibTransId="{4FC00C8A-81AC-4135-A244-375ACE5BF474}"/>
    <dgm:cxn modelId="{164B9895-75F4-495E-AE52-DE225C500C4E}" type="presOf" srcId="{3D4DA9CB-688D-4728-A833-A90AE54F8344}" destId="{A1681E96-6609-4D7B-B86A-FB5B8CF252D3}" srcOrd="0" destOrd="0" presId="urn:microsoft.com/office/officeart/2005/8/layout/equation1"/>
    <dgm:cxn modelId="{C1BBABE8-1347-4142-95E9-7F5526A9F705}" type="presOf" srcId="{B467E12B-A885-4F73-AB4B-690A0D083A55}" destId="{8F608A05-91AC-4CC7-B97D-589F09DDFED3}" srcOrd="0" destOrd="0" presId="urn:microsoft.com/office/officeart/2005/8/layout/equation1"/>
    <dgm:cxn modelId="{887B4867-4322-4072-8638-7B3BAB347EE1}" type="presParOf" srcId="{D5C223F3-ACB7-4851-91C1-2482DB42EAF3}" destId="{8F608A05-91AC-4CC7-B97D-589F09DDFED3}" srcOrd="0" destOrd="0" presId="urn:microsoft.com/office/officeart/2005/8/layout/equation1"/>
    <dgm:cxn modelId="{98D8885C-E5A5-4F97-85DD-944221C8784A}" type="presParOf" srcId="{D5C223F3-ACB7-4851-91C1-2482DB42EAF3}" destId="{88C7DC96-C5CE-4934-B6DF-0707EAF83B29}" srcOrd="1" destOrd="0" presId="urn:microsoft.com/office/officeart/2005/8/layout/equation1"/>
    <dgm:cxn modelId="{54D09E00-71E2-4B7D-B8CE-C3FC5AE10429}" type="presParOf" srcId="{D5C223F3-ACB7-4851-91C1-2482DB42EAF3}" destId="{5D2BAEF6-118A-40E5-A6F2-338954805F95}" srcOrd="2" destOrd="0" presId="urn:microsoft.com/office/officeart/2005/8/layout/equation1"/>
    <dgm:cxn modelId="{BC99FF19-54BA-4847-BA92-BC50BA02F4D5}" type="presParOf" srcId="{D5C223F3-ACB7-4851-91C1-2482DB42EAF3}" destId="{3F34CDCD-B40B-443C-937B-5A828D1A8E1D}" srcOrd="3" destOrd="0" presId="urn:microsoft.com/office/officeart/2005/8/layout/equation1"/>
    <dgm:cxn modelId="{D62574A7-F5ED-4D89-96CB-A8A243E03DB9}" type="presParOf" srcId="{D5C223F3-ACB7-4851-91C1-2482DB42EAF3}" destId="{32A97B37-8EF3-41EE-8E70-CF5807FE3C42}" srcOrd="4" destOrd="0" presId="urn:microsoft.com/office/officeart/2005/8/layout/equation1"/>
    <dgm:cxn modelId="{094FD426-276C-4FA4-8F13-5296462ED005}" type="presParOf" srcId="{D5C223F3-ACB7-4851-91C1-2482DB42EAF3}" destId="{D0FA5C0D-073D-4AE8-91DD-15B7671EEB82}" srcOrd="5" destOrd="0" presId="urn:microsoft.com/office/officeart/2005/8/layout/equation1"/>
    <dgm:cxn modelId="{EF2E6051-4998-486D-9C23-2C55D25BCAE3}" type="presParOf" srcId="{D5C223F3-ACB7-4851-91C1-2482DB42EAF3}" destId="{A1681E96-6609-4D7B-B86A-FB5B8CF252D3}" srcOrd="6" destOrd="0" presId="urn:microsoft.com/office/officeart/2005/8/layout/equation1"/>
    <dgm:cxn modelId="{FF25E46C-D216-4B0A-9CED-4390DBCDC370}" type="presParOf" srcId="{D5C223F3-ACB7-4851-91C1-2482DB42EAF3}" destId="{A2984AD7-E442-4A49-A832-141E834D290C}" srcOrd="7" destOrd="0" presId="urn:microsoft.com/office/officeart/2005/8/layout/equation1"/>
    <dgm:cxn modelId="{553B8290-44A7-42D9-85B1-0EAC5F0B29F4}" type="presParOf" srcId="{D5C223F3-ACB7-4851-91C1-2482DB42EAF3}" destId="{B276555A-9BB1-4F39-9499-0F305767E2F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73425-8D1B-4A38-BC76-B5E6B1A4C845}">
      <dsp:nvSpPr>
        <dsp:cNvPr id="0" name=""/>
        <dsp:cNvSpPr/>
      </dsp:nvSpPr>
      <dsp:spPr>
        <a:xfrm>
          <a:off x="2284613" y="183867"/>
          <a:ext cx="3649057" cy="1267269"/>
        </a:xfrm>
        <a:prstGeom prst="ellipse">
          <a:avLst/>
        </a:prstGeom>
        <a:solidFill>
          <a:schemeClr val="accent2">
            <a:lumMod val="20000"/>
            <a:lumOff val="80000"/>
            <a:alpha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9E6ECB-25A9-4A5F-B2B0-580AB5432AA4}">
      <dsp:nvSpPr>
        <dsp:cNvPr id="0" name=""/>
        <dsp:cNvSpPr/>
      </dsp:nvSpPr>
      <dsp:spPr>
        <a:xfrm>
          <a:off x="3761209" y="3286980"/>
          <a:ext cx="707181" cy="452596"/>
        </a:xfrm>
        <a:prstGeom prst="downArrow">
          <a:avLst/>
        </a:prstGeom>
        <a:solidFill>
          <a:srgbClr val="FFFF00"/>
        </a:solidFill>
        <a:ln w="38100" cap="flat" cmpd="sng" algn="ctr">
          <a:solidFill>
            <a:srgbClr val="FFC000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25B00F-932E-42F2-A04D-18E30F272C53}">
      <dsp:nvSpPr>
        <dsp:cNvPr id="0" name=""/>
        <dsp:cNvSpPr/>
      </dsp:nvSpPr>
      <dsp:spPr>
        <a:xfrm>
          <a:off x="2417563" y="3649057"/>
          <a:ext cx="3394472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0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rPr>
            <a:t>Citra</a:t>
          </a:r>
          <a:endParaRPr lang="en-US" sz="40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lt"/>
          </a:endParaRPr>
        </a:p>
      </dsp:txBody>
      <dsp:txXfrm>
        <a:off x="2417563" y="3649057"/>
        <a:ext cx="3394472" cy="848618"/>
      </dsp:txXfrm>
    </dsp:sp>
    <dsp:sp modelId="{3B9C95CF-A4BC-4AF7-B873-CF64E348602E}">
      <dsp:nvSpPr>
        <dsp:cNvPr id="0" name=""/>
        <dsp:cNvSpPr/>
      </dsp:nvSpPr>
      <dsp:spPr>
        <a:xfrm>
          <a:off x="3611286" y="1549010"/>
          <a:ext cx="1272927" cy="1272927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38100" cap="flat" cmpd="sng" algn="ctr">
          <a:solidFill>
            <a:srgbClr val="FFC000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Harapan/ Keinginan</a:t>
          </a:r>
          <a:endParaRPr lang="en-US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97702" y="1735426"/>
        <a:ext cx="900095" cy="900095"/>
      </dsp:txXfrm>
    </dsp:sp>
    <dsp:sp modelId="{EF1C5FF2-3212-42C5-A540-44D9974CE9FF}">
      <dsp:nvSpPr>
        <dsp:cNvPr id="0" name=""/>
        <dsp:cNvSpPr/>
      </dsp:nvSpPr>
      <dsp:spPr>
        <a:xfrm>
          <a:off x="2700436" y="594032"/>
          <a:ext cx="1272927" cy="1272927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38100" cap="flat" cmpd="sng" algn="ctr">
          <a:solidFill>
            <a:srgbClr val="FFC000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Realitas</a:t>
          </a:r>
          <a:endParaRPr lang="en-US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86852" y="780448"/>
        <a:ext cx="900095" cy="900095"/>
      </dsp:txXfrm>
    </dsp:sp>
    <dsp:sp modelId="{59C09521-D7D7-4952-9DA8-C5DFA2953692}">
      <dsp:nvSpPr>
        <dsp:cNvPr id="0" name=""/>
        <dsp:cNvSpPr/>
      </dsp:nvSpPr>
      <dsp:spPr>
        <a:xfrm>
          <a:off x="4001650" y="286267"/>
          <a:ext cx="1272927" cy="1272927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38100" cap="flat" cmpd="sng" algn="ctr">
          <a:solidFill>
            <a:srgbClr val="FFC000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relaxedInset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Sesuatu yang Ideal</a:t>
          </a:r>
          <a:endParaRPr lang="en-US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88066" y="472683"/>
        <a:ext cx="900095" cy="900095"/>
      </dsp:txXfrm>
    </dsp:sp>
    <dsp:sp modelId="{713BD8F7-1968-40DB-BEFB-28E0683EEFB0}">
      <dsp:nvSpPr>
        <dsp:cNvPr id="0" name=""/>
        <dsp:cNvSpPr/>
      </dsp:nvSpPr>
      <dsp:spPr>
        <a:xfrm>
          <a:off x="2134691" y="28287"/>
          <a:ext cx="3960217" cy="3168174"/>
        </a:xfrm>
        <a:prstGeom prst="funnel">
          <a:avLst/>
        </a:prstGeom>
        <a:solidFill>
          <a:schemeClr val="accent2">
            <a:alpha val="40000"/>
          </a:schemeClr>
        </a:solidFill>
        <a:ln w="9525" cap="flat" cmpd="sng" algn="ctr">
          <a:solidFill>
            <a:schemeClr val="accent2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0D7E4-B6E6-4D1E-A918-2A4D17C6B7ED}">
      <dsp:nvSpPr>
        <dsp:cNvPr id="0" name=""/>
        <dsp:cNvSpPr/>
      </dsp:nvSpPr>
      <dsp:spPr>
        <a:xfrm>
          <a:off x="2591" y="1149895"/>
          <a:ext cx="2226171" cy="222617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Stimulus (Rangsangan)</a:t>
          </a:r>
          <a:endParaRPr lang="en-U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8606" y="1475910"/>
        <a:ext cx="1574141" cy="1574141"/>
      </dsp:txXfrm>
    </dsp:sp>
    <dsp:sp modelId="{577F15BE-1529-473F-BCB9-4D9A60B34687}">
      <dsp:nvSpPr>
        <dsp:cNvPr id="0" name=""/>
        <dsp:cNvSpPr/>
      </dsp:nvSpPr>
      <dsp:spPr>
        <a:xfrm>
          <a:off x="2409528" y="2057270"/>
          <a:ext cx="411421" cy="411421"/>
        </a:xfrm>
        <a:prstGeom prst="rightArrow">
          <a:avLst/>
        </a:prstGeom>
        <a:solidFill>
          <a:srgbClr val="FFFF00"/>
        </a:solidFill>
        <a:ln w="38100">
          <a:solidFill>
            <a:srgbClr val="FFC000"/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409528" y="2160125"/>
        <a:ext cx="308566" cy="205711"/>
      </dsp:txXfrm>
    </dsp:sp>
    <dsp:sp modelId="{A8DCE09A-6B41-4C4C-B17F-AFEEF0F5EDDB}">
      <dsp:nvSpPr>
        <dsp:cNvPr id="0" name=""/>
        <dsp:cNvSpPr/>
      </dsp:nvSpPr>
      <dsp:spPr>
        <a:xfrm>
          <a:off x="3001714" y="1149895"/>
          <a:ext cx="2226171" cy="222617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/>
        </a:p>
      </dsp:txBody>
      <dsp:txXfrm>
        <a:off x="3327729" y="1475910"/>
        <a:ext cx="1574141" cy="1574141"/>
      </dsp:txXfrm>
    </dsp:sp>
    <dsp:sp modelId="{B5A790A7-459E-452C-8CDE-A3AC32190E9C}">
      <dsp:nvSpPr>
        <dsp:cNvPr id="0" name=""/>
        <dsp:cNvSpPr/>
      </dsp:nvSpPr>
      <dsp:spPr>
        <a:xfrm>
          <a:off x="5408650" y="2057270"/>
          <a:ext cx="411421" cy="411421"/>
        </a:xfrm>
        <a:prstGeom prst="rightArrow">
          <a:avLst/>
        </a:prstGeom>
        <a:solidFill>
          <a:srgbClr val="FFFF00"/>
        </a:solidFill>
        <a:ln w="38100">
          <a:solidFill>
            <a:srgbClr val="FFC000"/>
          </a:solidFill>
        </a:ln>
        <a:effectLst>
          <a:glow rad="63500">
            <a:schemeClr val="accent3">
              <a:satMod val="175000"/>
              <a:alpha val="40000"/>
            </a:schemeClr>
          </a:glo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408650" y="2160125"/>
        <a:ext cx="308566" cy="205711"/>
      </dsp:txXfrm>
    </dsp:sp>
    <dsp:sp modelId="{BFA4736E-CD8F-40CA-9734-B7077C9E148E}">
      <dsp:nvSpPr>
        <dsp:cNvPr id="0" name=""/>
        <dsp:cNvSpPr/>
      </dsp:nvSpPr>
      <dsp:spPr>
        <a:xfrm>
          <a:off x="6000837" y="1149895"/>
          <a:ext cx="2226171" cy="222617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Respon Perilaku</a:t>
          </a:r>
          <a:endParaRPr lang="en-U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26852" y="1475910"/>
        <a:ext cx="1574141" cy="15741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08A05-91AC-4CC7-B97D-589F09DDFED3}">
      <dsp:nvSpPr>
        <dsp:cNvPr id="0" name=""/>
        <dsp:cNvSpPr/>
      </dsp:nvSpPr>
      <dsp:spPr>
        <a:xfrm>
          <a:off x="1331" y="17314"/>
          <a:ext cx="1765371" cy="176537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38100" cap="flat" cmpd="sng" algn="ctr">
          <a:solidFill>
            <a:srgbClr val="FFC00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Citra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9864" y="275847"/>
        <a:ext cx="1248305" cy="1248305"/>
      </dsp:txXfrm>
    </dsp:sp>
    <dsp:sp modelId="{5D2BAEF6-118A-40E5-A6F2-338954805F95}">
      <dsp:nvSpPr>
        <dsp:cNvPr id="0" name=""/>
        <dsp:cNvSpPr/>
      </dsp:nvSpPr>
      <dsp:spPr>
        <a:xfrm>
          <a:off x="1910051" y="388042"/>
          <a:ext cx="1023915" cy="1023915"/>
        </a:xfrm>
        <a:prstGeom prst="mathPlus">
          <a:avLst/>
        </a:prstGeom>
        <a:solidFill>
          <a:srgbClr val="FFFF00"/>
        </a:solidFill>
        <a:ln w="38100">
          <a:solidFill>
            <a:srgbClr val="FFC00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045771" y="779587"/>
        <a:ext cx="752475" cy="240825"/>
      </dsp:txXfrm>
    </dsp:sp>
    <dsp:sp modelId="{32A97B37-8EF3-41EE-8E70-CF5807FE3C42}">
      <dsp:nvSpPr>
        <dsp:cNvPr id="0" name=""/>
        <dsp:cNvSpPr/>
      </dsp:nvSpPr>
      <dsp:spPr>
        <a:xfrm>
          <a:off x="3077314" y="17314"/>
          <a:ext cx="1765371" cy="176537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38100" cap="flat" cmpd="sng" algn="ctr">
          <a:solidFill>
            <a:srgbClr val="FFC00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Reputasi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35847" y="275847"/>
        <a:ext cx="1248305" cy="1248305"/>
      </dsp:txXfrm>
    </dsp:sp>
    <dsp:sp modelId="{A1681E96-6609-4D7B-B86A-FB5B8CF252D3}">
      <dsp:nvSpPr>
        <dsp:cNvPr id="0" name=""/>
        <dsp:cNvSpPr/>
      </dsp:nvSpPr>
      <dsp:spPr>
        <a:xfrm>
          <a:off x="4986033" y="388042"/>
          <a:ext cx="1023915" cy="1023915"/>
        </a:xfrm>
        <a:prstGeom prst="mathEqual">
          <a:avLst/>
        </a:prstGeom>
        <a:solidFill>
          <a:srgbClr val="FFFF00"/>
        </a:solidFill>
        <a:ln w="38100">
          <a:solidFill>
            <a:srgbClr val="FFC000"/>
          </a:solidFill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121753" y="598968"/>
        <a:ext cx="752475" cy="602063"/>
      </dsp:txXfrm>
    </dsp:sp>
    <dsp:sp modelId="{B276555A-9BB1-4F39-9499-0F305767E2FA}">
      <dsp:nvSpPr>
        <dsp:cNvPr id="0" name=""/>
        <dsp:cNvSpPr/>
      </dsp:nvSpPr>
      <dsp:spPr>
        <a:xfrm>
          <a:off x="6153297" y="17314"/>
          <a:ext cx="1765371" cy="1765371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38100" cap="flat" cmpd="sng" algn="ctr">
          <a:solidFill>
            <a:srgbClr val="FFC000"/>
          </a:solidFill>
          <a:prstDash val="solid"/>
        </a:ln>
        <a:effectLst>
          <a:glow rad="1016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</a:t>
          </a:r>
          <a:endParaRPr lang="en-US" sz="2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411830" y="275847"/>
        <a:ext cx="1248305" cy="1248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C02-6366-4D70-AB37-E534E820194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24A8-AFB6-4878-B43A-8FDD993EA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C02-6366-4D70-AB37-E534E820194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24A8-AFB6-4878-B43A-8FDD993EA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C02-6366-4D70-AB37-E534E820194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24A8-AFB6-4878-B43A-8FDD993EA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C02-6366-4D70-AB37-E534E820194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24A8-AFB6-4878-B43A-8FDD993EA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C02-6366-4D70-AB37-E534E820194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24A8-AFB6-4878-B43A-8FDD993EA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C02-6366-4D70-AB37-E534E820194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24A8-AFB6-4878-B43A-8FDD993EA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C02-6366-4D70-AB37-E534E820194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24A8-AFB6-4878-B43A-8FDD993EA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C02-6366-4D70-AB37-E534E820194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24A8-AFB6-4878-B43A-8FDD993EA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C02-6366-4D70-AB37-E534E820194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24A8-AFB6-4878-B43A-8FDD993EA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C02-6366-4D70-AB37-E534E820194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24A8-AFB6-4878-B43A-8FDD993EA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A3C02-6366-4D70-AB37-E534E820194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24A8-AFB6-4878-B43A-8FDD993EA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A3C02-6366-4D70-AB37-E534E8201945}" type="datetimeFigureOut">
              <a:rPr lang="en-US" smtClean="0"/>
              <a:pPr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24A8-AFB6-4878-B43A-8FDD993EA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643042" y="2143116"/>
            <a:ext cx="578647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3900" b="1" i="0" u="none" strike="noStrike" kern="1200" cap="none" spc="0" normalizeH="0" baseline="0" noProof="0" dirty="0" smtClean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900" b="1" i="0" u="none" strike="noStrike" kern="1200" cap="none" spc="0" normalizeH="0" baseline="0" noProof="0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Pengantar </a:t>
            </a:r>
            <a:r>
              <a:rPr kumimoji="0" lang="id-ID" sz="3900" b="1" i="0" u="none" strike="noStrike" kern="1200" cap="none" spc="0" normalizeH="0" baseline="0" noProof="0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Public Relations</a:t>
            </a:r>
            <a:r>
              <a:rPr kumimoji="0" lang="id-ID" sz="4400" b="1" i="0" u="none" strike="noStrike" kern="1200" cap="none" spc="0" normalizeH="0" baseline="0" noProof="0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4400" b="1" i="0" u="none" strike="noStrike" kern="1200" cap="none" spc="0" normalizeH="0" baseline="0" noProof="0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300" b="1" i="0" u="none" strike="noStrike" kern="1200" cap="none" spc="0" normalizeH="0" baseline="0" noProof="0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VI. PR &amp; </a:t>
            </a:r>
            <a:r>
              <a:rPr lang="id-ID" sz="3300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Citra</a:t>
            </a:r>
            <a:endParaRPr kumimoji="0" lang="en-US" sz="4400" b="1" i="0" u="none" strike="noStrike" kern="1200" cap="none" spc="0" normalizeH="0" baseline="0" noProof="0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Pentingnya Membangun Citra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Menurut</a:t>
            </a:r>
            <a:r>
              <a:rPr lang="es-E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Zinkhan</a:t>
            </a:r>
            <a:r>
              <a:rPr lang="es-E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ada</a:t>
            </a:r>
            <a:r>
              <a:rPr lang="es-E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beberapa</a:t>
            </a:r>
            <a:r>
              <a:rPr lang="es-E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alasan</a:t>
            </a:r>
            <a:r>
              <a:rPr lang="es-E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yang </a:t>
            </a:r>
            <a:r>
              <a:rPr lang="es-ES" sz="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mendasari</a:t>
            </a:r>
            <a:r>
              <a:rPr lang="es-E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pentingnya</a:t>
            </a:r>
            <a:r>
              <a:rPr lang="es-E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perusahaan</a:t>
            </a:r>
            <a:r>
              <a:rPr lang="es-E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membangun</a:t>
            </a:r>
            <a:r>
              <a:rPr lang="es-E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dan </a:t>
            </a:r>
            <a:r>
              <a:rPr lang="es-ES" sz="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mengelola</a:t>
            </a:r>
            <a:r>
              <a:rPr lang="es-E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citra</a:t>
            </a:r>
            <a:r>
              <a:rPr lang="es-E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3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perusahaan</a:t>
            </a:r>
            <a:r>
              <a:rPr lang="id-ID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</a:t>
            </a:r>
            <a:r>
              <a:rPr lang="es-ES" sz="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s-ES" sz="3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yaitu</a:t>
            </a:r>
            <a:r>
              <a:rPr lang="es-ES" sz="3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erangsang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penjualan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embangun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perusahaan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embangun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karyawannya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empengaruhi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investor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lembaga-lembaga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emajukan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hubungan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komunitas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pemerintah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tokoh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masyarakat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opinion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endapatkan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persaingan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Citra &amp; Reputasi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Reputasi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terbentuk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pengalaman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langsung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maupun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langsung</a:t>
            </a: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id-ID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edangkan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citra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terbentuk dari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kesadaran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persepsi</a:t>
            </a: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persetujuan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id-ID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id-ID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Maka,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kombinasi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antara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Reputasi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Citra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42910" y="4429132"/>
          <a:ext cx="7920000" cy="18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Definisi Citra </a:t>
            </a:r>
            <a:r>
              <a:rPr lang="id-ID" b="1" i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(Image)</a:t>
            </a:r>
            <a:endParaRPr lang="en-US" b="1" i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Citra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gabungan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didapat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melihat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mengamati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perilaku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mendengar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membaca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aktivitas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melalui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bukti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material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lainnya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Bill Canton</a:t>
            </a:r>
            <a:endParaRPr lang="id-ID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itra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perasaan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perusahaan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sengaja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diciptakan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id-ID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Frank </a:t>
            </a:r>
            <a:r>
              <a:rPr lang="en-US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Jefkins</a:t>
            </a:r>
            <a:endParaRPr lang="id-ID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itra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seseorang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tentang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sesuatu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muncul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pengetahuan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pengalamannya</a:t>
            </a:r>
            <a:r>
              <a:rPr lang="id-ID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id-ID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</a:t>
            </a:r>
            <a:r>
              <a:rPr lang="en-US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</a:t>
            </a:r>
            <a:r>
              <a:rPr lang="id-ID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citra merupakan kesan tentang apa yang seseorang jumpai, dan kesan tersebut bisa berupa sesuatu yang menyenangkan atau tidak menyenangkan bagi dirinya. Sehingga, c</a:t>
            </a:r>
            <a:r>
              <a:rPr lang="en-US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itra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seringkali </a:t>
            </a:r>
            <a:r>
              <a:rPr lang="en-US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sengaja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dibentuk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agar 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bernilai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positif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id-ID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Karena c</a:t>
            </a:r>
            <a:r>
              <a:rPr lang="en-US" sz="16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itra</a:t>
            </a:r>
            <a:r>
              <a:rPr lang="en-US" sz="1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komoditi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perusahaan</a:t>
            </a:r>
            <a:r>
              <a:rPr lang="en-US" sz="1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(Fragile </a:t>
            </a:r>
            <a:r>
              <a:rPr lang="en-US" sz="1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Commodity).</a:t>
            </a:r>
            <a:endParaRPr lang="en-US" sz="1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Komponen Citra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Jenis-jenis Citra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Citra </a:t>
            </a:r>
            <a:r>
              <a:rPr lang="id-ID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ayangan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id-ID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</a:t>
            </a:r>
            <a:r>
              <a:rPr lang="en-US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irror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mage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  <a:endParaRPr lang="id-ID" sz="2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itra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dianut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mengenai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pandangan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Citra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yang </a:t>
            </a:r>
            <a:r>
              <a:rPr lang="id-ID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</a:t>
            </a:r>
            <a:r>
              <a:rPr lang="en-US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erlaku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(Current </a:t>
            </a:r>
            <a:r>
              <a:rPr lang="id-ID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mage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  <a:endParaRPr lang="id-ID" sz="2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Citra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melekat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pihak-pihak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mengenai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biasanya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terbentuk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pengalaman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pengetahuan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luar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biasanya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memadai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Citra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Harapan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id-ID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Wish I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mage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  <a:endParaRPr lang="id-ID" sz="2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itra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diharapkan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pihak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citra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sebenarnya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Biasanya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lebih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baik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daripada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citra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Citra 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Perusahaan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id-ID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</a:t>
            </a:r>
            <a:r>
              <a:rPr lang="en-US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orporate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mage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  <a:endParaRPr lang="id-ID" sz="2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itra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organisasi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keseluruhan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bukan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citra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atas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pelayannya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saja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id-ID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Citra </a:t>
            </a:r>
            <a:r>
              <a:rPr lang="en-US" sz="20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Majemuk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id-ID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</a:t>
            </a:r>
            <a:r>
              <a:rPr lang="en-US" sz="20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ultiple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r>
              <a:rPr lang="en-US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mage</a:t>
            </a:r>
            <a:r>
              <a:rPr lang="en-US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  <a:endParaRPr lang="id-ID" sz="2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itra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timbul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aneka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ragam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perilaku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pegawai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/unit </a:t>
            </a:r>
            <a:r>
              <a:rPr lang="id-ID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 perusahaan/organisasi 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belum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tentu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citra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perusahaan</a:t>
            </a:r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0034" y="23320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0430" y="3571876"/>
            <a:ext cx="2286016" cy="2031325"/>
          </a:xfrm>
          <a:prstGeom prst="rect">
            <a:avLst/>
          </a:prstGeom>
          <a:ln w="38100">
            <a:solidFill>
              <a:srgbClr val="FFFF00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Kognisi</a:t>
            </a:r>
          </a:p>
          <a:p>
            <a:pPr algn="ctr"/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tabLst>
                <a:tab pos="1436688" algn="l"/>
              </a:tabLst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Persepsi	Sikap</a:t>
            </a:r>
          </a:p>
          <a:p>
            <a:pPr algn="ctr"/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d-ID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3679024" y="3964785"/>
            <a:ext cx="428628" cy="357190"/>
          </a:xfrm>
          <a:prstGeom prst="straightConnector1">
            <a:avLst/>
          </a:prstGeom>
          <a:ln w="38100">
            <a:solidFill>
              <a:srgbClr val="FFFF00"/>
            </a:solidFill>
            <a:headEnd type="triangle" w="med" len="med"/>
            <a:tailEnd type="triangl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5179223" y="3964785"/>
            <a:ext cx="428628" cy="357190"/>
          </a:xfrm>
          <a:prstGeom prst="straightConnector1">
            <a:avLst/>
          </a:prstGeom>
          <a:ln w="38100">
            <a:solidFill>
              <a:srgbClr val="FFFF00"/>
            </a:solidFill>
            <a:headEnd type="triangle" w="med" len="med"/>
            <a:tailEnd type="triangl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3679025" y="4822041"/>
            <a:ext cx="428628" cy="357190"/>
          </a:xfrm>
          <a:prstGeom prst="straightConnector1">
            <a:avLst/>
          </a:prstGeom>
          <a:ln w="38100">
            <a:solidFill>
              <a:srgbClr val="FFFF00"/>
            </a:solidFill>
            <a:headEnd type="triangle" w="med" len="med"/>
            <a:tailEnd type="triangl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5179223" y="4822041"/>
            <a:ext cx="428628" cy="357190"/>
          </a:xfrm>
          <a:prstGeom prst="straightConnector1">
            <a:avLst/>
          </a:prstGeom>
          <a:ln w="38100">
            <a:solidFill>
              <a:srgbClr val="FFFF00"/>
            </a:solidFill>
            <a:headEnd type="triangle" w="med" len="med"/>
            <a:tailEnd type="triangl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Proses Pembentukkan Citra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4612" y="1928802"/>
            <a:ext cx="3881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 Pembentukkan Citra</a:t>
            </a:r>
          </a:p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Pengalaman Mengenai Stimulus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643438" y="2857496"/>
            <a:ext cx="0" cy="406777"/>
          </a:xfrm>
          <a:prstGeom prst="straightConnector1">
            <a:avLst/>
          </a:prstGeom>
          <a:ln w="38100">
            <a:solidFill>
              <a:srgbClr val="FFFF00"/>
            </a:solidFill>
            <a:headEnd type="none" w="med" len="med"/>
            <a:tailEnd type="triangle" w="med" len="med"/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Model Pembentukkan Citra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Menurut M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odel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embentukan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</a:t>
            </a: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itra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terdiri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dari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aspek</a:t>
            </a: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yaitu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id-ID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ersepsi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ognisi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otivasi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&amp;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ikap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  <a:endParaRPr lang="id-ID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id-ID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Hal tersebut sejalan dengan pendapat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Nimpoeno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dalam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Rakhmat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mengenai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citra</a:t>
            </a: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id-ID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id-ID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 p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roses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psikodinamis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berlangsung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</a:t>
            </a:r>
            <a:r>
              <a:rPr lang="id-ID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konsumen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berkisar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antara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komponen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persepsi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kognisi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motivasi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sikap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konsumen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Keempat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aspek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sendiri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artikan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sebagai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mental </a:t>
            </a:r>
            <a:r>
              <a:rPr lang="en-US" sz="22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representatio</a:t>
            </a:r>
            <a:r>
              <a:rPr lang="id-ID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citra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stimulus</a:t>
            </a:r>
            <a:r>
              <a:rPr lang="en-US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n-US" sz="2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Aspek-aspek Pembentuk Citra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0400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6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Aspek-aspek Pembentuk Citra menurut Model Pembentukkan Citra 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6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Persepsi</a:t>
            </a:r>
            <a:r>
              <a:rPr lang="en-US" sz="6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id-ID" sz="6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</a:t>
            </a:r>
            <a:r>
              <a:rPr lang="en-US" sz="4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asil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pengamatan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unsur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lingkungan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dikaitkan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pemaknaan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berarti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memberikan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makna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rangsangan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pengalamannya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mengenai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stimulus</a:t>
            </a:r>
            <a:r>
              <a:rPr lang="id-ID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6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Kognisi</a:t>
            </a:r>
            <a:r>
              <a:rPr lang="en-US" sz="6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id-ID" sz="6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“Suatu </a:t>
            </a:r>
            <a:r>
              <a:rPr lang="en-US" sz="4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berhubungan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daya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nalar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serta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pemikiran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seseorang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tahu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jelas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jelas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Akibat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gambaran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seseorang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memiliki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kepercayaan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pengetahuan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terhadap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id-ID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sz="6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</a:t>
            </a:r>
            <a:r>
              <a:rPr lang="en-US" sz="6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otivasi</a:t>
            </a:r>
            <a:r>
              <a:rPr lang="en-US" sz="6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id-ID" sz="6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“S</a:t>
            </a:r>
            <a:r>
              <a:rPr lang="en-US" sz="4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uatu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dorongan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dimiliki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oleh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seseorang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tindakan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karena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ingin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memperoleh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seseorang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ia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menghendaki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melakukannya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 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sz="6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en-US" sz="6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ikap</a:t>
            </a:r>
            <a:r>
              <a:rPr lang="en-US" sz="6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id-ID" sz="6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“K</a:t>
            </a:r>
            <a:r>
              <a:rPr lang="en-US" sz="4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ecenderungan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bertindak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berpersepsi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berpikir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merasa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menghadapi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situasi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4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9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id-ID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r>
              <a:rPr lang="en-US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d-ID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Cara Memperoleh Citra</a:t>
            </a:r>
            <a:endParaRPr lang="en-US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Menciptakan </a:t>
            </a:r>
            <a:r>
              <a:rPr lang="id-ID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Public Understanding </a:t>
            </a: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(Pengertian dari Publik)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b="1" dirty="0"/>
              <a:t>	</a:t>
            </a:r>
            <a:r>
              <a:rPr lang="id-ID" dirty="0" smtClean="0"/>
              <a:t>Publik memahami perusahaan/organisasi, yaitu mengenai produk, aktivitas, reputasi, dll.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Menciptakan </a:t>
            </a:r>
            <a:r>
              <a:rPr lang="id-ID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Public Confidence </a:t>
            </a: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(Kepercayaan dari Public)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b="1" dirty="0"/>
              <a:t>	</a:t>
            </a:r>
            <a:r>
              <a:rPr lang="id-ID" dirty="0"/>
              <a:t>P</a:t>
            </a:r>
            <a:r>
              <a:rPr lang="id-ID" dirty="0" smtClean="0"/>
              <a:t>ublik percaya bahwa hal-hal yang berhubungan dengan perusahaan/organisasi adalah benar adanya.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Menciptakan </a:t>
            </a:r>
            <a:r>
              <a:rPr lang="id-ID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Public Support </a:t>
            </a: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(Dukungan dari Publik)</a:t>
            </a:r>
            <a:endParaRPr lang="id-ID" sz="3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b="1" dirty="0"/>
              <a:t>	</a:t>
            </a:r>
            <a:r>
              <a:rPr lang="id-ID" dirty="0" smtClean="0"/>
              <a:t>Dukungan dari publik dalam bentuk material (membeli produk) maupun spiritual (menyumbang pemikiran yang dapat menunjang keberhasilan perusahaan/organisasi).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Menciptakan </a:t>
            </a:r>
            <a:r>
              <a:rPr lang="id-ID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Public Cooperation </a:t>
            </a:r>
            <a:r>
              <a:rPr lang="id-ID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(Kerjasama dari dari Public)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b="1" dirty="0"/>
              <a:t>	</a:t>
            </a:r>
            <a:r>
              <a:rPr lang="id-ID" dirty="0" smtClean="0"/>
              <a:t>Publik bersedia diajak kerjasama guna mencapai keuntungan dan kepuasan bersama.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flowChartDocument">
            <a:avLst/>
          </a:prstGeom>
          <a:ln w="38100">
            <a:solidFill>
              <a:srgbClr val="FFC000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b="1" dirty="0" err="1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Faktor</a:t>
            </a:r>
            <a:r>
              <a:rPr lang="en-US" sz="3200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 </a:t>
            </a:r>
            <a:r>
              <a:rPr lang="id-ID" sz="3200" b="1" dirty="0" err="1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P</a:t>
            </a:r>
            <a:r>
              <a:rPr lang="en-US" sz="3200" b="1" dirty="0" err="1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embentuk</a:t>
            </a:r>
            <a:r>
              <a:rPr lang="en-US" sz="3200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 </a:t>
            </a:r>
            <a:r>
              <a:rPr lang="id-ID" sz="3200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C</a:t>
            </a:r>
            <a:r>
              <a:rPr lang="en-US" sz="3200" b="1" dirty="0" err="1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itra</a:t>
            </a:r>
            <a:r>
              <a:rPr lang="en-US" sz="3200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 </a:t>
            </a:r>
            <a:r>
              <a:rPr lang="id-ID" sz="3200" b="1" dirty="0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P</a:t>
            </a:r>
            <a:r>
              <a:rPr lang="en-US" sz="3200" b="1" dirty="0" err="1" smtClean="0">
                <a:ln w="6350">
                  <a:solidFill>
                    <a:srgbClr val="FFC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</a:rPr>
              <a:t>erusahaan</a:t>
            </a:r>
            <a:endParaRPr lang="en-US" sz="3200" b="1" dirty="0">
              <a:ln w="6350">
                <a:solidFill>
                  <a:srgbClr val="FFC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Advertising</a:t>
            </a:r>
            <a:endParaRPr lang="id-ID" sz="34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tawarkan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</a:t>
            </a:r>
            <a:r>
              <a:rPr lang="en-US" sz="3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ublic</a:t>
            </a:r>
            <a:r>
              <a:rPr lang="en-US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</a:t>
            </a:r>
            <a:r>
              <a:rPr lang="en-US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elation</a:t>
            </a:r>
            <a:r>
              <a:rPr lang="id-ID" sz="3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endParaRPr lang="id-ID" sz="3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nformasi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diberikan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melalui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seorang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hysical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id-ID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mage</a:t>
            </a:r>
            <a:endParaRPr lang="id-ID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psikologis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ditimbulkan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ord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of </a:t>
            </a:r>
            <a:r>
              <a:rPr lang="id-ID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</a:t>
            </a:r>
            <a:r>
              <a:rPr lang="en-US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outh</a:t>
            </a:r>
            <a:endParaRPr lang="id-ID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enggunaan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id-ID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Testimonials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id-ID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engalaman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nyata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konsumen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barang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Harrington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303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Harrington</vt:lpstr>
      <vt:lpstr>Segoe Print</vt:lpstr>
      <vt:lpstr>Office Theme</vt:lpstr>
      <vt:lpstr>PowerPoint Presentation</vt:lpstr>
      <vt:lpstr>Definisi Citra (Image)</vt:lpstr>
      <vt:lpstr>Komponen Citra</vt:lpstr>
      <vt:lpstr>Jenis-jenis Citra</vt:lpstr>
      <vt:lpstr>Proses Pembentukkan Citra</vt:lpstr>
      <vt:lpstr>Model Pembentukkan Citra</vt:lpstr>
      <vt:lpstr>Aspek-aspek Pembentuk Citra</vt:lpstr>
      <vt:lpstr>Cara Memperoleh Citra</vt:lpstr>
      <vt:lpstr>Faktor Pembentuk Citra Perusahaan</vt:lpstr>
      <vt:lpstr>Pentingnya Membangun Citra</vt:lpstr>
      <vt:lpstr>Citra &amp; Reputasi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Neu Wulandari</dc:creator>
  <cp:lastModifiedBy>Lenovo</cp:lastModifiedBy>
  <cp:revision>28</cp:revision>
  <dcterms:created xsi:type="dcterms:W3CDTF">2010-10-13T04:37:57Z</dcterms:created>
  <dcterms:modified xsi:type="dcterms:W3CDTF">2017-10-12T01:17:09Z</dcterms:modified>
</cp:coreProperties>
</file>