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2"/>
  </p:notesMasterIdLst>
  <p:sldIdLst>
    <p:sldId id="256" r:id="rId5"/>
    <p:sldId id="257" r:id="rId6"/>
    <p:sldId id="260" r:id="rId7"/>
    <p:sldId id="263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AAA1C-7EE2-4E57-AF30-517C7639ECB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DDCE0-6E4F-4561-857A-608913D77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C2A5DA-2784-4256-A455-F94616B200D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8A798-F66C-412F-BB8F-00DACEBC82E2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DBDD-94FD-4679-B5B8-429E12578C9C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947A-BE96-4B2F-BF36-CA8BA3BC3CF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88751C3-BA43-4763-9134-EA290A162E5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2A5DA-2784-4256-A455-F94616B200D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A798-F66C-412F-BB8F-00DACEBC82E2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7458-FFB0-4740-AD3B-7F025395692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8F46-C077-4425-A83B-6CD5EE9FF1B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18BF-D599-49BC-BC1B-62DCBB3A970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DBDD-94FD-4679-B5B8-429E12578C9C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88A798-F66C-412F-BB8F-00DACEBC82E2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947A-BE96-4B2F-BF36-CA8BA3BC3CF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8751C3-BA43-4763-9134-EA290A162E5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D65-AE1B-42B6-94AA-B8533254E6F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5DA-2784-4256-A455-F94616B200D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8A798-F66C-412F-BB8F-00DACEBC82E2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DBDD-94FD-4679-B5B8-429E12578C9C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0B947A-BE96-4B2F-BF36-CA8BA3BC3CF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8751C3-BA43-4763-9134-EA290A162E5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2A5DA-2784-4256-A455-F94616B200D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7DBDD-94FD-4679-B5B8-429E12578C9C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947A-BE96-4B2F-BF36-CA8BA3BC3CF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751C3-BA43-4763-9134-EA290A162E5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E1153-1B20-4750-B3FE-2F57173753F9}" type="datetime1">
              <a:rPr lang="en-US" smtClean="0"/>
              <a:t>10/16/2017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10/16/2017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algn="ctr"/>
            <a:r>
              <a:rPr lang="id-ID" b="1" dirty="0"/>
              <a:t>KONSTITUSI NEGARA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r>
              <a:rPr lang="en-US" sz="2800" dirty="0" err="1" smtClean="0"/>
              <a:t>Dosen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Tatik</a:t>
            </a:r>
            <a:r>
              <a:rPr lang="en-US" sz="2800" dirty="0" smtClean="0"/>
              <a:t> </a:t>
            </a:r>
            <a:r>
              <a:rPr lang="en-US" sz="2800" dirty="0" err="1" smtClean="0"/>
              <a:t>Rohmawati</a:t>
            </a:r>
            <a:r>
              <a:rPr lang="en-US" sz="2800" dirty="0" smtClean="0"/>
              <a:t>, </a:t>
            </a:r>
            <a:r>
              <a:rPr lang="en-US" sz="2800" dirty="0" err="1" smtClean="0"/>
              <a:t>S.IP.,M.Si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EC1D-8272-4B28-8ED9-910294A1781E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/>
            <a:r>
              <a:rPr lang="id-ID" b="1" dirty="0"/>
              <a:t>Fenomena Dua Kali Masa Berlakunya UUD 1945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/>
              <a:t>Sejarah ketatanegaraan Indonesia telah membuktikan bahwa pernah berlaku tiga macam Undang Undang Dasar (Konstitusi) yaitu :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Undang Undang Dasar 1945, yang berlaku antara 18 Agustus 1945 sampai 27 Desember 1949.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Konstitusi Republik Indonesia Serikat 1949, yang berlaku antara 27 Desember 1949 sampai 17 Agustus 1950.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Undang Undang Dasar Sementara 1950, yang berlaku antara 17 Agustus 1950 sampai 5 Juli 1959.</a:t>
            </a:r>
            <a:endParaRPr lang="en-US" dirty="0"/>
          </a:p>
          <a:p>
            <a:pPr marL="514350" indent="-514350" algn="just">
              <a:buFont typeface="+mj-lt"/>
              <a:buAutoNum type="arabicParenR"/>
            </a:pPr>
            <a:r>
              <a:rPr lang="id-ID" dirty="0"/>
              <a:t>Undang Undang Dasar 1945, yang berlaku lagi sejak dikeluarkan Dekrit Presiden 5 Juli 1959 sampai sekarang.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pPr algn="ctr"/>
            <a:r>
              <a:rPr lang="id-ID" b="1" dirty="0"/>
              <a:t>Konstitusi RIS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600200" y="1524000"/>
            <a:ext cx="6400800" cy="4495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RIS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federasi</a:t>
            </a:r>
            <a:r>
              <a:rPr lang="en-US" dirty="0">
                <a:solidFill>
                  <a:schemeClr val="tx1"/>
                </a:solidFill>
              </a:rPr>
              <a:t>. Yang </a:t>
            </a:r>
            <a:r>
              <a:rPr lang="en-US" dirty="0" err="1">
                <a:solidFill>
                  <a:schemeClr val="tx1"/>
                </a:solidFill>
              </a:rPr>
              <a:t>artinya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negara-negara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RIS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trias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perlengkapan</a:t>
            </a:r>
            <a:r>
              <a:rPr lang="en-US" dirty="0">
                <a:solidFill>
                  <a:schemeClr val="tx1"/>
                </a:solidFill>
              </a:rPr>
              <a:t> Federal RIS,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Menteri-menteri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Senat</a:t>
            </a:r>
            <a:r>
              <a:rPr lang="en-US" dirty="0">
                <a:solidFill>
                  <a:schemeClr val="tx1"/>
                </a:solidFill>
              </a:rPr>
              <a:t>, DPR, MA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BPK.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Sistematika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RIS,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(a) </a:t>
            </a:r>
            <a:r>
              <a:rPr lang="en-US" dirty="0" err="1" smtClean="0">
                <a:solidFill>
                  <a:schemeClr val="tx1"/>
                </a:solidFill>
              </a:rPr>
              <a:t>Mukadimah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Pembukaan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i="1" dirty="0" err="1">
                <a:solidFill>
                  <a:schemeClr val="tx1"/>
                </a:solidFill>
              </a:rPr>
              <a:t>Prembule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4 </a:t>
            </a:r>
            <a:r>
              <a:rPr lang="en-US" dirty="0" err="1">
                <a:solidFill>
                  <a:schemeClr val="tx1"/>
                </a:solidFill>
              </a:rPr>
              <a:t>alenia</a:t>
            </a:r>
            <a:r>
              <a:rPr lang="en-US" dirty="0">
                <a:solidFill>
                  <a:schemeClr val="tx1"/>
                </a:solidFill>
              </a:rPr>
              <a:t> . (b) </a:t>
            </a:r>
            <a:r>
              <a:rPr lang="en-US" dirty="0" err="1">
                <a:solidFill>
                  <a:schemeClr val="tx1"/>
                </a:solidFill>
              </a:rPr>
              <a:t>Batang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6 </a:t>
            </a:r>
            <a:r>
              <a:rPr lang="en-US" dirty="0" err="1">
                <a:solidFill>
                  <a:schemeClr val="tx1"/>
                </a:solidFill>
              </a:rPr>
              <a:t>Bab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197 </a:t>
            </a:r>
            <a:r>
              <a:rPr lang="en-US" dirty="0" err="1">
                <a:solidFill>
                  <a:schemeClr val="tx1"/>
                </a:solidFill>
              </a:rPr>
              <a:t>pasal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penjelasan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199"/>
          </a:xfrm>
        </p:spPr>
        <p:txBody>
          <a:bodyPr/>
          <a:lstStyle/>
          <a:p>
            <a:pPr algn="ctr"/>
            <a:r>
              <a:rPr lang="id-ID" b="1" dirty="0"/>
              <a:t>Konstitusi </a:t>
            </a:r>
            <a:r>
              <a:rPr lang="id-ID" b="1" dirty="0" smtClean="0"/>
              <a:t>RIS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smtClean="0"/>
              <a:t>) 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772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</a:rPr>
              <a:t>Undang-Undang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Sementara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Republik</a:t>
            </a:r>
            <a:r>
              <a:rPr lang="en-US" sz="2400" dirty="0">
                <a:solidFill>
                  <a:schemeClr val="tx1"/>
                </a:solidFill>
              </a:rPr>
              <a:t> Indonesia </a:t>
            </a:r>
            <a:r>
              <a:rPr lang="en-US" sz="2400" dirty="0" err="1">
                <a:solidFill>
                  <a:schemeClr val="tx1"/>
                </a:solidFill>
              </a:rPr>
              <a:t>Serikat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UUD RIS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Konstitusi</a:t>
            </a:r>
            <a:r>
              <a:rPr lang="en-US" sz="2400" dirty="0">
                <a:solidFill>
                  <a:schemeClr val="tx1"/>
                </a:solidFill>
              </a:rPr>
              <a:t> RIS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konstitusi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berlaku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negara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Republik</a:t>
            </a:r>
            <a:r>
              <a:rPr lang="en-US" sz="2400" dirty="0" smtClean="0">
                <a:solidFill>
                  <a:schemeClr val="tx1"/>
                </a:solidFill>
              </a:rPr>
              <a:t> Indonesia </a:t>
            </a:r>
            <a:r>
              <a:rPr lang="en-US" sz="2400" dirty="0" err="1" smtClean="0">
                <a:solidFill>
                  <a:schemeClr val="tx1"/>
                </a:solidFill>
              </a:rPr>
              <a:t>Serikat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sejak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27 </a:t>
            </a:r>
            <a:r>
              <a:rPr lang="en-US" sz="2400" dirty="0" err="1" smtClean="0">
                <a:solidFill>
                  <a:schemeClr val="tx1"/>
                </a:solidFill>
              </a:rPr>
              <a:t>Desember</a:t>
            </a:r>
            <a:r>
              <a:rPr lang="en-US" sz="2400" dirty="0" smtClean="0">
                <a:solidFill>
                  <a:schemeClr val="tx1"/>
                </a:solidFill>
              </a:rPr>
              <a:t> 1949 (</a:t>
            </a:r>
            <a:r>
              <a:rPr lang="en-US" sz="2400" dirty="0" err="1" smtClean="0">
                <a:solidFill>
                  <a:schemeClr val="tx1"/>
                </a:solidFill>
              </a:rPr>
              <a:t>yakni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diakuinya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kedaulatan</a:t>
            </a:r>
            <a:r>
              <a:rPr lang="en-US" sz="2400" dirty="0">
                <a:solidFill>
                  <a:schemeClr val="tx1"/>
                </a:solidFill>
              </a:rPr>
              <a:t> Indonesia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bentuk</a:t>
            </a:r>
            <a:r>
              <a:rPr lang="en-US" sz="2400" dirty="0">
                <a:solidFill>
                  <a:schemeClr val="tx1"/>
                </a:solidFill>
              </a:rPr>
              <a:t> RIS) </a:t>
            </a:r>
            <a:r>
              <a:rPr lang="en-US" sz="2400" dirty="0" err="1">
                <a:solidFill>
                  <a:schemeClr val="tx1"/>
                </a:solidFill>
              </a:rPr>
              <a:t>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diubahnya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kembali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negara</a:t>
            </a:r>
            <a:r>
              <a:rPr lang="en-US" sz="2400" dirty="0">
                <a:solidFill>
                  <a:schemeClr val="tx1"/>
                </a:solidFill>
              </a:rPr>
              <a:t> federal (RIS)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negara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kesatuan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17 </a:t>
            </a:r>
            <a:r>
              <a:rPr lang="en-US" sz="2400" dirty="0" err="1" smtClean="0">
                <a:solidFill>
                  <a:schemeClr val="tx1"/>
                </a:solidFill>
              </a:rPr>
              <a:t>Agustus</a:t>
            </a:r>
            <a:r>
              <a:rPr lang="en-US" sz="2400" dirty="0" smtClean="0">
                <a:solidFill>
                  <a:schemeClr val="tx1"/>
                </a:solidFill>
              </a:rPr>
              <a:t> 1950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</a:rPr>
              <a:t>Sejak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17 </a:t>
            </a:r>
            <a:r>
              <a:rPr lang="en-US" sz="2400" dirty="0" err="1"/>
              <a:t>Agustus</a:t>
            </a:r>
            <a:r>
              <a:rPr lang="en-US" sz="2400" dirty="0"/>
              <a:t> </a:t>
            </a:r>
            <a:r>
              <a:rPr lang="en-US" sz="2400" dirty="0" smtClean="0"/>
              <a:t>1950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konstitusi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berlaku</a:t>
            </a:r>
            <a:r>
              <a:rPr lang="en-US" sz="2400" dirty="0">
                <a:solidFill>
                  <a:schemeClr val="tx1"/>
                </a:solidFill>
              </a:rPr>
              <a:t> di Indonesia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Undang-undang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Dasar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Sementara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Republik</a:t>
            </a:r>
            <a:r>
              <a:rPr lang="en-US" sz="2400" dirty="0" smtClean="0">
                <a:solidFill>
                  <a:schemeClr val="tx1"/>
                </a:solidFill>
              </a:rPr>
              <a:t> Indonesia,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sebutan</a:t>
            </a:r>
            <a:r>
              <a:rPr lang="en-US" sz="2400" dirty="0">
                <a:solidFill>
                  <a:schemeClr val="tx1"/>
                </a:solidFill>
              </a:rPr>
              <a:t> UUDS 1950.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91FB-A10B-42D1-93FD-62CB0C26FF88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UUDS 1950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543800" cy="4267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id-ID" b="1" dirty="0">
                <a:solidFill>
                  <a:schemeClr val="tx1"/>
                </a:solidFill>
              </a:rPr>
              <a:t>Undang-Undang Dasar Sementara Republik Indonesia</a:t>
            </a:r>
            <a:r>
              <a:rPr lang="id-ID" dirty="0">
                <a:solidFill>
                  <a:schemeClr val="tx1"/>
                </a:solidFill>
              </a:rPr>
              <a:t>, atau dikenal dengan </a:t>
            </a:r>
            <a:r>
              <a:rPr lang="id-ID" b="1" dirty="0">
                <a:solidFill>
                  <a:schemeClr val="tx1"/>
                </a:solidFill>
              </a:rPr>
              <a:t>UUDS 1950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yang </a:t>
            </a:r>
            <a:r>
              <a:rPr lang="id-ID" dirty="0">
                <a:solidFill>
                  <a:schemeClr val="tx1"/>
                </a:solidFill>
              </a:rPr>
              <a:t>berlaku di negara </a:t>
            </a:r>
            <a:r>
              <a:rPr lang="en-US" dirty="0" err="1" smtClean="0">
                <a:solidFill>
                  <a:schemeClr val="tx1"/>
                </a:solidFill>
              </a:rPr>
              <a:t>Republik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id-ID" dirty="0" smtClean="0">
                <a:solidFill>
                  <a:schemeClr val="tx1"/>
                </a:solidFill>
              </a:rPr>
              <a:t>sejak </a:t>
            </a:r>
            <a:r>
              <a:rPr lang="en-US" dirty="0" smtClean="0">
                <a:solidFill>
                  <a:schemeClr val="tx1"/>
                </a:solidFill>
              </a:rPr>
              <a:t>17 </a:t>
            </a:r>
            <a:r>
              <a:rPr lang="en-US" dirty="0" err="1" smtClean="0">
                <a:solidFill>
                  <a:schemeClr val="tx1"/>
                </a:solidFill>
              </a:rPr>
              <a:t>Agustus</a:t>
            </a:r>
            <a:r>
              <a:rPr lang="en-US" dirty="0" smtClean="0">
                <a:solidFill>
                  <a:schemeClr val="tx1"/>
                </a:solidFill>
              </a:rPr>
              <a:t> 1945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hingga dikeluarkannya Dekrit Presiden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err="1" smtClean="0">
                <a:solidFill>
                  <a:schemeClr val="tx1"/>
                </a:solidFill>
              </a:rPr>
              <a:t>Juli</a:t>
            </a:r>
            <a:r>
              <a:rPr lang="en-US" dirty="0" smtClean="0">
                <a:solidFill>
                  <a:schemeClr val="tx1"/>
                </a:solidFill>
              </a:rPr>
              <a:t> 1959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UUDS 1950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Undang-undang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7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1950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Indonesia,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Babak</a:t>
            </a:r>
            <a:r>
              <a:rPr lang="en-US" dirty="0">
                <a:solidFill>
                  <a:schemeClr val="tx1"/>
                </a:solidFill>
              </a:rPr>
              <a:t> ke-3 </a:t>
            </a:r>
            <a:r>
              <a:rPr lang="en-US" dirty="0" err="1">
                <a:solidFill>
                  <a:schemeClr val="tx1"/>
                </a:solidFill>
              </a:rPr>
              <a:t>Rapat</a:t>
            </a:r>
            <a:r>
              <a:rPr lang="en-US" dirty="0">
                <a:solidFill>
                  <a:schemeClr val="tx1"/>
                </a:solidFill>
              </a:rPr>
              <a:t> ke-71 DPR RIS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14 </a:t>
            </a:r>
            <a:r>
              <a:rPr lang="en-US" dirty="0" err="1" smtClean="0">
                <a:solidFill>
                  <a:schemeClr val="tx1"/>
                </a:solidFill>
              </a:rPr>
              <a:t>Agustus</a:t>
            </a:r>
            <a:r>
              <a:rPr lang="en-US" dirty="0" smtClean="0">
                <a:solidFill>
                  <a:schemeClr val="tx1"/>
                </a:solidFill>
              </a:rPr>
              <a:t> 1950 di </a:t>
            </a:r>
            <a:r>
              <a:rPr lang="en-US" dirty="0">
                <a:solidFill>
                  <a:schemeClr val="tx1"/>
                </a:solidFill>
              </a:rPr>
              <a:t>Jakarta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/>
              <a:t>UUDS </a:t>
            </a:r>
            <a:r>
              <a:rPr lang="id-ID" sz="4000" b="1" dirty="0" smtClean="0"/>
              <a:t>1950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Lanjutan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01000" cy="42672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dinamakan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",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menunggu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terpilihnya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1955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Konstituante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Konstituante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berlarut-larut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err="1" smtClean="0">
                <a:solidFill>
                  <a:schemeClr val="tx1"/>
                </a:solidFill>
              </a:rPr>
              <a:t>Juli</a:t>
            </a:r>
            <a:r>
              <a:rPr lang="en-US" dirty="0" smtClean="0">
                <a:solidFill>
                  <a:schemeClr val="tx1"/>
                </a:solidFill>
              </a:rPr>
              <a:t> 1959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Soekarno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Dekrit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berlakunya</a:t>
            </a:r>
            <a:r>
              <a:rPr lang="en-US" dirty="0" smtClean="0">
                <a:solidFill>
                  <a:schemeClr val="tx1"/>
                </a:solidFill>
              </a:rPr>
              <a:t> UUD 1945.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</TotalTime>
  <Words>559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Opulent</vt:lpstr>
      <vt:lpstr>Metro</vt:lpstr>
      <vt:lpstr>Technic</vt:lpstr>
      <vt:lpstr>Concourse</vt:lpstr>
      <vt:lpstr>KONSTITUSI NEGARA INDONESIA</vt:lpstr>
      <vt:lpstr>Fenomena Dua Kali Masa Berlakunya UUD 1945</vt:lpstr>
      <vt:lpstr>Konstitusi RIS</vt:lpstr>
      <vt:lpstr>Konstitusi RIS (Lanjutan) </vt:lpstr>
      <vt:lpstr>UUDS 1950</vt:lpstr>
      <vt:lpstr>UUDS 1950 (Lanjutan)</vt:lpstr>
      <vt:lpstr>Terima Kasih…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KONSTITUSI NEGARA INDONESIA</dc:title>
  <dc:creator>IK-dosen</dc:creator>
  <cp:lastModifiedBy>user</cp:lastModifiedBy>
  <cp:revision>4</cp:revision>
  <dcterms:created xsi:type="dcterms:W3CDTF">2012-04-03T04:33:24Z</dcterms:created>
  <dcterms:modified xsi:type="dcterms:W3CDTF">2017-10-16T04:04:33Z</dcterms:modified>
</cp:coreProperties>
</file>