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4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A1F57-1778-4944-A690-DDEC357C760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4AE85-1372-483C-B578-301A8464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0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9859-CB2E-4141-90C7-CF2A01ED3CC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F8C-2092-445B-85C1-4B804229B21F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8AE3-C5BE-490D-A623-21178ADD2ADD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F116-88FE-4344-8BF0-34470758E007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7D09-1624-40CD-849A-1F05C392F973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45AB-4C1F-4009-9DDA-BA651A9BBCE2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743C-2B80-4B4F-A7EF-74ADCC6819A7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32C-A2F4-4B33-B22C-C19725088D20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FC83-DF13-4C7A-9F5F-F922A762C8CE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6E26-74F3-45CF-A0AE-7EC5C292275A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28E9-B061-4E52-BA88-21BC3A398D87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2E0DD-84B2-4971-ADD0-F25FA7E63E5B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Pancasila,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UUD 1945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3810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Disampaikan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Mata </a:t>
            </a:r>
            <a:r>
              <a:rPr lang="en-US" b="1" dirty="0" err="1" smtClean="0">
                <a:solidFill>
                  <a:schemeClr val="bg1"/>
                </a:solidFill>
              </a:rPr>
              <a:t>Kuliah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Pendidikan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Pancasila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Dosen</a:t>
            </a:r>
            <a:r>
              <a:rPr lang="en-US" b="1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TATIK ROHMAWATI, S.IP.,</a:t>
            </a:r>
            <a:r>
              <a:rPr lang="en-US" b="1" dirty="0" err="1" smtClean="0">
                <a:solidFill>
                  <a:schemeClr val="bg1"/>
                </a:solidFill>
              </a:rPr>
              <a:t>M.Si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5FE0-6AD4-4896-8575-1D0297328631}" type="datetime1">
              <a:rPr lang="en-US" smtClean="0">
                <a:solidFill>
                  <a:schemeClr val="bg1"/>
                </a:solidFill>
              </a:rPr>
              <a:t>10/20/2017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S.IP.,</a:t>
            </a:r>
            <a:r>
              <a:rPr lang="en-US" dirty="0" err="1" smtClean="0">
                <a:solidFill>
                  <a:schemeClr val="bg1"/>
                </a:solidFill>
              </a:rPr>
              <a:t>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914400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SEJARAH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696200" cy="3810000"/>
          </a:xfrm>
        </p:spPr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Perbedaan </a:t>
            </a:r>
            <a:r>
              <a:rPr lang="id-ID" sz="2600" b="1" dirty="0">
                <a:solidFill>
                  <a:schemeClr val="bg1"/>
                </a:solidFill>
              </a:rPr>
              <a:t>UUD  (Hukum Dasar Tertulis), </a:t>
            </a:r>
            <a:r>
              <a:rPr lang="id-ID" sz="2600" b="1" i="1" dirty="0">
                <a:solidFill>
                  <a:schemeClr val="bg1"/>
                </a:solidFill>
              </a:rPr>
              <a:t>Convensi</a:t>
            </a:r>
            <a:r>
              <a:rPr lang="id-ID" sz="2600" b="1" dirty="0">
                <a:solidFill>
                  <a:schemeClr val="bg1"/>
                </a:solidFill>
              </a:rPr>
              <a:t> (Hukum Dasar Tidak Tertulis) dan </a:t>
            </a:r>
            <a:r>
              <a:rPr lang="id-ID" sz="2600" b="1" dirty="0" smtClean="0">
                <a:solidFill>
                  <a:schemeClr val="bg1"/>
                </a:solidFill>
              </a:rPr>
              <a:t>Konstitusi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UUD </a:t>
            </a:r>
            <a:r>
              <a:rPr lang="id-ID" sz="2600" b="1" dirty="0">
                <a:solidFill>
                  <a:schemeClr val="bg1"/>
                </a:solidFill>
              </a:rPr>
              <a:t>(Hukum Dasar </a:t>
            </a:r>
            <a:r>
              <a:rPr lang="id-ID" sz="2600" b="1" dirty="0" smtClean="0">
                <a:solidFill>
                  <a:schemeClr val="bg1"/>
                </a:solidFill>
              </a:rPr>
              <a:t>Tertulis)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Suatu </a:t>
            </a:r>
            <a:r>
              <a:rPr lang="id-ID" sz="2600" b="1" dirty="0">
                <a:solidFill>
                  <a:schemeClr val="bg1"/>
                </a:solidFill>
              </a:rPr>
              <a:t>naskah yang memaparkan kerangka dan tugas-tugas pokok dari badan-badan pemerintahan suatu negara dan menentukan pokok-pokok cara kerja badan-badan </a:t>
            </a:r>
            <a:r>
              <a:rPr lang="id-ID" sz="2600" b="1" dirty="0" smtClean="0">
                <a:solidFill>
                  <a:schemeClr val="bg1"/>
                </a:solidFill>
              </a:rPr>
              <a:t>tersebut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Sistem </a:t>
            </a:r>
            <a:r>
              <a:rPr lang="id-ID" sz="2600" b="1" dirty="0">
                <a:solidFill>
                  <a:schemeClr val="bg1"/>
                </a:solidFill>
              </a:rPr>
              <a:t>dan mekanisme berjalannya </a:t>
            </a:r>
            <a:r>
              <a:rPr lang="id-ID" sz="2600" b="1" dirty="0" smtClean="0">
                <a:solidFill>
                  <a:schemeClr val="bg1"/>
                </a:solidFill>
              </a:rPr>
              <a:t>pemerintahan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Rumusannya </a:t>
            </a:r>
            <a:r>
              <a:rPr lang="id-ID" sz="2600" b="1" dirty="0">
                <a:solidFill>
                  <a:schemeClr val="bg1"/>
                </a:solidFill>
              </a:rPr>
              <a:t>jelas tertulis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5594-362B-49C5-BD2C-505D55F87135}" type="datetime1">
              <a:rPr lang="en-US" smtClean="0">
                <a:solidFill>
                  <a:schemeClr val="bg1"/>
                </a:solidFill>
              </a:rPr>
              <a:t>10/20/2017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971800" cy="39687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HandOut Pancasila, By Tatik Rohmawati, S.IP.,M.Si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609601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PERBEDAAN UUD  (HUKUM DASAR TERTULIS), </a:t>
            </a:r>
            <a:r>
              <a:rPr lang="id-ID" sz="3600" b="1" i="1" dirty="0" smtClean="0">
                <a:solidFill>
                  <a:schemeClr val="bg1"/>
                </a:solidFill>
              </a:rPr>
              <a:t>CONVENSI</a:t>
            </a:r>
            <a:r>
              <a:rPr lang="id-ID" sz="3600" b="1" dirty="0" smtClean="0">
                <a:solidFill>
                  <a:schemeClr val="bg1"/>
                </a:solidFill>
              </a:rPr>
              <a:t> (HUKUM DASAR TIDAK TERTULIS)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620000" cy="3733800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2800" b="1" dirty="0">
                <a:solidFill>
                  <a:schemeClr val="bg1"/>
                </a:solidFill>
              </a:rPr>
              <a:t>UUD (Hukum Dasar Tertulis)</a:t>
            </a:r>
            <a:endParaRPr lang="en-US" sz="2800" dirty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Suatu </a:t>
            </a:r>
            <a:r>
              <a:rPr lang="id-ID" sz="2800" dirty="0">
                <a:solidFill>
                  <a:schemeClr val="bg1"/>
                </a:solidFill>
              </a:rPr>
              <a:t>naskah yang memaparkan kerangka dan tugas-tugas pokok dari badan-badan pemerintahan suatu negara dan menentukan pokok-pokok cara kerja badan-badan </a:t>
            </a:r>
            <a:r>
              <a:rPr lang="id-ID" sz="2800" dirty="0" smtClean="0">
                <a:solidFill>
                  <a:schemeClr val="bg1"/>
                </a:solidFill>
              </a:rPr>
              <a:t>tersebut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Sistem </a:t>
            </a:r>
            <a:r>
              <a:rPr lang="id-ID" sz="2800" dirty="0">
                <a:solidFill>
                  <a:schemeClr val="bg1"/>
                </a:solidFill>
              </a:rPr>
              <a:t>dan mekanisme berjalannya </a:t>
            </a:r>
            <a:r>
              <a:rPr lang="id-ID" sz="2800" dirty="0" smtClean="0">
                <a:solidFill>
                  <a:schemeClr val="bg1"/>
                </a:solidFill>
              </a:rPr>
              <a:t>pemerintahan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Rumusannya </a:t>
            </a:r>
            <a:r>
              <a:rPr lang="id-ID" sz="2800" dirty="0">
                <a:solidFill>
                  <a:schemeClr val="bg1"/>
                </a:solidFill>
              </a:rPr>
              <a:t>jelas tertulis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9F3B-0B6A-47BA-B941-26155D1BA3B6}" type="datetime1">
              <a:rPr lang="en-US" smtClean="0">
                <a:solidFill>
                  <a:schemeClr val="bg1"/>
                </a:solidFill>
              </a:rPr>
              <a:t>10/20/2017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HandOut Pancasila, By Tatik Rohmawati, S.IP.,M.Si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914401"/>
          </a:xfrm>
        </p:spPr>
        <p:txBody>
          <a:bodyPr>
            <a:normAutofit fontScale="90000"/>
          </a:bodyPr>
          <a:lstStyle/>
          <a:p>
            <a:r>
              <a:rPr lang="id-ID" sz="3600" b="1" i="1" dirty="0" smtClean="0">
                <a:solidFill>
                  <a:schemeClr val="bg1"/>
                </a:solidFill>
              </a:rPr>
              <a:t>CONVENSI</a:t>
            </a:r>
            <a:r>
              <a:rPr lang="id-ID" sz="3600" b="1" dirty="0" smtClean="0">
                <a:solidFill>
                  <a:schemeClr val="bg1"/>
                </a:solidFill>
              </a:rPr>
              <a:t> (HUKUM DASAR TIDAK TERTULIS)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7543800" cy="4572000"/>
          </a:xfrm>
        </p:spPr>
        <p:txBody>
          <a:bodyPr>
            <a:noAutofit/>
          </a:bodyPr>
          <a:lstStyle/>
          <a:p>
            <a:pPr algn="just"/>
            <a:r>
              <a:rPr lang="id-ID" sz="2300" dirty="0">
                <a:solidFill>
                  <a:schemeClr val="bg1"/>
                </a:solidFill>
              </a:rPr>
              <a:t>Yaitu aturan-aturan dasar yang timbul dan terpelihara dalam praktek penyelenggaraan negara meskipun sifatnya tidak tertulis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id-ID" sz="2300" dirty="0">
                <a:solidFill>
                  <a:schemeClr val="bg1"/>
                </a:solidFill>
              </a:rPr>
              <a:t>Sifat-sifat convensi, antara lain :</a:t>
            </a:r>
            <a:endParaRPr lang="en-US" sz="2300" dirty="0">
              <a:solidFill>
                <a:schemeClr val="bg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sz="2300" dirty="0" smtClean="0">
                <a:solidFill>
                  <a:schemeClr val="bg1"/>
                </a:solidFill>
              </a:rPr>
              <a:t>merupakan </a:t>
            </a:r>
            <a:r>
              <a:rPr lang="id-ID" sz="2300" dirty="0">
                <a:solidFill>
                  <a:schemeClr val="bg1"/>
                </a:solidFill>
              </a:rPr>
              <a:t>kebiasaan yang berulang kali dan terpelihara dalam praktek penyelenggaraan </a:t>
            </a:r>
            <a:r>
              <a:rPr lang="id-ID" sz="2300" dirty="0" smtClean="0">
                <a:solidFill>
                  <a:schemeClr val="bg1"/>
                </a:solidFill>
              </a:rPr>
              <a:t>negara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sz="2300" dirty="0" smtClean="0">
                <a:solidFill>
                  <a:schemeClr val="bg1"/>
                </a:solidFill>
              </a:rPr>
              <a:t>tidak </a:t>
            </a:r>
            <a:r>
              <a:rPr lang="id-ID" sz="2300" dirty="0">
                <a:solidFill>
                  <a:schemeClr val="bg1"/>
                </a:solidFill>
              </a:rPr>
              <a:t>bertentangan dengann UUD dan berjalan </a:t>
            </a:r>
            <a:r>
              <a:rPr lang="id-ID" sz="2300" dirty="0" smtClean="0">
                <a:solidFill>
                  <a:schemeClr val="bg1"/>
                </a:solidFill>
              </a:rPr>
              <a:t>sejajar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sz="2300" dirty="0" smtClean="0">
                <a:solidFill>
                  <a:schemeClr val="bg1"/>
                </a:solidFill>
              </a:rPr>
              <a:t>diterima </a:t>
            </a:r>
            <a:r>
              <a:rPr lang="id-ID" sz="2300" dirty="0">
                <a:solidFill>
                  <a:schemeClr val="bg1"/>
                </a:solidFill>
              </a:rPr>
              <a:t>oleh seluruh </a:t>
            </a:r>
            <a:r>
              <a:rPr lang="id-ID" sz="2300" dirty="0" smtClean="0">
                <a:solidFill>
                  <a:schemeClr val="bg1"/>
                </a:solidFill>
              </a:rPr>
              <a:t>rakyat</a:t>
            </a:r>
            <a:endParaRPr lang="en-US" sz="2300" dirty="0">
              <a:solidFill>
                <a:schemeClr val="bg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sz="2300" dirty="0" smtClean="0">
                <a:solidFill>
                  <a:schemeClr val="bg1"/>
                </a:solidFill>
              </a:rPr>
              <a:t>bersifat </a:t>
            </a:r>
            <a:r>
              <a:rPr lang="id-ID" sz="2300" dirty="0">
                <a:solidFill>
                  <a:schemeClr val="bg1"/>
                </a:solidFill>
              </a:rPr>
              <a:t>sebagai pelengkap, sehingga memungkinkan sebagai aturan-aturan dasar yang tidak terdapat dalam UUD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id-ID" sz="2300" dirty="0">
                <a:solidFill>
                  <a:schemeClr val="bg1"/>
                </a:solidFill>
              </a:rPr>
              <a:t>Contoh convensi : musyawarah untuk mufakat, pidato kenegaraan tanggal 16 Agustus</a:t>
            </a: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FE5-E6F2-4AC1-99BC-044F0BC6614A}" type="datetime1">
              <a:rPr lang="en-US" smtClean="0">
                <a:solidFill>
                  <a:schemeClr val="bg1"/>
                </a:solidFill>
              </a:rPr>
              <a:t>10/20/2017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124200" cy="39687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HandOut Pancasila, By Tatik Rohmawati, S.IP.,M.Si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PENGERTIAN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620000" cy="3810000"/>
          </a:xfrm>
        </p:spPr>
        <p:txBody>
          <a:bodyPr/>
          <a:lstStyle/>
          <a:p>
            <a:pPr marL="514350" lvl="0" indent="-514350" algn="just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dalam </a:t>
            </a:r>
            <a:r>
              <a:rPr lang="id-ID" dirty="0">
                <a:solidFill>
                  <a:schemeClr val="bg1"/>
                </a:solidFill>
              </a:rPr>
              <a:t>arti sempit (</a:t>
            </a:r>
            <a:r>
              <a:rPr lang="id-ID" i="1" dirty="0">
                <a:solidFill>
                  <a:schemeClr val="bg1"/>
                </a:solidFill>
              </a:rPr>
              <a:t>Constitutie</a:t>
            </a:r>
            <a:r>
              <a:rPr lang="id-ID" dirty="0">
                <a:solidFill>
                  <a:schemeClr val="bg1"/>
                </a:solidFill>
              </a:rPr>
              <a:t> (Belanda)/ </a:t>
            </a:r>
            <a:r>
              <a:rPr lang="id-ID" i="1" dirty="0">
                <a:solidFill>
                  <a:schemeClr val="bg1"/>
                </a:solidFill>
              </a:rPr>
              <a:t>Constitution</a:t>
            </a:r>
            <a:r>
              <a:rPr lang="id-ID" dirty="0">
                <a:solidFill>
                  <a:schemeClr val="bg1"/>
                </a:solidFill>
              </a:rPr>
              <a:t> (Inggris) yang artinya UUD, dan </a:t>
            </a:r>
            <a:r>
              <a:rPr lang="id-ID" i="1" dirty="0">
                <a:solidFill>
                  <a:schemeClr val="bg1"/>
                </a:solidFill>
              </a:rPr>
              <a:t>Grondwet</a:t>
            </a:r>
            <a:r>
              <a:rPr lang="id-ID" dirty="0">
                <a:solidFill>
                  <a:schemeClr val="bg1"/>
                </a:solidFill>
              </a:rPr>
              <a:t> (Belanda/Jerman) yang artinya naskah </a:t>
            </a:r>
            <a:r>
              <a:rPr lang="id-ID" dirty="0" smtClean="0">
                <a:solidFill>
                  <a:schemeClr val="bg1"/>
                </a:solidFill>
              </a:rPr>
              <a:t>tertulis)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dalam </a:t>
            </a:r>
            <a:r>
              <a:rPr lang="id-ID" dirty="0">
                <a:solidFill>
                  <a:schemeClr val="bg1"/>
                </a:solidFill>
              </a:rPr>
              <a:t>arti luas, yaitu lebih luas dari UUD karena termasuk juga konstitusi yang tidak tertulis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50C8-D030-427D-AEC7-8E5BCC2680A0}" type="datetime1">
              <a:rPr lang="en-US" smtClean="0">
                <a:solidFill>
                  <a:schemeClr val="bg1"/>
                </a:solidFill>
              </a:rPr>
              <a:t>10/20/2017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HandOut Pancasila, By Tatik Rohmawati, S.IP.,M.Si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FUNGSI UUD 1945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20000" cy="3352800"/>
          </a:xfrm>
        </p:spPr>
        <p:txBody>
          <a:bodyPr>
            <a:normAutofit/>
          </a:bodyPr>
          <a:lstStyle/>
          <a:p>
            <a:pPr marL="971550" lvl="1" indent="-514350" algn="just">
              <a:buAutoNum type="arabicPeriod"/>
            </a:pPr>
            <a:r>
              <a:rPr lang="id-ID" sz="3200" dirty="0" smtClean="0">
                <a:solidFill>
                  <a:schemeClr val="bg1"/>
                </a:solidFill>
              </a:rPr>
              <a:t>sumber </a:t>
            </a:r>
            <a:r>
              <a:rPr lang="id-ID" sz="3200" dirty="0">
                <a:solidFill>
                  <a:schemeClr val="bg1"/>
                </a:solidFill>
              </a:rPr>
              <a:t>dari segala sumber </a:t>
            </a:r>
            <a:r>
              <a:rPr lang="id-ID" sz="3200" dirty="0" smtClean="0">
                <a:solidFill>
                  <a:schemeClr val="bg1"/>
                </a:solidFill>
              </a:rPr>
              <a:t>hukum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d-ID" sz="3200" dirty="0" smtClean="0">
                <a:solidFill>
                  <a:schemeClr val="bg1"/>
                </a:solidFill>
              </a:rPr>
              <a:t>membatasi </a:t>
            </a:r>
            <a:r>
              <a:rPr lang="id-ID" sz="3200" dirty="0">
                <a:solidFill>
                  <a:schemeClr val="bg1"/>
                </a:solidFill>
              </a:rPr>
              <a:t>kekuasaan </a:t>
            </a:r>
            <a:r>
              <a:rPr lang="id-ID" sz="3200" dirty="0" smtClean="0">
                <a:solidFill>
                  <a:schemeClr val="bg1"/>
                </a:solidFill>
              </a:rPr>
              <a:t>pemerintah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d-ID" sz="3200" dirty="0" smtClean="0">
                <a:solidFill>
                  <a:schemeClr val="bg1"/>
                </a:solidFill>
              </a:rPr>
              <a:t>mekanisme  </a:t>
            </a:r>
            <a:r>
              <a:rPr lang="id-ID" sz="3200" dirty="0">
                <a:solidFill>
                  <a:schemeClr val="bg1"/>
                </a:solidFill>
              </a:rPr>
              <a:t>kerja antar  lembaga  </a:t>
            </a:r>
            <a:r>
              <a:rPr lang="id-ID" sz="3200" dirty="0" smtClean="0">
                <a:solidFill>
                  <a:schemeClr val="bg1"/>
                </a:solidFill>
              </a:rPr>
              <a:t>negara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d-ID" sz="3200" dirty="0" smtClean="0">
                <a:solidFill>
                  <a:schemeClr val="bg1"/>
                </a:solidFill>
              </a:rPr>
              <a:t>menjamin </a:t>
            </a:r>
            <a:r>
              <a:rPr lang="id-ID" sz="3200" dirty="0">
                <a:solidFill>
                  <a:schemeClr val="bg1"/>
                </a:solidFill>
              </a:rPr>
              <a:t>HAM</a:t>
            </a:r>
            <a:endParaRPr lang="en-US" sz="3200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15A9-7624-4303-B95B-891043818C66}" type="datetime1">
              <a:rPr lang="en-US" smtClean="0">
                <a:solidFill>
                  <a:schemeClr val="bg1"/>
                </a:solidFill>
              </a:rPr>
              <a:t>10/20/2017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971800" cy="39687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HandOut Pancasila, By Tatik Rohmawati, S.IP.,M.Si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/>
          <a:lstStyle/>
          <a:p>
            <a:r>
              <a:rPr lang="en-US" b="1" dirty="0" smtClean="0"/>
              <a:t>TERIMA KASIH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SEMOGA BERMANFAAT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8229-69D3-41CE-9F86-0DF142A687FC}" type="datetime1">
              <a:rPr lang="en-US" smtClean="0">
                <a:solidFill>
                  <a:schemeClr val="tx1"/>
                </a:solidFill>
              </a:rPr>
              <a:t>10/20/2017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971800" cy="3968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Pancasila, By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340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UUD 1945 </vt:lpstr>
      <vt:lpstr>SEJARAH</vt:lpstr>
      <vt:lpstr>PERBEDAAN UUD  (HUKUM DASAR TERTULIS), CONVENSI (HUKUM DASAR TIDAK TERTULIS) </vt:lpstr>
      <vt:lpstr>CONVENSI (HUKUM DASAR TIDAK TERTULIS) </vt:lpstr>
      <vt:lpstr>PENGERTIAN</vt:lpstr>
      <vt:lpstr>FUNGSI UUD 1945</vt:lpstr>
      <vt:lpstr>TERIMA KASIH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UUD 1945</dc:title>
  <dc:creator>Lenovo User</dc:creator>
  <cp:lastModifiedBy>user</cp:lastModifiedBy>
  <cp:revision>3</cp:revision>
  <dcterms:created xsi:type="dcterms:W3CDTF">2010-03-24T14:26:42Z</dcterms:created>
  <dcterms:modified xsi:type="dcterms:W3CDTF">2017-10-20T09:37:16Z</dcterms:modified>
</cp:coreProperties>
</file>