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15E0-0704-4D63-AF0E-06E5F6EC4C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3F4-431A-429D-8C83-8A7B20098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3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15E0-0704-4D63-AF0E-06E5F6EC4C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3F4-431A-429D-8C83-8A7B20098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6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15E0-0704-4D63-AF0E-06E5F6EC4C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3F4-431A-429D-8C83-8A7B20098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15E0-0704-4D63-AF0E-06E5F6EC4C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3F4-431A-429D-8C83-8A7B20098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15E0-0704-4D63-AF0E-06E5F6EC4C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3F4-431A-429D-8C83-8A7B20098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8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15E0-0704-4D63-AF0E-06E5F6EC4C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3F4-431A-429D-8C83-8A7B20098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9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15E0-0704-4D63-AF0E-06E5F6EC4C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3F4-431A-429D-8C83-8A7B20098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15E0-0704-4D63-AF0E-06E5F6EC4C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3F4-431A-429D-8C83-8A7B20098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9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15E0-0704-4D63-AF0E-06E5F6EC4C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3F4-431A-429D-8C83-8A7B20098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6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15E0-0704-4D63-AF0E-06E5F6EC4C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3F4-431A-429D-8C83-8A7B20098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15E0-0704-4D63-AF0E-06E5F6EC4C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3F4-431A-429D-8C83-8A7B20098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0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15E0-0704-4D63-AF0E-06E5F6EC4C9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7F3F4-431A-429D-8C83-8A7B20098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1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Proses </a:t>
            </a:r>
            <a:r>
              <a:rPr lang="en-US" b="1" dirty="0" err="1" smtClean="0"/>
              <a:t>Penelitian</a:t>
            </a:r>
            <a:r>
              <a:rPr lang="en-US" b="1" dirty="0" smtClean="0"/>
              <a:t>, </a:t>
            </a:r>
            <a:r>
              <a:rPr lang="en-US" b="1" dirty="0" err="1" smtClean="0"/>
              <a:t>Variabel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Paradigma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49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308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PROSES PENELITIAN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252025" y="3319975"/>
            <a:ext cx="2729132" cy="128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TAHAP PERENCANAAN</a:t>
            </a:r>
            <a:endParaRPr lang="en-US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731434" y="3319975"/>
            <a:ext cx="2729132" cy="128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TAHAP PELAKSANAAN</a:t>
            </a:r>
            <a:endParaRPr lang="en-US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8577777" y="3319975"/>
            <a:ext cx="2729132" cy="128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TAHAP PENULISAN LAPORAN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4" idx="3"/>
            <a:endCxn id="7" idx="1"/>
          </p:cNvCxnSpPr>
          <p:nvPr/>
        </p:nvCxnSpPr>
        <p:spPr>
          <a:xfrm>
            <a:off x="3981157" y="3960055"/>
            <a:ext cx="7502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8" idx="1"/>
          </p:cNvCxnSpPr>
          <p:nvPr/>
        </p:nvCxnSpPr>
        <p:spPr>
          <a:xfrm>
            <a:off x="7460566" y="3960055"/>
            <a:ext cx="11172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38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Tahap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Perencanaan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lnSpc>
                <a:spcPct val="100000"/>
              </a:lnSpc>
              <a:buNone/>
            </a:pPr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tema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topik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 smtClean="0"/>
          </a:p>
          <a:p>
            <a:pPr marL="0" indent="0" algn="r">
              <a:lnSpc>
                <a:spcPct val="100000"/>
              </a:lnSpc>
              <a:buNone/>
            </a:pPr>
            <a:r>
              <a:rPr lang="en-US" b="1" dirty="0" err="1" smtClean="0"/>
              <a:t>Mengidentifikasi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endParaRPr lang="en-US" b="1" dirty="0" smtClean="0"/>
          </a:p>
          <a:p>
            <a:pPr marL="0" indent="0" algn="r">
              <a:lnSpc>
                <a:spcPct val="100000"/>
              </a:lnSpc>
              <a:buNone/>
            </a:pPr>
            <a:r>
              <a:rPr lang="en-US" b="1" dirty="0" err="1" smtClean="0"/>
              <a:t>Merumuskan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endParaRPr lang="en-US" b="1" dirty="0" smtClean="0"/>
          </a:p>
          <a:p>
            <a:pPr marL="0" indent="0" algn="r">
              <a:lnSpc>
                <a:spcPct val="100000"/>
              </a:lnSpc>
              <a:buNone/>
            </a:pPr>
            <a:r>
              <a:rPr lang="en-US" b="1" dirty="0" err="1" smtClean="0"/>
              <a:t>Mengadakan</a:t>
            </a:r>
            <a:r>
              <a:rPr lang="en-US" b="1" dirty="0" smtClean="0"/>
              <a:t> </a:t>
            </a:r>
            <a:r>
              <a:rPr lang="en-US" b="1" dirty="0" err="1" smtClean="0"/>
              <a:t>studi</a:t>
            </a:r>
            <a:r>
              <a:rPr lang="en-US" b="1" dirty="0" smtClean="0"/>
              <a:t> </a:t>
            </a:r>
            <a:r>
              <a:rPr lang="en-US" b="1" dirty="0" err="1" smtClean="0"/>
              <a:t>pendahuluan</a:t>
            </a:r>
            <a:endParaRPr lang="en-US" b="1" dirty="0" smtClean="0"/>
          </a:p>
          <a:p>
            <a:pPr marL="0" indent="0" algn="r">
              <a:lnSpc>
                <a:spcPct val="100000"/>
              </a:lnSpc>
              <a:buNone/>
            </a:pPr>
            <a:r>
              <a:rPr lang="en-US" b="1" dirty="0" err="1" smtClean="0"/>
              <a:t>Merumuskan</a:t>
            </a:r>
            <a:r>
              <a:rPr lang="en-US" b="1" dirty="0" smtClean="0"/>
              <a:t> </a:t>
            </a:r>
            <a:r>
              <a:rPr lang="en-US" b="1" dirty="0" err="1" smtClean="0"/>
              <a:t>hipotesis</a:t>
            </a:r>
            <a:endParaRPr lang="en-US" b="1" dirty="0" smtClean="0"/>
          </a:p>
          <a:p>
            <a:pPr marL="0" indent="0" algn="r">
              <a:lnSpc>
                <a:spcPct val="100000"/>
              </a:lnSpc>
              <a:buNone/>
            </a:pPr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sampel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 smtClean="0"/>
          </a:p>
          <a:p>
            <a:pPr marL="0" indent="0" algn="r">
              <a:lnSpc>
                <a:spcPct val="100000"/>
              </a:lnSpc>
              <a:buNone/>
            </a:pPr>
            <a:r>
              <a:rPr lang="en-US" b="1" dirty="0" err="1" smtClean="0"/>
              <a:t>Menyusun</a:t>
            </a:r>
            <a:r>
              <a:rPr lang="en-US" b="1" dirty="0" smtClean="0"/>
              <a:t> </a:t>
            </a:r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099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TAHAP PELAKSANAAN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15729" y="1927274"/>
            <a:ext cx="3249637" cy="1181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15729" y="4001294"/>
            <a:ext cx="3249637" cy="1181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Analisis</a:t>
            </a:r>
            <a:r>
              <a:rPr lang="en-US" dirty="0" smtClean="0"/>
              <a:t> Data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6140548" y="3108960"/>
            <a:ext cx="0" cy="892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65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Tahap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Penulisan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laporan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8610" y="2149181"/>
            <a:ext cx="6416040" cy="3759249"/>
          </a:xfrm>
          <a:solidFill>
            <a:schemeClr val="accent2"/>
          </a:solidFill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M</a:t>
            </a:r>
            <a:r>
              <a:rPr lang="en-US" dirty="0" err="1" smtClean="0"/>
              <a:t>embuat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.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agar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mengkomunkasikan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para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Variabel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Penelitian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6744" y="1825625"/>
            <a:ext cx="6627055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orang,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kesimpulannya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38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Macam-macam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Variabel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966" y="1825625"/>
            <a:ext cx="9074834" cy="4351338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(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) : variable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perubahannya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 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 (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) : variable yang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Variabel</a:t>
            </a:r>
            <a:r>
              <a:rPr lang="en-US" dirty="0" smtClean="0"/>
              <a:t> moderator :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(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memperlemah</a:t>
            </a:r>
            <a:r>
              <a:rPr lang="en-US" dirty="0" smtClean="0"/>
              <a:t>)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variable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Variabel</a:t>
            </a:r>
            <a:r>
              <a:rPr lang="en-US" dirty="0" smtClean="0"/>
              <a:t> intervening : variable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variable </a:t>
            </a:r>
            <a:r>
              <a:rPr lang="en-US" dirty="0" err="1" smtClean="0"/>
              <a:t>penyela</a:t>
            </a:r>
            <a:r>
              <a:rPr lang="en-US" dirty="0" smtClean="0"/>
              <a:t>/</a:t>
            </a:r>
            <a:r>
              <a:rPr lang="en-US" dirty="0" err="1" smtClean="0"/>
              <a:t>antara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di </a:t>
            </a:r>
            <a:r>
              <a:rPr lang="en-US" dirty="0" err="1" smtClean="0"/>
              <a:t>antara</a:t>
            </a:r>
            <a:r>
              <a:rPr lang="en-US" dirty="0" smtClean="0"/>
              <a:t> variable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variable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berubahnya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variable </a:t>
            </a:r>
            <a:r>
              <a:rPr lang="en-US" dirty="0" err="1" smtClean="0"/>
              <a:t>dependen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Variabel</a:t>
            </a:r>
            <a:r>
              <a:rPr lang="en-US" dirty="0" smtClean="0"/>
              <a:t> control : </a:t>
            </a:r>
            <a:r>
              <a:rPr lang="en-US" dirty="0" err="1"/>
              <a:t>variabel-variabel</a:t>
            </a:r>
            <a:r>
              <a:rPr lang="en-US" dirty="0"/>
              <a:t> yang </a:t>
            </a:r>
            <a:r>
              <a:rPr lang="en-US" dirty="0" err="1"/>
              <a:t>berpengaruh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dinetralisir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dikontrol</a:t>
            </a:r>
            <a:r>
              <a:rPr lang="en-US" dirty="0"/>
              <a:t>.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dikontrol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pengaruh-pengaruh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yang </a:t>
            </a:r>
            <a:r>
              <a:rPr lang="en-US" dirty="0" err="1"/>
              <a:t>diamati</a:t>
            </a:r>
            <a:r>
              <a:rPr lang="en-US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710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Paradigma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Penelitian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3515" y="2369712"/>
            <a:ext cx="6562859" cy="365270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variable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241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Metode Penelitian</vt:lpstr>
      <vt:lpstr>PROSES PENELITIAN</vt:lpstr>
      <vt:lpstr>Tahap Perencanaan</vt:lpstr>
      <vt:lpstr>TAHAP PELAKSANAAN</vt:lpstr>
      <vt:lpstr>Tahap Penulisan laporan</vt:lpstr>
      <vt:lpstr>Variabel Penelitian</vt:lpstr>
      <vt:lpstr>Macam-macam Variabel</vt:lpstr>
      <vt:lpstr>Paradigma Penelitian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</dc:title>
  <dc:creator>Angky Febriansyah</dc:creator>
  <cp:lastModifiedBy>Angky Febriansyah</cp:lastModifiedBy>
  <cp:revision>9</cp:revision>
  <dcterms:created xsi:type="dcterms:W3CDTF">2017-09-27T19:27:32Z</dcterms:created>
  <dcterms:modified xsi:type="dcterms:W3CDTF">2017-09-27T21:11:30Z</dcterms:modified>
</cp:coreProperties>
</file>