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64" r:id="rId4"/>
    <p:sldId id="260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61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FF6600"/>
    <a:srgbClr val="333333"/>
    <a:srgbClr val="969696"/>
    <a:srgbClr val="EAEAEA"/>
    <a:srgbClr val="035540"/>
    <a:srgbClr val="023A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38" autoAdjust="0"/>
    <p:restoredTop sz="94660"/>
  </p:normalViewPr>
  <p:slideViewPr>
    <p:cSldViewPr>
      <p:cViewPr varScale="1">
        <p:scale>
          <a:sx n="70" d="100"/>
          <a:sy n="70" d="100"/>
        </p:scale>
        <p:origin x="121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219200"/>
            <a:ext cx="6096000" cy="838200"/>
          </a:xfrm>
        </p:spPr>
        <p:txBody>
          <a:bodyPr anchor="b" anchorCtr="0"/>
          <a:lstStyle>
            <a:lvl1pPr algn="l"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000592"/>
            <a:ext cx="6096000" cy="457200"/>
          </a:xfrm>
        </p:spPr>
        <p:txBody>
          <a:bodyPr/>
          <a:lstStyle>
            <a:lvl1pPr marL="0" indent="0">
              <a:buFontTx/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A0CDCD4-CD15-4862-B1EC-A0830985C3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90600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0600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BEEB80-B944-460A-8974-680B94F586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4754B-EBAD-441D-9215-DC4567C7D4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05450" y="838200"/>
            <a:ext cx="158115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838200"/>
            <a:ext cx="48768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CDB937-FF70-458F-9A54-326C4DD28C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0" y="1447800"/>
            <a:ext cx="5486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2743200"/>
            <a:ext cx="3086100" cy="99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238500" y="2743200"/>
            <a:ext cx="3086100" cy="99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0" y="3886200"/>
            <a:ext cx="3086100" cy="99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238500" y="3886200"/>
            <a:ext cx="3086100" cy="99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EFE7876-85AD-4479-9C81-C1386789C9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6F38E5-157D-44DF-8C40-B0224E59B7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6F38E5-157D-44DF-8C40-B0224E59B7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A01226-8442-42ED-B1D2-7090889D8A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30861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95700" y="1828800"/>
            <a:ext cx="30861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0797D1-C824-4779-9D82-17BA43A78E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6400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1535113"/>
            <a:ext cx="320039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199" y="2174875"/>
            <a:ext cx="320039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33800" y="1535113"/>
            <a:ext cx="3124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33800" y="2174875"/>
            <a:ext cx="31242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665466-53CE-45C9-8063-F153F075CE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775FEC-4C04-4A63-A9AD-7EEEA99AE2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333B50-9CB4-4DFF-884B-2AB146F79B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580ED7-4E65-440D-9621-BA14847477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2000"/>
            <a:ext cx="6324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76400"/>
            <a:ext cx="63246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E66DC7F-F594-478E-9152-650489D137D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Eras Bold ITC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Eras Bold ITC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Eras Bold ITC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Eras Bold ITC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Eras Bold ITC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Eras Bold ITC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Eras Bold ITC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Eras Bold IT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520" y="2924944"/>
            <a:ext cx="6096000" cy="2579272"/>
          </a:xfrm>
        </p:spPr>
        <p:txBody>
          <a:bodyPr/>
          <a:lstStyle/>
          <a:p>
            <a:r>
              <a:rPr lang="en-U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Komputer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Aplikasi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IT – 1 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05121"/>
            <a:ext cx="8640960" cy="936104"/>
          </a:xfrm>
          <a:solidFill>
            <a:schemeClr val="lt1">
              <a:alpha val="68000"/>
            </a:schemeClr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2800" b="1" u="sng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C o n t o h  </a:t>
            </a:r>
            <a:r>
              <a:rPr lang="en-US" sz="28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P </a:t>
            </a:r>
            <a:r>
              <a:rPr lang="en-US" sz="2800" b="1" u="sng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r o g r a m</a:t>
            </a:r>
            <a:br>
              <a:rPr lang="en-US" sz="2800" b="1" u="sng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marquee.html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249788" y="1340768"/>
            <a:ext cx="8640960" cy="4536504"/>
          </a:xfrm>
          <a:solidFill>
            <a:schemeClr val="bg1">
              <a:alpha val="6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sz="1800" dirty="0"/>
              <a:t>&lt;HTML&gt; </a:t>
            </a:r>
          </a:p>
          <a:p>
            <a:r>
              <a:rPr lang="en-US" sz="1800" dirty="0"/>
              <a:t>&lt;HEAD&gt;</a:t>
            </a:r>
          </a:p>
          <a:p>
            <a:r>
              <a:rPr lang="en-US" sz="1800" dirty="0"/>
              <a:t>&lt;TITLE&gt;Marquee&lt;/TITLE&gt;</a:t>
            </a:r>
          </a:p>
          <a:p>
            <a:r>
              <a:rPr lang="en-US" sz="1800" dirty="0"/>
              <a:t>&lt;/HEAD&gt; </a:t>
            </a:r>
          </a:p>
          <a:p>
            <a:r>
              <a:rPr lang="en-US" sz="1800" dirty="0"/>
              <a:t>&lt;BODY&gt; </a:t>
            </a:r>
            <a:r>
              <a:rPr lang="id-ID" sz="1800" dirty="0"/>
              <a:t>&lt;h1 align=“center”&gt;&lt;b&gt;LATIHAN MARQUEE&lt;/b&gt;&lt;/h1&gt;&lt;HR</a:t>
            </a:r>
            <a:r>
              <a:rPr lang="id-ID" sz="1800" dirty="0" smtClean="0"/>
              <a:t>&gt;</a:t>
            </a:r>
            <a:endParaRPr lang="en-US" sz="1800" dirty="0"/>
          </a:p>
          <a:p>
            <a:r>
              <a:rPr lang="en-US" sz="1800" dirty="0" smtClean="0"/>
              <a:t>&lt;</a:t>
            </a:r>
            <a:r>
              <a:rPr lang="en-US" sz="1800" dirty="0"/>
              <a:t>Marquee direction="left" behavior="alternate" </a:t>
            </a:r>
            <a:r>
              <a:rPr lang="en-US" sz="1800" dirty="0" err="1">
                <a:solidFill>
                  <a:srgbClr val="C00000"/>
                </a:solidFill>
              </a:rPr>
              <a:t>Scrollamount</a:t>
            </a:r>
            <a:r>
              <a:rPr lang="en-US" sz="1800" dirty="0">
                <a:solidFill>
                  <a:srgbClr val="C00000"/>
                </a:solidFill>
              </a:rPr>
              <a:t>="</a:t>
            </a:r>
            <a:r>
              <a:rPr lang="en-US" sz="1800" dirty="0" smtClean="0">
                <a:solidFill>
                  <a:srgbClr val="C00000"/>
                </a:solidFill>
              </a:rPr>
              <a:t>20“</a:t>
            </a:r>
            <a:r>
              <a:rPr lang="en-US" sz="1800" dirty="0" smtClean="0"/>
              <a:t>&gt; 	&lt;h1&gt;</a:t>
            </a:r>
            <a:r>
              <a:rPr lang="en-US" sz="1800" dirty="0" err="1" smtClean="0"/>
              <a:t>Kiri</a:t>
            </a:r>
            <a:r>
              <a:rPr lang="en-US" sz="1800" dirty="0" smtClean="0"/>
              <a:t> &lt;/</a:t>
            </a:r>
            <a:r>
              <a:rPr lang="en-US" sz="1800" dirty="0"/>
              <a:t>h1&gt; &lt;/marquee&gt; </a:t>
            </a:r>
          </a:p>
          <a:p>
            <a:r>
              <a:rPr lang="en-US" sz="1800" dirty="0"/>
              <a:t>&lt;Marquee direction="right" behavior="slide" </a:t>
            </a:r>
            <a:r>
              <a:rPr lang="id-ID" sz="1800" dirty="0" smtClean="0">
                <a:solidFill>
                  <a:srgbClr val="FF0000"/>
                </a:solidFill>
              </a:rPr>
              <a:t>loop=“2” </a:t>
            </a:r>
            <a:r>
              <a:rPr lang="id-ID" sz="1800" dirty="0" smtClean="0"/>
              <a:t>	</a:t>
            </a:r>
            <a:r>
              <a:rPr lang="en-US" sz="1800" dirty="0" err="1" smtClean="0">
                <a:solidFill>
                  <a:srgbClr val="C00000"/>
                </a:solidFill>
              </a:rPr>
              <a:t>scrollamount</a:t>
            </a:r>
            <a:r>
              <a:rPr lang="en-US" sz="1800" dirty="0">
                <a:solidFill>
                  <a:srgbClr val="C00000"/>
                </a:solidFill>
              </a:rPr>
              <a:t>="</a:t>
            </a:r>
            <a:r>
              <a:rPr lang="en-US" sz="1800" dirty="0" smtClean="0">
                <a:solidFill>
                  <a:srgbClr val="C00000"/>
                </a:solidFill>
              </a:rPr>
              <a:t>10“</a:t>
            </a:r>
            <a:r>
              <a:rPr lang="id-ID" sz="1800" dirty="0" smtClean="0">
                <a:solidFill>
                  <a:schemeClr val="tx1"/>
                </a:solidFill>
              </a:rPr>
              <a:t>&gt;</a:t>
            </a:r>
            <a:r>
              <a:rPr lang="en-US" sz="1800" dirty="0" smtClean="0"/>
              <a:t>&lt;h2&gt;</a:t>
            </a:r>
            <a:r>
              <a:rPr lang="en-US" sz="1800" dirty="0" err="1" smtClean="0"/>
              <a:t>Kanan</a:t>
            </a:r>
            <a:r>
              <a:rPr lang="en-US" sz="1800" dirty="0" smtClean="0"/>
              <a:t>&lt;/</a:t>
            </a:r>
            <a:r>
              <a:rPr lang="en-US" sz="1800" dirty="0"/>
              <a:t>h2</a:t>
            </a:r>
            <a:r>
              <a:rPr lang="en-US" sz="1800" dirty="0" smtClean="0"/>
              <a:t>&gt;&lt;/</a:t>
            </a:r>
            <a:r>
              <a:rPr lang="en-US" sz="1800" dirty="0"/>
              <a:t>marquee&gt;</a:t>
            </a:r>
          </a:p>
          <a:p>
            <a:r>
              <a:rPr lang="en-US" sz="1800" dirty="0"/>
              <a:t>&lt;Marquee direction="up" behavior="scroll"&gt; &lt;</a:t>
            </a:r>
            <a:r>
              <a:rPr lang="en-US" sz="1800" dirty="0" smtClean="0"/>
              <a:t>h3&gt;</a:t>
            </a:r>
            <a:r>
              <a:rPr lang="en-US" sz="1800" dirty="0" err="1" smtClean="0"/>
              <a:t>Atas</a:t>
            </a:r>
            <a:r>
              <a:rPr lang="en-US" sz="1800" dirty="0" smtClean="0"/>
              <a:t>&lt;/</a:t>
            </a:r>
            <a:r>
              <a:rPr lang="en-US" sz="1800" dirty="0"/>
              <a:t>h3&gt; &lt;/marquee&gt;</a:t>
            </a:r>
          </a:p>
          <a:p>
            <a:r>
              <a:rPr lang="en-US" sz="1800" dirty="0"/>
              <a:t>&lt;Marquee direction="down" </a:t>
            </a:r>
            <a:r>
              <a:rPr lang="en-US" sz="1800" dirty="0" err="1">
                <a:solidFill>
                  <a:srgbClr val="C00000"/>
                </a:solidFill>
              </a:rPr>
              <a:t>scrolldelay</a:t>
            </a:r>
            <a:r>
              <a:rPr lang="en-US" sz="1800" dirty="0" smtClean="0">
                <a:solidFill>
                  <a:srgbClr val="C00000"/>
                </a:solidFill>
              </a:rPr>
              <a:t>=”250”&gt; </a:t>
            </a:r>
            <a:r>
              <a:rPr lang="en-US" sz="1800" dirty="0"/>
              <a:t>&lt;</a:t>
            </a:r>
            <a:r>
              <a:rPr lang="en-US" sz="1800" dirty="0" smtClean="0"/>
              <a:t>h3&gt;</a:t>
            </a:r>
            <a:r>
              <a:rPr lang="en-US" sz="1800" dirty="0" err="1" smtClean="0"/>
              <a:t>Bawah</a:t>
            </a:r>
            <a:r>
              <a:rPr lang="en-US" sz="1800" dirty="0" smtClean="0"/>
              <a:t>&lt;/</a:t>
            </a:r>
            <a:r>
              <a:rPr lang="en-US" sz="1800" dirty="0"/>
              <a:t>h4&gt; &lt;/marquee&gt;</a:t>
            </a:r>
          </a:p>
          <a:p>
            <a:r>
              <a:rPr lang="en-US" sz="1800" dirty="0" smtClean="0"/>
              <a:t>&lt;/</a:t>
            </a:r>
            <a:r>
              <a:rPr lang="en-US" sz="1800" dirty="0"/>
              <a:t>BODY&gt; </a:t>
            </a:r>
          </a:p>
          <a:p>
            <a:r>
              <a:rPr lang="en-US" sz="1800" dirty="0"/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3969532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219"/>
            <a:ext cx="8640960" cy="387803"/>
          </a:xfrm>
          <a:solidFill>
            <a:schemeClr val="lt1">
              <a:alpha val="68000"/>
            </a:schemeClr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1800" cap="none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Contoh</a:t>
            </a:r>
            <a:r>
              <a:rPr lang="en-US" sz="1800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marquee </a:t>
            </a:r>
            <a:r>
              <a:rPr lang="en-US" sz="1800" cap="none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dengan</a:t>
            </a:r>
            <a:r>
              <a:rPr lang="en-US" sz="1800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1800" cap="none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variasi</a:t>
            </a:r>
            <a:r>
              <a:rPr lang="en-US" sz="1800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1800" cap="none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hurup</a:t>
            </a:r>
            <a:r>
              <a:rPr lang="en-US" sz="1800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1800" cap="none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dan</a:t>
            </a:r>
            <a:r>
              <a:rPr lang="en-US" sz="1800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1800" cap="none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warna</a:t>
            </a:r>
            <a:r>
              <a:rPr lang="en-US" sz="1800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1800" cap="none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latar</a:t>
            </a:r>
            <a:r>
              <a:rPr lang="en-US" sz="1800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1800" cap="none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belakang</a:t>
            </a:r>
            <a:r>
              <a:rPr lang="en-US" sz="1800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en-US" sz="1800" cap="none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251520" y="399022"/>
            <a:ext cx="8640960" cy="6458978"/>
          </a:xfrm>
          <a:solidFill>
            <a:schemeClr val="bg1">
              <a:alpha val="6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sz="1600" dirty="0">
                <a:solidFill>
                  <a:schemeClr val="tx1"/>
                </a:solidFill>
              </a:rPr>
              <a:t>&lt;HTML&gt; </a:t>
            </a:r>
          </a:p>
          <a:p>
            <a:r>
              <a:rPr lang="en-US" sz="1600" dirty="0">
                <a:solidFill>
                  <a:schemeClr val="tx1"/>
                </a:solidFill>
              </a:rPr>
              <a:t>&lt;HEAD&gt;</a:t>
            </a:r>
          </a:p>
          <a:p>
            <a:r>
              <a:rPr lang="en-US" sz="1600" dirty="0">
                <a:solidFill>
                  <a:schemeClr val="tx1"/>
                </a:solidFill>
              </a:rPr>
              <a:t>&lt;TITLE&gt;Marquee&lt;/TITLE&gt;</a:t>
            </a:r>
          </a:p>
          <a:p>
            <a:r>
              <a:rPr lang="en-US" sz="1600" dirty="0">
                <a:solidFill>
                  <a:schemeClr val="tx1"/>
                </a:solidFill>
              </a:rPr>
              <a:t>&lt;/HEAD&gt; </a:t>
            </a:r>
          </a:p>
          <a:p>
            <a:r>
              <a:rPr lang="en-US" sz="1600" dirty="0">
                <a:solidFill>
                  <a:schemeClr val="tx1"/>
                </a:solidFill>
              </a:rPr>
              <a:t>&lt;BODY&gt; &lt;h1 align="center"&gt;&lt;b&gt;LATIHAN MARQUEE&lt;/b&gt;&lt;/h1&gt;&lt;HR&gt;</a:t>
            </a:r>
          </a:p>
          <a:p>
            <a:r>
              <a:rPr lang="en-US" sz="1600" dirty="0">
                <a:solidFill>
                  <a:schemeClr val="tx1"/>
                </a:solidFill>
              </a:rPr>
              <a:t>&lt;font face="</a:t>
            </a:r>
            <a:r>
              <a:rPr lang="en-US" sz="1600" dirty="0" err="1">
                <a:solidFill>
                  <a:schemeClr val="tx1"/>
                </a:solidFill>
              </a:rPr>
              <a:t>arial</a:t>
            </a:r>
            <a:r>
              <a:rPr lang="en-US" sz="1600" dirty="0">
                <a:solidFill>
                  <a:schemeClr val="tx1"/>
                </a:solidFill>
              </a:rPr>
              <a:t>" color="purple" size="4"&gt;&lt;Marquee direction="left" </a:t>
            </a:r>
            <a:r>
              <a:rPr lang="en-US" sz="1600" dirty="0" err="1">
                <a:solidFill>
                  <a:schemeClr val="tx1"/>
                </a:solidFill>
              </a:rPr>
              <a:t>bgcolor</a:t>
            </a:r>
            <a:r>
              <a:rPr lang="en-US" sz="1600" dirty="0">
                <a:solidFill>
                  <a:schemeClr val="tx1"/>
                </a:solidFill>
              </a:rPr>
              <a:t>="yellow"  height="70px" width="1000px" behavior="alternate" </a:t>
            </a:r>
            <a:r>
              <a:rPr lang="en-US" sz="1600" dirty="0" err="1">
                <a:solidFill>
                  <a:schemeClr val="tx1"/>
                </a:solidFill>
              </a:rPr>
              <a:t>Scrollamount</a:t>
            </a:r>
            <a:r>
              <a:rPr lang="en-US" sz="1600" dirty="0">
                <a:solidFill>
                  <a:schemeClr val="tx1"/>
                </a:solidFill>
              </a:rPr>
              <a:t>="20" </a:t>
            </a:r>
            <a:r>
              <a:rPr lang="en-US" sz="1600" dirty="0" smtClean="0">
                <a:solidFill>
                  <a:schemeClr val="tx1"/>
                </a:solidFill>
              </a:rPr>
              <a:t>&gt;&lt;</a:t>
            </a:r>
            <a:r>
              <a:rPr lang="en-US" sz="1600" dirty="0">
                <a:solidFill>
                  <a:schemeClr val="tx1"/>
                </a:solidFill>
              </a:rPr>
              <a:t>h1&gt;</a:t>
            </a:r>
            <a:r>
              <a:rPr lang="en-US" sz="1600" dirty="0" err="1">
                <a:solidFill>
                  <a:schemeClr val="tx1"/>
                </a:solidFill>
              </a:rPr>
              <a:t>Kiri</a:t>
            </a:r>
            <a:r>
              <a:rPr lang="en-US" sz="1600" dirty="0">
                <a:solidFill>
                  <a:schemeClr val="tx1"/>
                </a:solidFill>
              </a:rPr>
              <a:t>  &lt;/h1&gt; &lt;/marquee&gt;&lt;/font&gt; </a:t>
            </a:r>
          </a:p>
          <a:p>
            <a:r>
              <a:rPr lang="id-ID" sz="1600" dirty="0" smtClean="0">
                <a:solidFill>
                  <a:schemeClr val="tx1"/>
                </a:solidFill>
              </a:rPr>
              <a:t>&lt;hr&gt;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&lt;font face="</a:t>
            </a:r>
            <a:r>
              <a:rPr lang="en-US" sz="1600" dirty="0" err="1">
                <a:solidFill>
                  <a:schemeClr val="tx1"/>
                </a:solidFill>
              </a:rPr>
              <a:t>aharoni</a:t>
            </a:r>
            <a:r>
              <a:rPr lang="en-US" sz="1600" dirty="0">
                <a:solidFill>
                  <a:schemeClr val="tx1"/>
                </a:solidFill>
              </a:rPr>
              <a:t>" color="blue" size="4"&gt;&lt;Marquee direction="right" </a:t>
            </a:r>
            <a:r>
              <a:rPr lang="en-US" sz="1600" dirty="0" err="1">
                <a:solidFill>
                  <a:schemeClr val="tx1"/>
                </a:solidFill>
              </a:rPr>
              <a:t>bgcolor</a:t>
            </a:r>
            <a:r>
              <a:rPr lang="en-US" sz="1600" dirty="0">
                <a:solidFill>
                  <a:schemeClr val="tx1"/>
                </a:solidFill>
              </a:rPr>
              <a:t>="red" height="70px" width="1000px" behavior="slide" </a:t>
            </a:r>
            <a:r>
              <a:rPr lang="en-US" sz="1600" dirty="0" err="1">
                <a:solidFill>
                  <a:schemeClr val="tx1"/>
                </a:solidFill>
              </a:rPr>
              <a:t>scrollamount</a:t>
            </a:r>
            <a:r>
              <a:rPr lang="en-US" sz="1600" dirty="0">
                <a:solidFill>
                  <a:schemeClr val="tx1"/>
                </a:solidFill>
              </a:rPr>
              <a:t>="10"&gt; &lt;h2&gt;</a:t>
            </a:r>
            <a:r>
              <a:rPr lang="en-US" sz="1600" dirty="0" err="1">
                <a:solidFill>
                  <a:schemeClr val="tx1"/>
                </a:solidFill>
              </a:rPr>
              <a:t>Kanan</a:t>
            </a:r>
            <a:r>
              <a:rPr lang="en-US" sz="1600" dirty="0">
                <a:solidFill>
                  <a:schemeClr val="tx1"/>
                </a:solidFill>
              </a:rPr>
              <a:t> &lt;/h2&gt; &lt;/marquee&gt;&lt;/font&gt;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&lt;</a:t>
            </a:r>
            <a:r>
              <a:rPr lang="id-ID" sz="1600" dirty="0" smtClean="0">
                <a:solidFill>
                  <a:schemeClr val="tx1"/>
                </a:solidFill>
              </a:rPr>
              <a:t>hr&gt;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&lt;font face="</a:t>
            </a:r>
            <a:r>
              <a:rPr lang="en-US" sz="1600" dirty="0" err="1">
                <a:solidFill>
                  <a:schemeClr val="tx1"/>
                </a:solidFill>
              </a:rPr>
              <a:t>algerian</a:t>
            </a:r>
            <a:r>
              <a:rPr lang="en-US" sz="1600" dirty="0">
                <a:solidFill>
                  <a:schemeClr val="tx1"/>
                </a:solidFill>
              </a:rPr>
              <a:t>" color="red" size="4"&gt;&lt;Marquee direction="up" </a:t>
            </a:r>
            <a:r>
              <a:rPr lang="en-US" sz="1600" dirty="0" err="1">
                <a:solidFill>
                  <a:schemeClr val="tx1"/>
                </a:solidFill>
              </a:rPr>
              <a:t>bgcolor</a:t>
            </a:r>
            <a:r>
              <a:rPr lang="en-US" sz="1600" dirty="0">
                <a:solidFill>
                  <a:schemeClr val="tx1"/>
                </a:solidFill>
              </a:rPr>
              <a:t>="blue" height="70px" width="1000px" behavior="scroll"&gt; &lt;h3&gt;</a:t>
            </a:r>
            <a:r>
              <a:rPr lang="en-US" sz="1600" dirty="0" err="1">
                <a:solidFill>
                  <a:schemeClr val="tx1"/>
                </a:solidFill>
              </a:rPr>
              <a:t>Atas</a:t>
            </a:r>
            <a:r>
              <a:rPr lang="en-US" sz="1600" dirty="0">
                <a:solidFill>
                  <a:schemeClr val="tx1"/>
                </a:solidFill>
              </a:rPr>
              <a:t>&lt;/h3&gt; &lt;/marquee&gt;&lt;/font&gt;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&lt;</a:t>
            </a:r>
            <a:r>
              <a:rPr lang="id-ID" sz="1600" dirty="0" smtClean="0">
                <a:solidFill>
                  <a:schemeClr val="tx1"/>
                </a:solidFill>
              </a:rPr>
              <a:t>hr&gt;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&lt;font face="</a:t>
            </a:r>
            <a:r>
              <a:rPr lang="en-US" sz="1600" dirty="0" err="1">
                <a:solidFill>
                  <a:schemeClr val="tx1"/>
                </a:solidFill>
              </a:rPr>
              <a:t>broadway</a:t>
            </a:r>
            <a:r>
              <a:rPr lang="en-US" sz="1600" dirty="0">
                <a:solidFill>
                  <a:schemeClr val="tx1"/>
                </a:solidFill>
              </a:rPr>
              <a:t>" color="yellow" size="4"&gt;&lt;Marquee direction="down" </a:t>
            </a:r>
            <a:r>
              <a:rPr lang="en-US" sz="1600" dirty="0" err="1">
                <a:solidFill>
                  <a:schemeClr val="tx1"/>
                </a:solidFill>
              </a:rPr>
              <a:t>bgcolor</a:t>
            </a:r>
            <a:r>
              <a:rPr lang="en-US" sz="1600" dirty="0">
                <a:solidFill>
                  <a:schemeClr val="tx1"/>
                </a:solidFill>
              </a:rPr>
              <a:t>="purple" height="70px" width="1000px" </a:t>
            </a:r>
            <a:r>
              <a:rPr lang="en-US" sz="1600" dirty="0" err="1">
                <a:solidFill>
                  <a:schemeClr val="tx1"/>
                </a:solidFill>
              </a:rPr>
              <a:t>scrolldelay</a:t>
            </a:r>
            <a:r>
              <a:rPr lang="en-US" sz="1600" dirty="0">
                <a:solidFill>
                  <a:schemeClr val="tx1"/>
                </a:solidFill>
              </a:rPr>
              <a:t>="250"&gt; &lt;</a:t>
            </a:r>
            <a:r>
              <a:rPr lang="en-US" sz="1600" dirty="0" smtClean="0">
                <a:solidFill>
                  <a:schemeClr val="tx1"/>
                </a:solidFill>
              </a:rPr>
              <a:t>h4&gt; </a:t>
            </a:r>
            <a:r>
              <a:rPr lang="en-US" sz="1600" dirty="0" err="1">
                <a:solidFill>
                  <a:schemeClr val="tx1"/>
                </a:solidFill>
              </a:rPr>
              <a:t>Bawah</a:t>
            </a:r>
            <a:r>
              <a:rPr lang="en-US" sz="1600" dirty="0">
                <a:solidFill>
                  <a:schemeClr val="tx1"/>
                </a:solidFill>
              </a:rPr>
              <a:t>  &lt;/h4&gt; &lt;/marquee&gt;&lt;/font&gt;</a:t>
            </a:r>
          </a:p>
          <a:p>
            <a:r>
              <a:rPr lang="id-ID" sz="1600" dirty="0" smtClean="0">
                <a:solidFill>
                  <a:schemeClr val="tx1"/>
                </a:solidFill>
              </a:rPr>
              <a:t>&lt;hr&gt;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&lt;/BODY&gt; </a:t>
            </a:r>
          </a:p>
          <a:p>
            <a:r>
              <a:rPr lang="en-US" sz="1600" dirty="0">
                <a:solidFill>
                  <a:schemeClr val="tx1"/>
                </a:solidFill>
              </a:rPr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2690088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179512" y="454104"/>
            <a:ext cx="8784976" cy="5760640"/>
          </a:xfrm>
          <a:solidFill>
            <a:schemeClr val="bg1">
              <a:alpha val="75000"/>
            </a:schemeClr>
          </a:solidFill>
          <a:ln>
            <a:solidFill>
              <a:srgbClr val="99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sz="2400" dirty="0">
                <a:latin typeface="Calisto MT" pitchFamily="18" charset="0"/>
              </a:rPr>
              <a:t>Ada </a:t>
            </a:r>
            <a:r>
              <a:rPr lang="en-US" sz="2400" dirty="0" err="1">
                <a:latin typeface="Calisto MT" pitchFamily="18" charset="0"/>
              </a:rPr>
              <a:t>variasi</a:t>
            </a:r>
            <a:r>
              <a:rPr lang="en-US" sz="2400" dirty="0">
                <a:latin typeface="Calisto MT" pitchFamily="18" charset="0"/>
              </a:rPr>
              <a:t> lain </a:t>
            </a:r>
            <a:r>
              <a:rPr lang="en-US" sz="2400" dirty="0" err="1">
                <a:latin typeface="Calisto MT" pitchFamily="18" charset="0"/>
              </a:rPr>
              <a:t>dari</a:t>
            </a:r>
            <a:r>
              <a:rPr lang="en-US" sz="2400" dirty="0">
                <a:latin typeface="Calisto MT" pitchFamily="18" charset="0"/>
              </a:rPr>
              <a:t> marquee </a:t>
            </a:r>
            <a:r>
              <a:rPr lang="en-US" sz="2400" dirty="0" err="1">
                <a:latin typeface="Calisto MT" pitchFamily="18" charset="0"/>
              </a:rPr>
              <a:t>ini</a:t>
            </a:r>
            <a:r>
              <a:rPr lang="en-US" sz="2400" dirty="0">
                <a:latin typeface="Calisto MT" pitchFamily="18" charset="0"/>
              </a:rPr>
              <a:t>, </a:t>
            </a:r>
            <a:r>
              <a:rPr lang="en-US" sz="2400" dirty="0" err="1">
                <a:latin typeface="Calisto MT" pitchFamily="18" charset="0"/>
              </a:rPr>
              <a:t>yakni</a:t>
            </a:r>
            <a:r>
              <a:rPr lang="en-US" sz="2400" dirty="0">
                <a:latin typeface="Calisto MT" pitchFamily="18" charset="0"/>
              </a:rPr>
              <a:t> </a:t>
            </a:r>
            <a:r>
              <a:rPr lang="en-US" sz="2400" dirty="0" err="1">
                <a:latin typeface="Calisto MT" pitchFamily="18" charset="0"/>
              </a:rPr>
              <a:t>ketika</a:t>
            </a:r>
            <a:r>
              <a:rPr lang="en-US" sz="2400" dirty="0">
                <a:latin typeface="Calisto MT" pitchFamily="18" charset="0"/>
              </a:rPr>
              <a:t> mouse </a:t>
            </a:r>
            <a:r>
              <a:rPr lang="en-US" sz="2400" dirty="0" err="1">
                <a:latin typeface="Calisto MT" pitchFamily="18" charset="0"/>
              </a:rPr>
              <a:t>sedang</a:t>
            </a:r>
            <a:r>
              <a:rPr lang="en-US" sz="2400" dirty="0">
                <a:latin typeface="Calisto MT" pitchFamily="18" charset="0"/>
              </a:rPr>
              <a:t> </a:t>
            </a:r>
            <a:r>
              <a:rPr lang="en-US" sz="2400" dirty="0" err="1">
                <a:latin typeface="Calisto MT" pitchFamily="18" charset="0"/>
              </a:rPr>
              <a:t>berada</a:t>
            </a:r>
            <a:r>
              <a:rPr lang="en-US" sz="2400" dirty="0">
                <a:latin typeface="Calisto MT" pitchFamily="18" charset="0"/>
              </a:rPr>
              <a:t> di area marquee </a:t>
            </a:r>
            <a:r>
              <a:rPr lang="en-US" sz="2400" dirty="0" err="1">
                <a:latin typeface="Calisto MT" pitchFamily="18" charset="0"/>
              </a:rPr>
              <a:t>teks</a:t>
            </a:r>
            <a:r>
              <a:rPr lang="en-US" sz="2400" dirty="0">
                <a:latin typeface="Calisto MT" pitchFamily="18" charset="0"/>
              </a:rPr>
              <a:t> </a:t>
            </a:r>
            <a:r>
              <a:rPr lang="en-US" sz="2400" dirty="0" err="1">
                <a:latin typeface="Calisto MT" pitchFamily="18" charset="0"/>
              </a:rPr>
              <a:t>akan</a:t>
            </a:r>
            <a:r>
              <a:rPr lang="en-US" sz="2400" dirty="0">
                <a:latin typeface="Calisto MT" pitchFamily="18" charset="0"/>
              </a:rPr>
              <a:t> </a:t>
            </a:r>
            <a:r>
              <a:rPr lang="en-US" sz="2400" dirty="0" err="1">
                <a:latin typeface="Calisto MT" pitchFamily="18" charset="0"/>
              </a:rPr>
              <a:t>berhenti</a:t>
            </a:r>
            <a:r>
              <a:rPr lang="en-US" sz="2400" dirty="0">
                <a:latin typeface="Calisto MT" pitchFamily="18" charset="0"/>
              </a:rPr>
              <a:t> </a:t>
            </a:r>
            <a:r>
              <a:rPr lang="en-US" sz="2400" dirty="0" err="1">
                <a:latin typeface="Calisto MT" pitchFamily="18" charset="0"/>
              </a:rPr>
              <a:t>dan</a:t>
            </a:r>
            <a:r>
              <a:rPr lang="en-US" sz="2400" dirty="0">
                <a:latin typeface="Calisto MT" pitchFamily="18" charset="0"/>
              </a:rPr>
              <a:t> </a:t>
            </a:r>
            <a:r>
              <a:rPr lang="en-US" sz="2400" dirty="0" err="1">
                <a:latin typeface="Calisto MT" pitchFamily="18" charset="0"/>
              </a:rPr>
              <a:t>ketika</a:t>
            </a:r>
            <a:r>
              <a:rPr lang="en-US" sz="2400" dirty="0">
                <a:latin typeface="Calisto MT" pitchFamily="18" charset="0"/>
              </a:rPr>
              <a:t> mouse di </a:t>
            </a:r>
            <a:r>
              <a:rPr lang="en-US" sz="2400" dirty="0" err="1">
                <a:latin typeface="Calisto MT" pitchFamily="18" charset="0"/>
              </a:rPr>
              <a:t>geser</a:t>
            </a:r>
            <a:r>
              <a:rPr lang="en-US" sz="2400" dirty="0">
                <a:latin typeface="Calisto MT" pitchFamily="18" charset="0"/>
              </a:rPr>
              <a:t> </a:t>
            </a:r>
            <a:r>
              <a:rPr lang="en-US" sz="2400" dirty="0" err="1">
                <a:latin typeface="Calisto MT" pitchFamily="18" charset="0"/>
              </a:rPr>
              <a:t>kembali</a:t>
            </a:r>
            <a:r>
              <a:rPr lang="en-US" sz="2400" dirty="0">
                <a:latin typeface="Calisto MT" pitchFamily="18" charset="0"/>
              </a:rPr>
              <a:t> </a:t>
            </a:r>
            <a:r>
              <a:rPr lang="en-US" sz="2400" dirty="0" err="1">
                <a:latin typeface="Calisto MT" pitchFamily="18" charset="0"/>
              </a:rPr>
              <a:t>ketempat</a:t>
            </a:r>
            <a:r>
              <a:rPr lang="en-US" sz="2400" dirty="0">
                <a:latin typeface="Calisto MT" pitchFamily="18" charset="0"/>
              </a:rPr>
              <a:t> lain </a:t>
            </a:r>
            <a:r>
              <a:rPr lang="en-US" sz="2400" dirty="0" err="1">
                <a:latin typeface="Calisto MT" pitchFamily="18" charset="0"/>
              </a:rPr>
              <a:t>maka</a:t>
            </a:r>
            <a:r>
              <a:rPr lang="en-US" sz="2400" dirty="0">
                <a:latin typeface="Calisto MT" pitchFamily="18" charset="0"/>
              </a:rPr>
              <a:t> </a:t>
            </a:r>
            <a:r>
              <a:rPr lang="en-US" sz="2400" dirty="0" err="1">
                <a:latin typeface="Calisto MT" pitchFamily="18" charset="0"/>
              </a:rPr>
              <a:t>teks</a:t>
            </a:r>
            <a:r>
              <a:rPr lang="en-US" sz="2400" dirty="0">
                <a:latin typeface="Calisto MT" pitchFamily="18" charset="0"/>
              </a:rPr>
              <a:t> </a:t>
            </a:r>
            <a:r>
              <a:rPr lang="en-US" sz="2400" dirty="0" err="1">
                <a:latin typeface="Calisto MT" pitchFamily="18" charset="0"/>
              </a:rPr>
              <a:t>akan</a:t>
            </a:r>
            <a:r>
              <a:rPr lang="en-US" sz="2400" dirty="0">
                <a:latin typeface="Calisto MT" pitchFamily="18" charset="0"/>
              </a:rPr>
              <a:t> </a:t>
            </a:r>
            <a:r>
              <a:rPr lang="en-US" sz="2400" dirty="0" err="1">
                <a:latin typeface="Calisto MT" pitchFamily="18" charset="0"/>
              </a:rPr>
              <a:t>bergerak</a:t>
            </a:r>
            <a:r>
              <a:rPr lang="en-US" sz="2400" dirty="0">
                <a:latin typeface="Calisto MT" pitchFamily="18" charset="0"/>
              </a:rPr>
              <a:t> </a:t>
            </a:r>
            <a:r>
              <a:rPr lang="en-US" sz="2400" dirty="0" err="1">
                <a:latin typeface="Calisto MT" pitchFamily="18" charset="0"/>
              </a:rPr>
              <a:t>kembali</a:t>
            </a:r>
            <a:r>
              <a:rPr lang="en-US" sz="2400" dirty="0">
                <a:latin typeface="Calisto MT" pitchFamily="18" charset="0"/>
              </a:rPr>
              <a:t>, </a:t>
            </a:r>
            <a:r>
              <a:rPr lang="en-US" sz="2400" dirty="0" err="1">
                <a:latin typeface="Calisto MT" pitchFamily="18" charset="0"/>
              </a:rPr>
              <a:t>ini</a:t>
            </a:r>
            <a:r>
              <a:rPr lang="en-US" sz="2400" dirty="0">
                <a:latin typeface="Calisto MT" pitchFamily="18" charset="0"/>
              </a:rPr>
              <a:t> </a:t>
            </a:r>
            <a:r>
              <a:rPr lang="en-US" sz="2400" dirty="0" err="1">
                <a:latin typeface="Calisto MT" pitchFamily="18" charset="0"/>
              </a:rPr>
              <a:t>hanya</a:t>
            </a:r>
            <a:r>
              <a:rPr lang="en-US" sz="2400" dirty="0">
                <a:latin typeface="Calisto MT" pitchFamily="18" charset="0"/>
              </a:rPr>
              <a:t> di </a:t>
            </a:r>
            <a:r>
              <a:rPr lang="en-US" sz="2400" dirty="0" err="1">
                <a:latin typeface="Calisto MT" pitchFamily="18" charset="0"/>
              </a:rPr>
              <a:t>tambahkan</a:t>
            </a:r>
            <a:r>
              <a:rPr lang="en-US" sz="2400" dirty="0">
                <a:latin typeface="Calisto MT" pitchFamily="18" charset="0"/>
              </a:rPr>
              <a:t> </a:t>
            </a:r>
            <a:r>
              <a:rPr lang="en-US" sz="2400" dirty="0" err="1">
                <a:latin typeface="Calisto MT" pitchFamily="18" charset="0"/>
              </a:rPr>
              <a:t>sedikit</a:t>
            </a:r>
            <a:r>
              <a:rPr lang="en-US" sz="2400" dirty="0">
                <a:latin typeface="Calisto MT" pitchFamily="18" charset="0"/>
              </a:rPr>
              <a:t> program </a:t>
            </a:r>
            <a:r>
              <a:rPr lang="en-US" sz="2400" dirty="0" err="1">
                <a:latin typeface="Calisto MT" pitchFamily="18" charset="0"/>
              </a:rPr>
              <a:t>pada</a:t>
            </a:r>
            <a:r>
              <a:rPr lang="en-US" sz="2400" dirty="0">
                <a:latin typeface="Calisto MT" pitchFamily="18" charset="0"/>
              </a:rPr>
              <a:t> </a:t>
            </a:r>
            <a:r>
              <a:rPr lang="en-US" sz="2400" dirty="0" err="1">
                <a:latin typeface="Calisto MT" pitchFamily="18" charset="0"/>
              </a:rPr>
              <a:t>kolom</a:t>
            </a:r>
            <a:r>
              <a:rPr lang="en-US" sz="2400" dirty="0">
                <a:latin typeface="Calisto MT" pitchFamily="18" charset="0"/>
              </a:rPr>
              <a:t> marquee.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err="1"/>
              <a:t>Contoh</a:t>
            </a:r>
            <a:r>
              <a:rPr lang="en-US" sz="2400" dirty="0"/>
              <a:t>, </a:t>
            </a:r>
            <a:r>
              <a:rPr lang="en-US" sz="2400" dirty="0" err="1"/>
              <a:t>silahkan</a:t>
            </a:r>
            <a:r>
              <a:rPr lang="en-US" sz="2400" dirty="0"/>
              <a:t> </a:t>
            </a:r>
            <a:r>
              <a:rPr lang="en-US" sz="2400" dirty="0" err="1"/>
              <a:t>arahkan</a:t>
            </a:r>
            <a:r>
              <a:rPr lang="en-US" sz="2400" dirty="0"/>
              <a:t> mouse </a:t>
            </a:r>
            <a:r>
              <a:rPr lang="en-US" sz="2400" dirty="0" err="1"/>
              <a:t>anda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area marquee di </a:t>
            </a:r>
            <a:r>
              <a:rPr lang="en-US" sz="2400" dirty="0" err="1"/>
              <a:t>bawah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: </a:t>
            </a:r>
            <a:br>
              <a:rPr lang="en-US" sz="2400" dirty="0"/>
            </a:br>
            <a:r>
              <a:rPr lang="en-US" dirty="0" smtClean="0">
                <a:solidFill>
                  <a:srgbClr val="FF0000"/>
                </a:solidFill>
              </a:rPr>
              <a:t>&lt;html&gt;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&lt;head&gt;&lt;title&gt;Mouse&lt;/title&gt;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&lt;/head&gt;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&lt;body&gt;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&lt;marquee </a:t>
            </a:r>
            <a:r>
              <a:rPr lang="en-US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onmouseover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="</a:t>
            </a:r>
            <a:r>
              <a:rPr lang="en-US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this.stop</a:t>
            </a:r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()”</a:t>
            </a:r>
            <a:r>
              <a:rPr lang="id-ID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onmouseout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="</a:t>
            </a:r>
            <a:r>
              <a:rPr lang="en-US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this.start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()" </a:t>
            </a:r>
            <a:r>
              <a:rPr lang="en-US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scrollamount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="2" direction="up" width="50%" height="200" align="center"&gt; </a:t>
            </a:r>
            <a:b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silahkan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tunjuk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sini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/>
            </a:r>
            <a:br>
              <a:rPr lang="en-US" dirty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&lt;/</a:t>
            </a:r>
            <a:r>
              <a:rPr lang="en-US" dirty="0">
                <a:solidFill>
                  <a:srgbClr val="C00000"/>
                </a:solidFill>
              </a:rPr>
              <a:t>marquee&gt; </a:t>
            </a:r>
            <a:r>
              <a:rPr lang="en-US" dirty="0" smtClean="0">
                <a:solidFill>
                  <a:srgbClr val="C00000"/>
                </a:solidFill>
              </a:rPr>
              <a:t>&lt;/body&gt;&lt;/html&gt;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069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Efek</a:t>
            </a:r>
            <a:r>
              <a:rPr lang="en-US" dirty="0" smtClean="0"/>
              <a:t> Bounce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76400"/>
            <a:ext cx="8003232" cy="44196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&lt;html&gt;</a:t>
            </a:r>
          </a:p>
          <a:p>
            <a:pPr marL="0" indent="0">
              <a:buNone/>
            </a:pPr>
            <a:r>
              <a:rPr lang="en-US" sz="1800" dirty="0"/>
              <a:t>&lt;head&gt;&lt;title&gt;MARQUEE&lt;/title&gt;</a:t>
            </a:r>
          </a:p>
          <a:p>
            <a:pPr marL="0" indent="0">
              <a:buNone/>
            </a:pPr>
            <a:r>
              <a:rPr lang="en-US" sz="1800" dirty="0"/>
              <a:t>&lt;/head&gt;</a:t>
            </a:r>
          </a:p>
          <a:p>
            <a:pPr marL="0" indent="0">
              <a:buNone/>
            </a:pPr>
            <a:r>
              <a:rPr lang="en-US" sz="1800" dirty="0"/>
              <a:t>&lt;body&gt;&lt;H1 align="center"&gt;&lt;B&gt;EFEK BOUNCE&lt;HR&gt;&lt;/h1&gt;&lt;/b</a:t>
            </a:r>
            <a:r>
              <a:rPr lang="en-US" sz="1800" dirty="0" smtClean="0"/>
              <a:t>&gt;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&lt;font face="comic sans </a:t>
            </a:r>
            <a:r>
              <a:rPr lang="en-US" sz="1800" dirty="0" err="1"/>
              <a:t>ms</a:t>
            </a:r>
            <a:r>
              <a:rPr lang="en-US" sz="1800" dirty="0"/>
              <a:t>" color="orange" size="4"&gt;</a:t>
            </a:r>
          </a:p>
          <a:p>
            <a:pPr marL="0" indent="0">
              <a:buNone/>
            </a:pPr>
            <a:r>
              <a:rPr lang="en-US" sz="1800" dirty="0"/>
              <a:t>&lt;marquee </a:t>
            </a:r>
            <a:r>
              <a:rPr lang="en-US" sz="1800" dirty="0" err="1"/>
              <a:t>scrolldelay</a:t>
            </a:r>
            <a:r>
              <a:rPr lang="en-US" sz="1800" dirty="0"/>
              <a:t>="10" behavior="alternate" direction="up" width="450px" </a:t>
            </a:r>
            <a:r>
              <a:rPr lang="en-US" sz="1800" dirty="0" err="1"/>
              <a:t>scrollamount</a:t>
            </a:r>
            <a:r>
              <a:rPr lang="en-US" sz="1800" dirty="0"/>
              <a:t>="2" height="100px" </a:t>
            </a:r>
            <a:r>
              <a:rPr lang="en-US" sz="1800" dirty="0" err="1"/>
              <a:t>bgcolor</a:t>
            </a:r>
            <a:r>
              <a:rPr lang="en-US" sz="1800" dirty="0"/>
              <a:t>="black"&gt;</a:t>
            </a:r>
          </a:p>
          <a:p>
            <a:pPr marL="0" indent="0">
              <a:buNone/>
            </a:pPr>
            <a:r>
              <a:rPr lang="en-US" sz="1800" dirty="0"/>
              <a:t>&lt;marquee </a:t>
            </a:r>
            <a:r>
              <a:rPr lang="en-US" sz="1800" dirty="0" err="1"/>
              <a:t>scrolldelay</a:t>
            </a:r>
            <a:r>
              <a:rPr lang="en-US" sz="1800" dirty="0"/>
              <a:t>="10" behavior="alternate" direction="left" </a:t>
            </a:r>
            <a:r>
              <a:rPr lang="en-US" sz="1800" dirty="0" err="1"/>
              <a:t>scrollamount</a:t>
            </a:r>
            <a:r>
              <a:rPr lang="en-US" sz="1800" dirty="0"/>
              <a:t>="2"&gt;BOUNCE&lt;/marquee&gt;&lt;/marquee&gt;&lt;/font</a:t>
            </a:r>
            <a:r>
              <a:rPr lang="en-US" sz="1800" dirty="0" smtClean="0"/>
              <a:t>&gt;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&lt;/body&gt;</a:t>
            </a:r>
          </a:p>
          <a:p>
            <a:pPr marL="0" indent="0">
              <a:buNone/>
            </a:pPr>
            <a:r>
              <a:rPr lang="en-US" sz="1800" dirty="0"/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132376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539552" y="2204864"/>
            <a:ext cx="633670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ct val="50000"/>
              </a:spcBef>
            </a:pPr>
            <a:r>
              <a:rPr lang="en-US" sz="8000" b="1" spc="50" dirty="0" smtClean="0">
                <a:ln w="11430">
                  <a:solidFill>
                    <a:srgbClr val="FF0000"/>
                  </a:solidFill>
                </a:ln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sto MT" pitchFamily="18" charset="0"/>
              </a:rPr>
              <a:t>S E L E S A I</a:t>
            </a:r>
            <a:endParaRPr lang="en-US" sz="8000" b="1" spc="50" dirty="0">
              <a:ln w="11430">
                <a:solidFill>
                  <a:srgbClr val="FF0000"/>
                </a:solidFill>
              </a:ln>
              <a:solidFill>
                <a:srgbClr val="FFC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sto MT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908720"/>
            <a:ext cx="4752528" cy="914400"/>
          </a:xfrm>
          <a:solidFill>
            <a:schemeClr val="lt1">
              <a:alpha val="0"/>
            </a:schemeClr>
          </a:solidFill>
          <a:ln>
            <a:solidFill>
              <a:srgbClr val="FF66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 r e f o r m a t e d  T e x 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902084"/>
            <a:ext cx="5050904" cy="3672408"/>
          </a:xfrm>
          <a:ln>
            <a:solidFill>
              <a:srgbClr val="FF66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 algn="just">
              <a:buNone/>
            </a:pPr>
            <a:r>
              <a:rPr lang="en-US" sz="3000" dirty="0" err="1" smtClean="0"/>
              <a:t>Perintah</a:t>
            </a:r>
            <a:r>
              <a:rPr lang="en-US" sz="3000" dirty="0" smtClean="0"/>
              <a:t> </a:t>
            </a:r>
            <a:r>
              <a:rPr lang="en-US" sz="3000" dirty="0" err="1">
                <a:solidFill>
                  <a:srgbClr val="C00000"/>
                </a:solidFill>
              </a:rPr>
              <a:t>Preformated</a:t>
            </a:r>
            <a:r>
              <a:rPr lang="en-US" sz="3000" dirty="0"/>
              <a:t> text </a:t>
            </a:r>
            <a:r>
              <a:rPr lang="en-US" sz="3000" dirty="0" err="1"/>
              <a:t>akan</a:t>
            </a:r>
            <a:r>
              <a:rPr lang="en-US" sz="3000" dirty="0"/>
              <a:t> </a:t>
            </a:r>
            <a:r>
              <a:rPr lang="en-US" sz="3000" dirty="0" err="1"/>
              <a:t>menampilkan</a:t>
            </a:r>
            <a:r>
              <a:rPr lang="en-US" sz="3000" dirty="0"/>
              <a:t> </a:t>
            </a:r>
            <a:r>
              <a:rPr lang="en-US" sz="3000" dirty="0" err="1"/>
              <a:t>teks</a:t>
            </a:r>
            <a:r>
              <a:rPr lang="en-US" sz="3000" dirty="0"/>
              <a:t> </a:t>
            </a:r>
            <a:r>
              <a:rPr lang="en-US" sz="3000" dirty="0" err="1"/>
              <a:t>seperti</a:t>
            </a:r>
            <a:r>
              <a:rPr lang="en-US" sz="3000" dirty="0"/>
              <a:t> </a:t>
            </a:r>
            <a:r>
              <a:rPr lang="en-US" sz="3000" dirty="0" err="1"/>
              <a:t>apa</a:t>
            </a:r>
            <a:r>
              <a:rPr lang="en-US" sz="3000" dirty="0"/>
              <a:t> yang </a:t>
            </a:r>
            <a:r>
              <a:rPr lang="en-US" sz="3000" dirty="0" err="1"/>
              <a:t>kita</a:t>
            </a:r>
            <a:r>
              <a:rPr lang="en-US" sz="3000" dirty="0"/>
              <a:t> </a:t>
            </a:r>
            <a:r>
              <a:rPr lang="en-US" sz="3000" dirty="0" err="1"/>
              <a:t>ketikkan</a:t>
            </a:r>
            <a:r>
              <a:rPr lang="en-US" sz="3000" dirty="0"/>
              <a:t> </a:t>
            </a:r>
            <a:r>
              <a:rPr lang="en-US" sz="3000" dirty="0" err="1"/>
              <a:t>dalam</a:t>
            </a:r>
            <a:r>
              <a:rPr lang="en-US" sz="3000" dirty="0"/>
              <a:t> </a:t>
            </a:r>
            <a:r>
              <a:rPr lang="en-US" sz="3000" dirty="0" err="1"/>
              <a:t>dokumen</a:t>
            </a:r>
            <a:r>
              <a:rPr lang="en-US" sz="3000" dirty="0"/>
              <a:t> HTML, </a:t>
            </a:r>
            <a:r>
              <a:rPr lang="en-US" sz="3000" dirty="0" err="1"/>
              <a:t>termasuk</a:t>
            </a:r>
            <a:r>
              <a:rPr lang="en-US" sz="3000" dirty="0"/>
              <a:t> </a:t>
            </a:r>
            <a:r>
              <a:rPr lang="en-US" sz="3000" dirty="0" err="1"/>
              <a:t>penekanan</a:t>
            </a:r>
            <a:r>
              <a:rPr lang="en-US" sz="3000" dirty="0"/>
              <a:t> </a:t>
            </a:r>
            <a:r>
              <a:rPr lang="en-US" sz="3000" dirty="0" err="1"/>
              <a:t>tombol</a:t>
            </a:r>
            <a:r>
              <a:rPr lang="en-US" sz="3000" dirty="0"/>
              <a:t> enter </a:t>
            </a:r>
            <a:r>
              <a:rPr lang="en-US" sz="3000" dirty="0" err="1"/>
              <a:t>dan</a:t>
            </a:r>
            <a:r>
              <a:rPr lang="en-US" sz="3000" dirty="0"/>
              <a:t> </a:t>
            </a:r>
            <a:r>
              <a:rPr lang="en-US" sz="3000" dirty="0" err="1"/>
              <a:t>spasi</a:t>
            </a:r>
            <a:r>
              <a:rPr lang="en-US" sz="3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8818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792964" y="678426"/>
            <a:ext cx="720080" cy="5968366"/>
          </a:xfrm>
          <a:solidFill>
            <a:schemeClr val="lt1">
              <a:alpha val="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sz="28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chitextOneType" pitchFamily="2" charset="0"/>
              </a:rPr>
              <a:t>C</a:t>
            </a:r>
            <a:br>
              <a:rPr lang="en-US" sz="28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chitextOneType" pitchFamily="2" charset="0"/>
              </a:rPr>
            </a:br>
            <a:r>
              <a:rPr lang="en-US" sz="28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chitextOneType" pitchFamily="2" charset="0"/>
              </a:rPr>
              <a:t>o</a:t>
            </a:r>
            <a:br>
              <a:rPr lang="en-US" sz="28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chitextOneType" pitchFamily="2" charset="0"/>
              </a:rPr>
            </a:br>
            <a:r>
              <a:rPr lang="en-US" sz="28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chitextOneType" pitchFamily="2" charset="0"/>
              </a:rPr>
              <a:t>n</a:t>
            </a:r>
            <a:br>
              <a:rPr lang="en-US" sz="28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chitextOneType" pitchFamily="2" charset="0"/>
              </a:rPr>
            </a:br>
            <a:r>
              <a:rPr lang="en-US" sz="28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chitextOneType" pitchFamily="2" charset="0"/>
              </a:rPr>
              <a:t>t</a:t>
            </a:r>
            <a:br>
              <a:rPr lang="en-US" sz="28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chitextOneType" pitchFamily="2" charset="0"/>
              </a:rPr>
            </a:br>
            <a:r>
              <a:rPr lang="en-US" sz="28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chitextOneType" pitchFamily="2" charset="0"/>
              </a:rPr>
              <a:t>o</a:t>
            </a:r>
            <a:br>
              <a:rPr lang="en-US" sz="28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chitextOneType" pitchFamily="2" charset="0"/>
              </a:rPr>
            </a:br>
            <a:r>
              <a:rPr lang="en-US" sz="28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chitextOneType" pitchFamily="2" charset="0"/>
              </a:rPr>
              <a:t>h   </a:t>
            </a:r>
            <a:br>
              <a:rPr lang="en-US" sz="28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chitextOneType" pitchFamily="2" charset="0"/>
              </a:rPr>
            </a:br>
            <a:r>
              <a:rPr lang="en-US" sz="28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chitextOneType" pitchFamily="2" charset="0"/>
              </a:rPr>
              <a:t>p</a:t>
            </a:r>
            <a:br>
              <a:rPr lang="en-US" sz="28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chitextOneType" pitchFamily="2" charset="0"/>
              </a:rPr>
            </a:br>
            <a:r>
              <a:rPr lang="en-US" sz="28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chitextOneType" pitchFamily="2" charset="0"/>
              </a:rPr>
              <a:t>r</a:t>
            </a:r>
            <a:br>
              <a:rPr lang="en-US" sz="28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chitextOneType" pitchFamily="2" charset="0"/>
              </a:rPr>
            </a:br>
            <a:r>
              <a:rPr lang="en-US" sz="28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chitextOneType" pitchFamily="2" charset="0"/>
              </a:rPr>
              <a:t>o</a:t>
            </a:r>
            <a:br>
              <a:rPr lang="en-US" sz="28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chitextOneType" pitchFamily="2" charset="0"/>
              </a:rPr>
            </a:br>
            <a:r>
              <a:rPr lang="en-US" sz="28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chitextOneType" pitchFamily="2" charset="0"/>
              </a:rPr>
              <a:t>g</a:t>
            </a:r>
            <a:br>
              <a:rPr lang="en-US" sz="28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chitextOneType" pitchFamily="2" charset="0"/>
              </a:rPr>
            </a:br>
            <a:r>
              <a:rPr lang="en-US" sz="28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chitextOneType" pitchFamily="2" charset="0"/>
              </a:rPr>
              <a:t>r</a:t>
            </a:r>
            <a:br>
              <a:rPr lang="en-US" sz="28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chitextOneType" pitchFamily="2" charset="0"/>
              </a:rPr>
            </a:br>
            <a:r>
              <a:rPr lang="en-US" sz="28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chitextOneType" pitchFamily="2" charset="0"/>
              </a:rPr>
              <a:t>a</a:t>
            </a:r>
            <a:br>
              <a:rPr lang="en-US" sz="28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chitextOneType" pitchFamily="2" charset="0"/>
              </a:rPr>
            </a:br>
            <a:r>
              <a:rPr lang="en-US" sz="28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chitextOneType" pitchFamily="2" charset="0"/>
              </a:rPr>
              <a:t>m</a:t>
            </a:r>
            <a:br>
              <a:rPr lang="en-US" sz="28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chitextOneType" pitchFamily="2" charset="0"/>
              </a:rPr>
            </a:br>
            <a:endParaRPr lang="en-US" sz="2800" cap="none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chitextOneType" pitchFamily="2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79512" y="89337"/>
            <a:ext cx="6408712" cy="6552728"/>
          </a:xfrm>
          <a:solidFill>
            <a:schemeClr val="lt1">
              <a:alpha val="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sz="1400" dirty="0">
                <a:solidFill>
                  <a:schemeClr val="tx1"/>
                </a:solidFill>
              </a:rPr>
              <a:t>&lt;HTML&gt; </a:t>
            </a:r>
          </a:p>
          <a:p>
            <a:r>
              <a:rPr lang="en-US" sz="1400" dirty="0">
                <a:solidFill>
                  <a:schemeClr val="tx1"/>
                </a:solidFill>
              </a:rPr>
              <a:t>&lt;HEAD&gt;</a:t>
            </a:r>
          </a:p>
          <a:p>
            <a:r>
              <a:rPr lang="en-US" sz="1400" dirty="0">
                <a:solidFill>
                  <a:schemeClr val="tx1"/>
                </a:solidFill>
              </a:rPr>
              <a:t>&lt;TITLE&gt;PRE&lt;/TITLE&gt;</a:t>
            </a:r>
          </a:p>
          <a:p>
            <a:r>
              <a:rPr lang="en-US" sz="1400" dirty="0">
                <a:solidFill>
                  <a:schemeClr val="tx1"/>
                </a:solidFill>
              </a:rPr>
              <a:t>&lt;/HEAD&gt; </a:t>
            </a:r>
          </a:p>
          <a:p>
            <a:r>
              <a:rPr lang="en-US" sz="1400" dirty="0">
                <a:solidFill>
                  <a:schemeClr val="tx1"/>
                </a:solidFill>
              </a:rPr>
              <a:t>&lt;BODY&gt; 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 </a:t>
            </a:r>
            <a:r>
              <a:rPr lang="en-US" sz="1400" dirty="0" smtClean="0">
                <a:solidFill>
                  <a:schemeClr val="tx1"/>
                </a:solidFill>
              </a:rPr>
              <a:t>  &lt;</a:t>
            </a:r>
            <a:r>
              <a:rPr lang="en-US" sz="1400" dirty="0">
                <a:solidFill>
                  <a:schemeClr val="tx1"/>
                </a:solidFill>
              </a:rPr>
              <a:t>PRE&gt; </a:t>
            </a:r>
          </a:p>
          <a:p>
            <a:r>
              <a:rPr lang="en-US" sz="1400" dirty="0">
                <a:solidFill>
                  <a:schemeClr val="tx1"/>
                </a:solidFill>
              </a:rPr>
              <a:t>	</a:t>
            </a:r>
            <a:r>
              <a:rPr lang="en-US" sz="1400" dirty="0" err="1">
                <a:solidFill>
                  <a:schemeClr val="tx1"/>
                </a:solidFill>
              </a:rPr>
              <a:t>Teks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ini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menggunakan</a:t>
            </a:r>
            <a:r>
              <a:rPr lang="en-US" sz="1400" dirty="0">
                <a:solidFill>
                  <a:schemeClr val="tx1"/>
                </a:solidFill>
              </a:rPr>
              <a:t> s p a s i </a:t>
            </a:r>
            <a:r>
              <a:rPr lang="en-US" sz="1400" dirty="0" err="1">
                <a:solidFill>
                  <a:schemeClr val="tx1"/>
                </a:solidFill>
              </a:rPr>
              <a:t>dan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juga</a:t>
            </a:r>
            <a:r>
              <a:rPr lang="en-US" sz="1400" dirty="0">
                <a:solidFill>
                  <a:schemeClr val="tx1"/>
                </a:solidFill>
              </a:rPr>
              <a:t> enter </a:t>
            </a:r>
          </a:p>
          <a:p>
            <a:r>
              <a:rPr lang="en-US" sz="1400" dirty="0">
                <a:solidFill>
                  <a:schemeClr val="tx1"/>
                </a:solidFill>
              </a:rPr>
              <a:t>	</a:t>
            </a:r>
            <a:r>
              <a:rPr lang="en-US" sz="1400" dirty="0" err="1">
                <a:solidFill>
                  <a:schemeClr val="tx1"/>
                </a:solidFill>
              </a:rPr>
              <a:t>untuk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berpindah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baris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</a:p>
          <a:p>
            <a:r>
              <a:rPr lang="en-US" sz="1400" dirty="0">
                <a:solidFill>
                  <a:schemeClr val="tx1"/>
                </a:solidFill>
              </a:rPr>
              <a:t>	</a:t>
            </a:r>
            <a:r>
              <a:rPr lang="en-US" sz="1400" dirty="0" err="1">
                <a:solidFill>
                  <a:schemeClr val="tx1"/>
                </a:solidFill>
              </a:rPr>
              <a:t>tabel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dibawah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ditampilkan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sesuai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dengan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</a:p>
          <a:p>
            <a:r>
              <a:rPr lang="en-US" sz="1400" dirty="0">
                <a:solidFill>
                  <a:schemeClr val="tx1"/>
                </a:solidFill>
              </a:rPr>
              <a:t>	</a:t>
            </a:r>
            <a:r>
              <a:rPr lang="en-US" sz="1400" dirty="0" err="1">
                <a:solidFill>
                  <a:schemeClr val="tx1"/>
                </a:solidFill>
              </a:rPr>
              <a:t>penulisan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pada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sintak</a:t>
            </a:r>
            <a:r>
              <a:rPr lang="en-US" sz="1400" dirty="0">
                <a:solidFill>
                  <a:schemeClr val="tx1"/>
                </a:solidFill>
              </a:rPr>
              <a:t> html </a:t>
            </a:r>
          </a:p>
          <a:p>
            <a:r>
              <a:rPr lang="en-US" sz="1400" dirty="0">
                <a:solidFill>
                  <a:schemeClr val="tx1"/>
                </a:solidFill>
              </a:rPr>
              <a:t>	</a:t>
            </a:r>
            <a:r>
              <a:rPr lang="en-US" sz="1400" dirty="0" err="1">
                <a:solidFill>
                  <a:schemeClr val="tx1"/>
                </a:solidFill>
              </a:rPr>
              <a:t>Daftar</a:t>
            </a:r>
            <a:r>
              <a:rPr lang="en-US" sz="1400" dirty="0">
                <a:solidFill>
                  <a:schemeClr val="tx1"/>
                </a:solidFill>
              </a:rPr>
              <a:t> Program </a:t>
            </a:r>
            <a:r>
              <a:rPr lang="en-US" sz="1400" dirty="0" err="1">
                <a:solidFill>
                  <a:schemeClr val="tx1"/>
                </a:solidFill>
              </a:rPr>
              <a:t>Studi</a:t>
            </a:r>
            <a:r>
              <a:rPr lang="en-US" sz="1400" dirty="0">
                <a:solidFill>
                  <a:schemeClr val="tx1"/>
                </a:solidFill>
              </a:rPr>
              <a:t> di </a:t>
            </a:r>
            <a:r>
              <a:rPr lang="en-US" sz="1400" dirty="0" err="1">
                <a:solidFill>
                  <a:schemeClr val="tx1"/>
                </a:solidFill>
              </a:rPr>
              <a:t>Unikom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</a:p>
          <a:p>
            <a:r>
              <a:rPr lang="en-US" sz="1400" dirty="0">
                <a:solidFill>
                  <a:schemeClr val="tx1"/>
                </a:solidFill>
              </a:rPr>
              <a:t>	&lt;B&gt;</a:t>
            </a:r>
          </a:p>
          <a:p>
            <a:r>
              <a:rPr lang="en-US" sz="1400" dirty="0">
                <a:solidFill>
                  <a:schemeClr val="tx1"/>
                </a:solidFill>
              </a:rPr>
              <a:t>	</a:t>
            </a:r>
            <a:r>
              <a:rPr lang="id-ID" sz="1400" dirty="0" smtClean="0">
                <a:solidFill>
                  <a:schemeClr val="tx1"/>
                </a:solidFill>
              </a:rPr>
              <a:t>==========================================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endParaRPr lang="en-US" sz="1400" dirty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	No. </a:t>
            </a:r>
            <a:r>
              <a:rPr lang="en-US" sz="1400" dirty="0" smtClean="0">
                <a:solidFill>
                  <a:schemeClr val="tx1"/>
                </a:solidFill>
              </a:rPr>
              <a:t>         </a:t>
            </a:r>
            <a:r>
              <a:rPr lang="en-US" sz="1400" dirty="0" err="1" smtClean="0">
                <a:solidFill>
                  <a:schemeClr val="tx1"/>
                </a:solidFill>
              </a:rPr>
              <a:t>Nama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Jurusan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             </a:t>
            </a:r>
            <a:r>
              <a:rPr lang="en-US" sz="1400" dirty="0" err="1" smtClean="0">
                <a:solidFill>
                  <a:schemeClr val="tx1"/>
                </a:solidFill>
              </a:rPr>
              <a:t>Jenjang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pendidikan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</a:p>
          <a:p>
            <a:r>
              <a:rPr lang="en-US" sz="1400" dirty="0">
                <a:solidFill>
                  <a:schemeClr val="tx1"/>
                </a:solidFill>
              </a:rPr>
              <a:t>	</a:t>
            </a:r>
            <a:r>
              <a:rPr lang="id-ID" sz="1400" dirty="0" smtClean="0">
                <a:solidFill>
                  <a:schemeClr val="tx1"/>
                </a:solidFill>
              </a:rPr>
              <a:t>==========================================</a:t>
            </a:r>
          </a:p>
          <a:p>
            <a:r>
              <a:rPr lang="id-ID" sz="1400" dirty="0">
                <a:solidFill>
                  <a:schemeClr val="tx1"/>
                </a:solidFill>
              </a:rPr>
              <a:t>	</a:t>
            </a:r>
            <a:r>
              <a:rPr lang="id-ID" sz="1400" dirty="0" smtClean="0">
                <a:solidFill>
                  <a:schemeClr val="tx1"/>
                </a:solidFill>
              </a:rPr>
              <a:t>  </a:t>
            </a:r>
            <a:r>
              <a:rPr lang="en-US" sz="1400" dirty="0" smtClean="0">
                <a:solidFill>
                  <a:schemeClr val="tx1"/>
                </a:solidFill>
              </a:rPr>
              <a:t>1  </a:t>
            </a:r>
            <a:r>
              <a:rPr lang="en-US" sz="1400" dirty="0" err="1" smtClean="0">
                <a:solidFill>
                  <a:schemeClr val="tx1"/>
                </a:solidFill>
              </a:rPr>
              <a:t>Sistem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Informasi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                         S1 </a:t>
            </a:r>
            <a:r>
              <a:rPr lang="en-US" sz="1400" dirty="0">
                <a:solidFill>
                  <a:schemeClr val="tx1"/>
                </a:solidFill>
              </a:rPr>
              <a:t>/ D3 </a:t>
            </a:r>
          </a:p>
          <a:p>
            <a:r>
              <a:rPr lang="en-US" sz="1400" dirty="0">
                <a:solidFill>
                  <a:schemeClr val="tx1"/>
                </a:solidFill>
              </a:rPr>
              <a:t>	  2 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Teknik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Informatika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                  </a:t>
            </a:r>
            <a:r>
              <a:rPr lang="id-ID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S1 </a:t>
            </a:r>
            <a:r>
              <a:rPr lang="en-US" sz="1400" dirty="0">
                <a:solidFill>
                  <a:schemeClr val="tx1"/>
                </a:solidFill>
              </a:rPr>
              <a:t>/ D3 </a:t>
            </a:r>
          </a:p>
          <a:p>
            <a:r>
              <a:rPr lang="en-US" sz="1400" dirty="0">
                <a:solidFill>
                  <a:schemeClr val="tx1"/>
                </a:solidFill>
              </a:rPr>
              <a:t>	  3 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Manajemen</a:t>
            </a:r>
            <a:r>
              <a:rPr lang="en-US" sz="1400" dirty="0" smtClean="0">
                <a:solidFill>
                  <a:schemeClr val="tx1"/>
                </a:solidFill>
              </a:rPr>
              <a:t>		           </a:t>
            </a:r>
            <a:r>
              <a:rPr lang="en-US" sz="1400" dirty="0">
                <a:solidFill>
                  <a:schemeClr val="tx1"/>
                </a:solidFill>
              </a:rPr>
              <a:t>S1</a:t>
            </a:r>
          </a:p>
          <a:p>
            <a:r>
              <a:rPr lang="en-US" sz="1400" dirty="0">
                <a:solidFill>
                  <a:schemeClr val="tx1"/>
                </a:solidFill>
              </a:rPr>
              <a:t>	  4 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Akuntansi</a:t>
            </a:r>
            <a:r>
              <a:rPr lang="en-US" sz="1400" dirty="0" smtClean="0">
                <a:solidFill>
                  <a:schemeClr val="tx1"/>
                </a:solidFill>
              </a:rPr>
              <a:t> 		       </a:t>
            </a:r>
            <a:r>
              <a:rPr lang="id-ID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S1 </a:t>
            </a:r>
            <a:r>
              <a:rPr lang="en-US" sz="1400" dirty="0">
                <a:solidFill>
                  <a:schemeClr val="tx1"/>
                </a:solidFill>
              </a:rPr>
              <a:t>/ D3</a:t>
            </a:r>
          </a:p>
          <a:p>
            <a:r>
              <a:rPr lang="en-US" sz="1400" dirty="0">
                <a:solidFill>
                  <a:schemeClr val="tx1"/>
                </a:solidFill>
              </a:rPr>
              <a:t>	  </a:t>
            </a:r>
            <a:r>
              <a:rPr lang="en-US" sz="1400" dirty="0" smtClean="0">
                <a:solidFill>
                  <a:schemeClr val="tx1"/>
                </a:solidFill>
              </a:rPr>
              <a:t>5  </a:t>
            </a:r>
            <a:r>
              <a:rPr lang="en-US" sz="1400" dirty="0" err="1" smtClean="0">
                <a:solidFill>
                  <a:schemeClr val="tx1"/>
                </a:solidFill>
              </a:rPr>
              <a:t>Manajemen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Pemasaran</a:t>
            </a:r>
            <a:r>
              <a:rPr lang="en-US" sz="1400" dirty="0" smtClean="0">
                <a:solidFill>
                  <a:schemeClr val="tx1"/>
                </a:solidFill>
              </a:rPr>
              <a:t>	          </a:t>
            </a:r>
            <a:r>
              <a:rPr lang="id-ID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D3 </a:t>
            </a:r>
            <a:endParaRPr lang="en-US" sz="1400" dirty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	</a:t>
            </a:r>
            <a:r>
              <a:rPr lang="id-ID" sz="1400" dirty="0" smtClean="0">
                <a:solidFill>
                  <a:schemeClr val="tx1"/>
                </a:solidFill>
              </a:rPr>
              <a:t>==========================================</a:t>
            </a:r>
            <a:endParaRPr lang="en-US" sz="1400" dirty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   </a:t>
            </a:r>
            <a:r>
              <a:rPr lang="en-US" sz="1400" dirty="0" smtClean="0">
                <a:solidFill>
                  <a:schemeClr val="tx1"/>
                </a:solidFill>
              </a:rPr>
              <a:t>   </a:t>
            </a:r>
            <a:r>
              <a:rPr lang="en-US" sz="1400" dirty="0">
                <a:solidFill>
                  <a:schemeClr val="tx1"/>
                </a:solidFill>
              </a:rPr>
              <a:t>&lt;/PRE&gt; &lt;/B&gt; </a:t>
            </a:r>
          </a:p>
          <a:p>
            <a:r>
              <a:rPr lang="en-US" sz="1400" dirty="0">
                <a:solidFill>
                  <a:schemeClr val="tx1"/>
                </a:solidFill>
              </a:rPr>
              <a:t>&lt;/BODY&gt; </a:t>
            </a:r>
          </a:p>
          <a:p>
            <a:r>
              <a:rPr lang="en-US" sz="1400" dirty="0">
                <a:solidFill>
                  <a:schemeClr val="tx1"/>
                </a:solidFill>
              </a:rPr>
              <a:t>&lt;/HTML&gt;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2915816" y="260648"/>
            <a:ext cx="6228184" cy="360040"/>
          </a:xfrm>
          <a:prstGeom prst="rect">
            <a:avLst/>
          </a:prstGeom>
          <a:solidFill>
            <a:schemeClr val="lt1">
              <a:alpha val="0"/>
            </a:schemeClr>
          </a:solidFill>
          <a:ln w="25400" cap="flat" cmpd="sng" algn="ctr">
            <a:solidFill>
              <a:srgbClr val="FF6600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 cap="all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 r e f o r m a t e d.html</a:t>
            </a:r>
            <a:endParaRPr lang="en-US" sz="2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324" y="303160"/>
            <a:ext cx="6324600" cy="914400"/>
          </a:xfrm>
        </p:spPr>
        <p:txBody>
          <a:bodyPr/>
          <a:lstStyle/>
          <a:p>
            <a:pPr algn="ctr"/>
            <a:r>
              <a:rPr 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 A R Q U E </a:t>
            </a:r>
            <a:r>
              <a:rPr lang="en-US" sz="4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</a:t>
            </a:r>
            <a:r>
              <a:rPr 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en-US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412776"/>
            <a:ext cx="6192688" cy="4176464"/>
          </a:xfrm>
        </p:spPr>
        <p:txBody>
          <a:bodyPr/>
          <a:lstStyle/>
          <a:p>
            <a:pPr marL="0" indent="0" algn="just">
              <a:buNone/>
            </a:pPr>
            <a:r>
              <a:rPr lang="en-US" sz="3200" dirty="0" err="1"/>
              <a:t>Perintah</a:t>
            </a:r>
            <a:r>
              <a:rPr lang="en-US" sz="3200" dirty="0"/>
              <a:t> Marquee </a:t>
            </a:r>
            <a:r>
              <a:rPr lang="en-US" sz="3200" dirty="0" err="1"/>
              <a:t>digunakan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membuat</a:t>
            </a:r>
            <a:r>
              <a:rPr lang="en-US" sz="3200" dirty="0"/>
              <a:t> </a:t>
            </a:r>
            <a:r>
              <a:rPr lang="en-US" sz="3200" dirty="0" err="1"/>
              <a:t>teks</a:t>
            </a:r>
            <a:r>
              <a:rPr lang="en-US" sz="3200" dirty="0"/>
              <a:t> </a:t>
            </a: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bergerak</a:t>
            </a:r>
            <a:r>
              <a:rPr lang="en-US" sz="3200" dirty="0"/>
              <a:t> (</a:t>
            </a:r>
            <a:r>
              <a:rPr lang="en-US" sz="3200" dirty="0" err="1"/>
              <a:t>berjalan</a:t>
            </a:r>
            <a:r>
              <a:rPr lang="en-US" sz="3200" dirty="0"/>
              <a:t>), </a:t>
            </a:r>
            <a:r>
              <a:rPr lang="en-US" sz="3200" dirty="0" err="1"/>
              <a:t>perintah</a:t>
            </a:r>
            <a:r>
              <a:rPr lang="en-US" sz="3200" dirty="0"/>
              <a:t> marquee </a:t>
            </a:r>
            <a:r>
              <a:rPr lang="en-US" sz="3200" dirty="0" err="1"/>
              <a:t>memiliki</a:t>
            </a:r>
            <a:r>
              <a:rPr lang="en-US" sz="3200" dirty="0"/>
              <a:t> </a:t>
            </a:r>
            <a:r>
              <a:rPr lang="en-US" sz="3200" dirty="0" err="1"/>
              <a:t>atribut-atribut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menentukan</a:t>
            </a:r>
            <a:r>
              <a:rPr lang="en-US" sz="3200" dirty="0"/>
              <a:t> </a:t>
            </a:r>
            <a:r>
              <a:rPr lang="en-US" sz="3200" dirty="0" err="1"/>
              <a:t>arah</a:t>
            </a:r>
            <a:r>
              <a:rPr lang="en-US" sz="3200" dirty="0"/>
              <a:t> </a:t>
            </a:r>
            <a:r>
              <a:rPr lang="en-US" sz="3200" dirty="0" err="1"/>
              <a:t>pergerakan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juga</a:t>
            </a:r>
            <a:r>
              <a:rPr lang="en-US" sz="3200" dirty="0"/>
              <a:t> </a:t>
            </a:r>
            <a:r>
              <a:rPr lang="en-US" sz="3200" dirty="0" err="1"/>
              <a:t>kecepatan</a:t>
            </a:r>
            <a:r>
              <a:rPr lang="en-US" sz="3200" dirty="0"/>
              <a:t> </a:t>
            </a:r>
            <a:r>
              <a:rPr lang="en-US" sz="3200" dirty="0" err="1"/>
              <a:t>pergerakan</a:t>
            </a:r>
            <a:r>
              <a:rPr lang="en-US" sz="3200" dirty="0"/>
              <a:t> :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96341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324" y="303160"/>
            <a:ext cx="6324600" cy="914400"/>
          </a:xfrm>
        </p:spPr>
        <p:txBody>
          <a:bodyPr/>
          <a:lstStyle/>
          <a:p>
            <a:pPr algn="ctr"/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 T R I B U T </a:t>
            </a:r>
            <a:r>
              <a:rPr lang="en-US" sz="3200" b="1" baseline="30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M A R Q U E </a:t>
            </a:r>
            <a:r>
              <a:rPr lang="en-U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en-US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024" y="1427524"/>
            <a:ext cx="6785232" cy="4176464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Garamond Pro Bold" pitchFamily="18" charset="0"/>
              </a:rPr>
              <a:t> Direction </a:t>
            </a:r>
            <a:endParaRPr lang="en-US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Garamond Pro Bold" pitchFamily="18" charset="0"/>
            </a:endParaRPr>
          </a:p>
          <a:p>
            <a:pPr marL="530225" indent="0" algn="just">
              <a:buNone/>
            </a:pPr>
            <a:r>
              <a:rPr lang="en-US" sz="2800" dirty="0" err="1"/>
              <a:t>Digunakan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mengatur</a:t>
            </a:r>
            <a:r>
              <a:rPr lang="en-US" sz="2800" dirty="0"/>
              <a:t> </a:t>
            </a:r>
            <a:r>
              <a:rPr lang="en-US" sz="2800" dirty="0" err="1"/>
              <a:t>arah</a:t>
            </a:r>
            <a:r>
              <a:rPr lang="en-US" sz="2800" dirty="0"/>
              <a:t> </a:t>
            </a:r>
            <a:r>
              <a:rPr lang="en-US" sz="2800" dirty="0" err="1" smtClean="0"/>
              <a:t>pergerakan</a:t>
            </a:r>
            <a:r>
              <a:rPr lang="en-US" sz="2800" dirty="0" smtClean="0"/>
              <a:t>. </a:t>
            </a:r>
          </a:p>
          <a:p>
            <a:pPr marL="530225" indent="0" algn="just">
              <a:buNone/>
            </a:pPr>
            <a:r>
              <a:rPr lang="en-US" sz="2800" dirty="0" err="1" smtClean="0"/>
              <a:t>Atribut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/>
              <a:t>memiliki</a:t>
            </a:r>
            <a:r>
              <a:rPr lang="en-US" sz="2800" dirty="0"/>
              <a:t> 4 </a:t>
            </a:r>
            <a:r>
              <a:rPr lang="en-US" sz="2800" dirty="0" err="1"/>
              <a:t>nilai</a:t>
            </a:r>
            <a:r>
              <a:rPr lang="en-US" sz="2800" dirty="0"/>
              <a:t> </a:t>
            </a:r>
            <a:r>
              <a:rPr lang="en-US" sz="2800" dirty="0" err="1"/>
              <a:t>yaitu</a:t>
            </a:r>
            <a:r>
              <a:rPr lang="en-US" sz="2800" dirty="0"/>
              <a:t> : Left, Right, Up, Down </a:t>
            </a:r>
            <a:endParaRPr lang="en-US" sz="2800" dirty="0" smtClean="0"/>
          </a:p>
          <a:p>
            <a:pPr marL="0" indent="0" algn="just">
              <a:buNone/>
            </a:pPr>
            <a:endParaRPr lang="en-US" dirty="0" smtClean="0"/>
          </a:p>
          <a:p>
            <a:pPr marL="442913" indent="0"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 :</a:t>
            </a:r>
          </a:p>
          <a:p>
            <a:pPr marL="442913" indent="0" algn="ctr"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&lt;</a:t>
            </a:r>
            <a:r>
              <a:rPr lang="en-US" sz="2000" dirty="0">
                <a:solidFill>
                  <a:srgbClr val="C00000"/>
                </a:solidFill>
              </a:rPr>
              <a:t>marquee direction=”right”&gt;……..&lt;/marquee&gt; </a:t>
            </a:r>
          </a:p>
        </p:txBody>
      </p:sp>
    </p:spTree>
    <p:extLst>
      <p:ext uri="{BB962C8B-B14F-4D97-AF65-F5344CB8AC3E}">
        <p14:creationId xmlns:p14="http://schemas.microsoft.com/office/powerpoint/2010/main" val="3584802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05121"/>
            <a:ext cx="8640960" cy="936104"/>
          </a:xfrm>
          <a:solidFill>
            <a:schemeClr val="lt1">
              <a:alpha val="68000"/>
            </a:schemeClr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2800" b="1" u="sng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C o n t o h  P r o g r a m</a:t>
            </a:r>
            <a:br>
              <a:rPr lang="en-US" sz="2800" b="1" u="sng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marquee.html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249788" y="1484784"/>
            <a:ext cx="8640960" cy="4392488"/>
          </a:xfrm>
          <a:solidFill>
            <a:schemeClr val="bg1">
              <a:alpha val="6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id-ID" dirty="0"/>
              <a:t>&lt;</a:t>
            </a:r>
            <a:r>
              <a:rPr lang="en-US" dirty="0" smtClean="0"/>
              <a:t>HTML</a:t>
            </a:r>
            <a:r>
              <a:rPr lang="en-US" dirty="0"/>
              <a:t>&gt; </a:t>
            </a:r>
          </a:p>
          <a:p>
            <a:pPr marL="0" indent="0">
              <a:buNone/>
            </a:pPr>
            <a:r>
              <a:rPr lang="en-US" dirty="0"/>
              <a:t>&lt;HEAD&gt;</a:t>
            </a:r>
          </a:p>
          <a:p>
            <a:pPr marL="0" indent="0">
              <a:buNone/>
            </a:pPr>
            <a:r>
              <a:rPr lang="en-US" dirty="0"/>
              <a:t>&lt;TITLE&gt;Marquee&lt;/TITLE&gt;</a:t>
            </a:r>
          </a:p>
          <a:p>
            <a:pPr marL="0" indent="0">
              <a:buNone/>
            </a:pPr>
            <a:r>
              <a:rPr lang="en-US" dirty="0"/>
              <a:t>&lt;/HEAD&gt; </a:t>
            </a:r>
          </a:p>
          <a:p>
            <a:pPr marL="0" indent="0">
              <a:buNone/>
            </a:pPr>
            <a:r>
              <a:rPr lang="en-US" dirty="0"/>
              <a:t>&lt;BODY&gt; </a:t>
            </a:r>
            <a:r>
              <a:rPr lang="id-ID" dirty="0" smtClean="0"/>
              <a:t>&lt;h1 align=“center”&gt;&lt;b&gt;LATIHAN MARQUEE&lt;/b&gt;&lt;/h1&gt;&lt;HR&gt;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&lt;Marquee </a:t>
            </a:r>
            <a:r>
              <a:rPr lang="en-US" dirty="0">
                <a:solidFill>
                  <a:srgbClr val="C00000"/>
                </a:solidFill>
              </a:rPr>
              <a:t>direction="left"</a:t>
            </a:r>
            <a:r>
              <a:rPr lang="en-US" dirty="0"/>
              <a:t>&gt; </a:t>
            </a:r>
            <a:r>
              <a:rPr lang="en-US" dirty="0" smtClean="0"/>
              <a:t>&lt;h1&gt;</a:t>
            </a:r>
            <a:r>
              <a:rPr lang="id-ID" dirty="0" smtClean="0"/>
              <a:t>Kiri</a:t>
            </a:r>
            <a:r>
              <a:rPr lang="en-US" dirty="0" smtClean="0"/>
              <a:t> </a:t>
            </a:r>
            <a:r>
              <a:rPr lang="en-US" dirty="0"/>
              <a:t>&lt;/h1&gt; &lt;/marquee&gt; </a:t>
            </a:r>
          </a:p>
          <a:p>
            <a:pPr marL="0" indent="0">
              <a:buNone/>
            </a:pPr>
            <a:r>
              <a:rPr lang="en-US" dirty="0"/>
              <a:t>&lt;Marquee </a:t>
            </a:r>
            <a:r>
              <a:rPr lang="en-US" dirty="0">
                <a:solidFill>
                  <a:srgbClr val="C00000"/>
                </a:solidFill>
              </a:rPr>
              <a:t>direction="right"</a:t>
            </a:r>
            <a:r>
              <a:rPr lang="en-US" dirty="0"/>
              <a:t>&gt; &lt;</a:t>
            </a:r>
            <a:r>
              <a:rPr lang="en-US" dirty="0" smtClean="0"/>
              <a:t>h2&gt;</a:t>
            </a:r>
            <a:r>
              <a:rPr lang="en-US" dirty="0" err="1" smtClean="0"/>
              <a:t>Kanan</a:t>
            </a:r>
            <a:r>
              <a:rPr lang="en-US" dirty="0" smtClean="0"/>
              <a:t> </a:t>
            </a:r>
            <a:r>
              <a:rPr lang="en-US" dirty="0"/>
              <a:t>&lt;/</a:t>
            </a:r>
            <a:r>
              <a:rPr lang="en-US" dirty="0" smtClean="0"/>
              <a:t>h2&gt; </a:t>
            </a:r>
            <a:r>
              <a:rPr lang="en-US" dirty="0"/>
              <a:t>&lt;/marquee&gt;</a:t>
            </a:r>
          </a:p>
          <a:p>
            <a:pPr marL="0" indent="0">
              <a:buNone/>
            </a:pPr>
            <a:r>
              <a:rPr lang="en-US" dirty="0"/>
              <a:t>&lt;Marquee </a:t>
            </a:r>
            <a:r>
              <a:rPr lang="en-US" dirty="0">
                <a:solidFill>
                  <a:srgbClr val="C00000"/>
                </a:solidFill>
              </a:rPr>
              <a:t>direction="up"</a:t>
            </a:r>
            <a:r>
              <a:rPr lang="en-US" dirty="0"/>
              <a:t>&gt; &lt;</a:t>
            </a:r>
            <a:r>
              <a:rPr lang="en-US" dirty="0" smtClean="0"/>
              <a:t>h3&gt;</a:t>
            </a:r>
            <a:r>
              <a:rPr lang="en-US" dirty="0" err="1" smtClean="0"/>
              <a:t>Atas</a:t>
            </a:r>
            <a:r>
              <a:rPr lang="en-US" dirty="0" smtClean="0"/>
              <a:t> &lt;/h3&gt; </a:t>
            </a:r>
            <a:r>
              <a:rPr lang="en-US" dirty="0"/>
              <a:t>&lt;/marquee&gt;</a:t>
            </a:r>
          </a:p>
          <a:p>
            <a:pPr marL="0" indent="0">
              <a:buNone/>
            </a:pPr>
            <a:r>
              <a:rPr lang="en-US" dirty="0"/>
              <a:t>&lt;Marquee </a:t>
            </a:r>
            <a:r>
              <a:rPr lang="en-US" dirty="0">
                <a:solidFill>
                  <a:srgbClr val="C00000"/>
                </a:solidFill>
              </a:rPr>
              <a:t>direction="down"</a:t>
            </a:r>
            <a:r>
              <a:rPr lang="en-US" dirty="0"/>
              <a:t>&gt; &lt;</a:t>
            </a:r>
            <a:r>
              <a:rPr lang="en-US" dirty="0" smtClean="0"/>
              <a:t>h4&gt;</a:t>
            </a:r>
            <a:r>
              <a:rPr lang="en-US" dirty="0" err="1" smtClean="0"/>
              <a:t>Bawah</a:t>
            </a:r>
            <a:r>
              <a:rPr lang="en-US" dirty="0" smtClean="0"/>
              <a:t>&lt;/</a:t>
            </a:r>
            <a:r>
              <a:rPr lang="en-US" dirty="0"/>
              <a:t>h4&gt; &lt;/marquee&gt;</a:t>
            </a:r>
          </a:p>
          <a:p>
            <a:pPr marL="0" indent="0">
              <a:buNone/>
            </a:pPr>
            <a:r>
              <a:rPr lang="en-US" dirty="0" smtClean="0"/>
              <a:t>&lt;/</a:t>
            </a:r>
            <a:r>
              <a:rPr lang="en-US" dirty="0"/>
              <a:t>BODY&gt; </a:t>
            </a:r>
          </a:p>
          <a:p>
            <a:pPr marL="0" indent="0">
              <a:buNone/>
            </a:pPr>
            <a:r>
              <a:rPr lang="en-US" dirty="0"/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761089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6324600" cy="914400"/>
          </a:xfrm>
        </p:spPr>
        <p:txBody>
          <a:bodyPr/>
          <a:lstStyle/>
          <a:p>
            <a:pPr algn="ctr"/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 T R I B U T </a:t>
            </a:r>
            <a:r>
              <a:rPr lang="en-US" sz="3200" b="1" baseline="30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M A R Q U E </a:t>
            </a:r>
            <a:r>
              <a:rPr lang="en-U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en-US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024" y="1340768"/>
            <a:ext cx="6785232" cy="5328592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Behavior </a:t>
            </a:r>
            <a:endParaRPr lang="en-US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0225" indent="0" algn="just">
              <a:buNone/>
            </a:pPr>
            <a:r>
              <a:rPr lang="en-US" sz="2800" dirty="0" err="1"/>
              <a:t>U</a:t>
            </a:r>
            <a:r>
              <a:rPr lang="en-US" sz="2800" dirty="0" err="1" smtClean="0"/>
              <a:t>ntuk</a:t>
            </a:r>
            <a:r>
              <a:rPr lang="en-US" sz="2800" dirty="0" smtClean="0"/>
              <a:t> </a:t>
            </a:r>
            <a:r>
              <a:rPr lang="en-US" sz="2800" dirty="0" err="1"/>
              <a:t>mengatur</a:t>
            </a:r>
            <a:r>
              <a:rPr lang="en-US" sz="2800" dirty="0"/>
              <a:t> </a:t>
            </a:r>
            <a:r>
              <a:rPr lang="en-US" sz="2800" dirty="0" err="1" smtClean="0"/>
              <a:t>perilaku</a:t>
            </a:r>
            <a:r>
              <a:rPr lang="en-US" sz="2800" dirty="0" smtClean="0"/>
              <a:t> </a:t>
            </a:r>
            <a:r>
              <a:rPr lang="en-US" sz="2800" dirty="0" err="1" smtClean="0"/>
              <a:t>gerakan</a:t>
            </a:r>
            <a:r>
              <a:rPr lang="en-US" sz="2800" dirty="0" smtClean="0"/>
              <a:t>.</a:t>
            </a:r>
          </a:p>
          <a:p>
            <a:pPr marL="530225" indent="0" algn="just">
              <a:buNone/>
            </a:pPr>
            <a:r>
              <a:rPr lang="en-US" sz="2800" dirty="0" err="1" smtClean="0"/>
              <a:t>Atribut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memiliki</a:t>
            </a:r>
            <a:r>
              <a:rPr lang="en-US" sz="2800" dirty="0" smtClean="0"/>
              <a:t> 3 </a:t>
            </a:r>
            <a:r>
              <a:rPr lang="en-US" sz="2800" dirty="0" err="1" smtClean="0"/>
              <a:t>nilai</a:t>
            </a:r>
            <a:r>
              <a:rPr lang="en-US" sz="2800" dirty="0" smtClean="0"/>
              <a:t>, </a:t>
            </a:r>
            <a:r>
              <a:rPr lang="en-US" sz="2800" dirty="0" err="1" smtClean="0"/>
              <a:t>yaitu</a:t>
            </a:r>
            <a:r>
              <a:rPr lang="en-US" sz="2800" dirty="0" smtClean="0"/>
              <a:t> :</a:t>
            </a:r>
          </a:p>
          <a:p>
            <a:pPr marL="530225" indent="0"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Scroll	: </a:t>
            </a:r>
            <a:r>
              <a:rPr lang="en-US" sz="2000" dirty="0" err="1" smtClean="0">
                <a:solidFill>
                  <a:srgbClr val="C00000"/>
                </a:solidFill>
              </a:rPr>
              <a:t>teks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>
                <a:solidFill>
                  <a:srgbClr val="C00000"/>
                </a:solidFill>
              </a:rPr>
              <a:t>bergerak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en-US" sz="2000" dirty="0" err="1">
                <a:solidFill>
                  <a:srgbClr val="C00000"/>
                </a:solidFill>
              </a:rPr>
              <a:t>berputar</a:t>
            </a:r>
            <a:r>
              <a:rPr lang="en-US" sz="2000" dirty="0">
                <a:solidFill>
                  <a:srgbClr val="C00000"/>
                </a:solidFill>
              </a:rPr>
              <a:t/>
            </a:r>
            <a:br>
              <a:rPr lang="en-US" sz="2000" dirty="0">
                <a:solidFill>
                  <a:srgbClr val="C00000"/>
                </a:solidFill>
              </a:rPr>
            </a:br>
            <a:r>
              <a:rPr lang="en-US" sz="2000" dirty="0" smtClean="0">
                <a:solidFill>
                  <a:srgbClr val="C00000"/>
                </a:solidFill>
              </a:rPr>
              <a:t>Slide 	: </a:t>
            </a:r>
            <a:r>
              <a:rPr lang="en-US" sz="2000" dirty="0" err="1" smtClean="0">
                <a:solidFill>
                  <a:srgbClr val="C00000"/>
                </a:solidFill>
              </a:rPr>
              <a:t>teks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>
                <a:solidFill>
                  <a:srgbClr val="C00000"/>
                </a:solidFill>
              </a:rPr>
              <a:t>bergerak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en-US" sz="2000" dirty="0" err="1">
                <a:solidFill>
                  <a:srgbClr val="C00000"/>
                </a:solidFill>
              </a:rPr>
              <a:t>sekali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en-US" sz="2000" dirty="0" err="1">
                <a:solidFill>
                  <a:srgbClr val="C00000"/>
                </a:solidFill>
              </a:rPr>
              <a:t>lalu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en-US" sz="2000" dirty="0" err="1">
                <a:solidFill>
                  <a:srgbClr val="C00000"/>
                </a:solidFill>
              </a:rPr>
              <a:t>berhenti</a:t>
            </a:r>
            <a:r>
              <a:rPr lang="en-US" sz="2000" dirty="0">
                <a:solidFill>
                  <a:srgbClr val="C00000"/>
                </a:solidFill>
              </a:rPr>
              <a:t/>
            </a:r>
            <a:br>
              <a:rPr lang="en-US" sz="2000" dirty="0">
                <a:solidFill>
                  <a:srgbClr val="C00000"/>
                </a:solidFill>
              </a:rPr>
            </a:br>
            <a:r>
              <a:rPr lang="en-US" sz="2000" dirty="0" smtClean="0">
                <a:solidFill>
                  <a:srgbClr val="C00000"/>
                </a:solidFill>
              </a:rPr>
              <a:t>Alternate : </a:t>
            </a:r>
            <a:r>
              <a:rPr lang="en-US" sz="2000" dirty="0" err="1" smtClean="0">
                <a:solidFill>
                  <a:srgbClr val="C00000"/>
                </a:solidFill>
              </a:rPr>
              <a:t>teks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>
                <a:solidFill>
                  <a:srgbClr val="C00000"/>
                </a:solidFill>
              </a:rPr>
              <a:t>bergerak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en-US" sz="2000" dirty="0" err="1">
                <a:solidFill>
                  <a:srgbClr val="C00000"/>
                </a:solidFill>
              </a:rPr>
              <a:t>dari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en-US" sz="2000" dirty="0" err="1">
                <a:solidFill>
                  <a:srgbClr val="C00000"/>
                </a:solidFill>
              </a:rPr>
              <a:t>kiri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en-US" sz="2000" dirty="0" err="1">
                <a:solidFill>
                  <a:srgbClr val="C00000"/>
                </a:solidFill>
              </a:rPr>
              <a:t>kekanan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en-US" sz="2000" dirty="0" err="1">
                <a:solidFill>
                  <a:srgbClr val="C00000"/>
                </a:solidFill>
              </a:rPr>
              <a:t>lalu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en-US" sz="2000" dirty="0" smtClean="0">
                <a:solidFill>
                  <a:srgbClr val="C00000"/>
                </a:solidFill>
              </a:rPr>
              <a:t>		  </a:t>
            </a:r>
            <a:r>
              <a:rPr lang="en-US" sz="2000" dirty="0" err="1" smtClean="0">
                <a:solidFill>
                  <a:srgbClr val="C00000"/>
                </a:solidFill>
              </a:rPr>
              <a:t>balik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>
                <a:solidFill>
                  <a:srgbClr val="C00000"/>
                </a:solidFill>
              </a:rPr>
              <a:t>lagi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  <a:endParaRPr lang="en-US" sz="2000" dirty="0" smtClean="0">
              <a:solidFill>
                <a:srgbClr val="C00000"/>
              </a:solidFill>
            </a:endParaRPr>
          </a:p>
          <a:p>
            <a:pPr marL="530225" indent="0" algn="just">
              <a:buNone/>
            </a:pPr>
            <a:r>
              <a:rPr lang="en-US" sz="2800" dirty="0" err="1" smtClean="0"/>
              <a:t>contoh</a:t>
            </a:r>
            <a:r>
              <a:rPr lang="en-US" sz="2800" dirty="0" smtClean="0"/>
              <a:t> </a:t>
            </a:r>
            <a:r>
              <a:rPr lang="en-US" sz="2800" dirty="0"/>
              <a:t>: </a:t>
            </a:r>
            <a:endParaRPr lang="en-US" sz="2800" dirty="0" smtClean="0"/>
          </a:p>
          <a:p>
            <a:pPr marL="530225" indent="0" algn="ctr">
              <a:buNone/>
            </a:pPr>
            <a:r>
              <a:rPr lang="en-US" sz="1800" dirty="0" smtClean="0">
                <a:solidFill>
                  <a:srgbClr val="C00000"/>
                </a:solidFill>
              </a:rPr>
              <a:t>&lt;</a:t>
            </a:r>
            <a:r>
              <a:rPr lang="en-US" sz="1800" dirty="0">
                <a:solidFill>
                  <a:srgbClr val="C00000"/>
                </a:solidFill>
              </a:rPr>
              <a:t>marquee behavior=”alternate”&gt;……..&lt;/marquee&gt; </a:t>
            </a:r>
            <a:endParaRPr lang="en-US" sz="1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869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05121"/>
            <a:ext cx="8640960" cy="936104"/>
          </a:xfrm>
          <a:solidFill>
            <a:schemeClr val="lt1">
              <a:alpha val="68000"/>
            </a:schemeClr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2800" b="1" u="sng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C o n t o h  P r o g r a m</a:t>
            </a:r>
            <a:br>
              <a:rPr lang="en-US" sz="2800" b="1" u="sng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marquee.html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249788" y="1700808"/>
            <a:ext cx="8640960" cy="4176464"/>
          </a:xfrm>
          <a:solidFill>
            <a:schemeClr val="bg1">
              <a:alpha val="6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sz="1600" dirty="0"/>
              <a:t>&lt;HTML&gt; </a:t>
            </a:r>
          </a:p>
          <a:p>
            <a:pPr marL="0" indent="0">
              <a:buNone/>
            </a:pPr>
            <a:r>
              <a:rPr lang="en-US" sz="1600" dirty="0"/>
              <a:t>&lt;HEAD&gt;</a:t>
            </a:r>
          </a:p>
          <a:p>
            <a:pPr marL="0" indent="0">
              <a:buNone/>
            </a:pPr>
            <a:r>
              <a:rPr lang="en-US" sz="1600" dirty="0"/>
              <a:t>&lt;TITLE&gt;Marquee&lt;/TITLE&gt;</a:t>
            </a:r>
          </a:p>
          <a:p>
            <a:pPr marL="0" indent="0">
              <a:buNone/>
            </a:pPr>
            <a:r>
              <a:rPr lang="en-US" sz="1600" dirty="0"/>
              <a:t>&lt;/HEAD&gt; </a:t>
            </a:r>
          </a:p>
          <a:p>
            <a:pPr marL="0" indent="0">
              <a:buNone/>
            </a:pPr>
            <a:r>
              <a:rPr lang="en-US" sz="1600" dirty="0"/>
              <a:t>&lt;BODY&gt; </a:t>
            </a:r>
            <a:r>
              <a:rPr lang="id-ID" sz="1600" dirty="0" smtClean="0"/>
              <a:t>&lt;</a:t>
            </a:r>
            <a:r>
              <a:rPr lang="id-ID" sz="1600" dirty="0"/>
              <a:t>h1 align=“center”&gt;&lt;b&gt;LATIHAN MARQUEE&lt;/b&gt;&lt;/h1&gt;&lt;HR&gt;</a:t>
            </a:r>
            <a:endParaRPr lang="en-US" sz="1600" dirty="0"/>
          </a:p>
          <a:p>
            <a:r>
              <a:rPr lang="en-US" sz="1600" dirty="0" smtClean="0"/>
              <a:t>&lt;</a:t>
            </a:r>
            <a:r>
              <a:rPr lang="en-US" sz="1600" dirty="0"/>
              <a:t>Marquee </a:t>
            </a:r>
            <a:r>
              <a:rPr lang="en-US" sz="1600" dirty="0">
                <a:solidFill>
                  <a:srgbClr val="C00000"/>
                </a:solidFill>
              </a:rPr>
              <a:t>direction="left</a:t>
            </a:r>
            <a:r>
              <a:rPr lang="en-US" sz="1600" dirty="0" smtClean="0">
                <a:solidFill>
                  <a:srgbClr val="C00000"/>
                </a:solidFill>
              </a:rPr>
              <a:t>“  behavior</a:t>
            </a:r>
            <a:r>
              <a:rPr lang="en-US" sz="1600" dirty="0">
                <a:solidFill>
                  <a:srgbClr val="C00000"/>
                </a:solidFill>
              </a:rPr>
              <a:t>="alternate" </a:t>
            </a:r>
            <a:r>
              <a:rPr lang="en-US" sz="1600" dirty="0" smtClean="0"/>
              <a:t>&gt; </a:t>
            </a:r>
          </a:p>
          <a:p>
            <a:r>
              <a:rPr lang="en-US" sz="1600" dirty="0"/>
              <a:t>	</a:t>
            </a:r>
            <a:r>
              <a:rPr lang="en-US" sz="1600" dirty="0" smtClean="0"/>
              <a:t>&lt;h1&gt;</a:t>
            </a:r>
            <a:r>
              <a:rPr lang="en-US" sz="1600" dirty="0" err="1" smtClean="0"/>
              <a:t>Kiri</a:t>
            </a:r>
            <a:r>
              <a:rPr lang="en-US" sz="1600" dirty="0" smtClean="0"/>
              <a:t> &lt;/</a:t>
            </a:r>
            <a:r>
              <a:rPr lang="en-US" sz="1600" dirty="0"/>
              <a:t>h1&gt; &lt;/marquee&gt; </a:t>
            </a:r>
          </a:p>
          <a:p>
            <a:r>
              <a:rPr lang="en-US" sz="1600" dirty="0"/>
              <a:t>&lt;Marquee </a:t>
            </a:r>
            <a:r>
              <a:rPr lang="en-US" sz="1600" dirty="0">
                <a:solidFill>
                  <a:srgbClr val="C00000"/>
                </a:solidFill>
              </a:rPr>
              <a:t>direction="right</a:t>
            </a:r>
            <a:r>
              <a:rPr lang="en-US" sz="1600" dirty="0" smtClean="0">
                <a:solidFill>
                  <a:srgbClr val="C00000"/>
                </a:solidFill>
              </a:rPr>
              <a:t>“</a:t>
            </a:r>
            <a:r>
              <a:rPr lang="id-ID" sz="1600" dirty="0" smtClean="0">
                <a:solidFill>
                  <a:srgbClr val="C00000"/>
                </a:solidFill>
              </a:rPr>
              <a:t> </a:t>
            </a:r>
            <a:r>
              <a:rPr lang="en-US" sz="1600" dirty="0" smtClean="0">
                <a:solidFill>
                  <a:srgbClr val="C00000"/>
                </a:solidFill>
              </a:rPr>
              <a:t>behavior</a:t>
            </a:r>
            <a:r>
              <a:rPr lang="en-US" sz="1600" dirty="0">
                <a:solidFill>
                  <a:srgbClr val="C00000"/>
                </a:solidFill>
              </a:rPr>
              <a:t>="slide" </a:t>
            </a:r>
            <a:r>
              <a:rPr lang="en-US" sz="1600" dirty="0" smtClean="0"/>
              <a:t>&gt; </a:t>
            </a:r>
          </a:p>
          <a:p>
            <a:r>
              <a:rPr lang="en-US" sz="1600" dirty="0"/>
              <a:t>	</a:t>
            </a:r>
            <a:r>
              <a:rPr lang="en-US" sz="1600" dirty="0" smtClean="0"/>
              <a:t>&lt;h2&gt;</a:t>
            </a:r>
            <a:r>
              <a:rPr lang="en-US" sz="1600" dirty="0" err="1" smtClean="0"/>
              <a:t>Kanan</a:t>
            </a:r>
            <a:r>
              <a:rPr lang="en-US" sz="1600" dirty="0" smtClean="0"/>
              <a:t>&lt;/</a:t>
            </a:r>
            <a:r>
              <a:rPr lang="en-US" sz="1600" dirty="0"/>
              <a:t>h2&gt; &lt;/marquee&gt;</a:t>
            </a:r>
          </a:p>
          <a:p>
            <a:r>
              <a:rPr lang="en-US" sz="1600" dirty="0"/>
              <a:t>&lt;Marquee </a:t>
            </a:r>
            <a:r>
              <a:rPr lang="en-US" sz="1600" dirty="0">
                <a:solidFill>
                  <a:srgbClr val="C00000"/>
                </a:solidFill>
              </a:rPr>
              <a:t>direction="up</a:t>
            </a:r>
            <a:r>
              <a:rPr lang="en-US" sz="1600" dirty="0" smtClean="0">
                <a:solidFill>
                  <a:srgbClr val="C00000"/>
                </a:solidFill>
              </a:rPr>
              <a:t>“</a:t>
            </a:r>
            <a:r>
              <a:rPr lang="id-ID" sz="1600" dirty="0" smtClean="0">
                <a:solidFill>
                  <a:srgbClr val="C00000"/>
                </a:solidFill>
              </a:rPr>
              <a:t> </a:t>
            </a:r>
            <a:r>
              <a:rPr lang="en-US" sz="1600" dirty="0" smtClean="0">
                <a:solidFill>
                  <a:srgbClr val="C00000"/>
                </a:solidFill>
              </a:rPr>
              <a:t>behavior</a:t>
            </a:r>
            <a:r>
              <a:rPr lang="en-US" sz="1600" dirty="0">
                <a:solidFill>
                  <a:srgbClr val="C00000"/>
                </a:solidFill>
              </a:rPr>
              <a:t>="scroll" </a:t>
            </a:r>
            <a:r>
              <a:rPr lang="en-US" sz="1600" dirty="0" smtClean="0"/>
              <a:t>&gt; </a:t>
            </a:r>
          </a:p>
          <a:p>
            <a:r>
              <a:rPr lang="en-US" sz="1600" dirty="0"/>
              <a:t>	</a:t>
            </a:r>
            <a:r>
              <a:rPr lang="en-US" sz="1600" dirty="0" smtClean="0"/>
              <a:t>&lt;h3&gt;</a:t>
            </a:r>
            <a:r>
              <a:rPr lang="en-US" sz="1600" dirty="0" err="1" smtClean="0"/>
              <a:t>Atas</a:t>
            </a:r>
            <a:r>
              <a:rPr lang="en-US" sz="1600" dirty="0" smtClean="0"/>
              <a:t>&lt;/</a:t>
            </a:r>
            <a:r>
              <a:rPr lang="en-US" sz="1600" dirty="0"/>
              <a:t>h3&gt; &lt;/marquee&gt;</a:t>
            </a:r>
          </a:p>
          <a:p>
            <a:pPr marL="0" indent="0">
              <a:buNone/>
            </a:pPr>
            <a:r>
              <a:rPr lang="en-US" sz="1600" dirty="0"/>
              <a:t>&lt;Marquee </a:t>
            </a:r>
            <a:r>
              <a:rPr lang="en-US" sz="1600" dirty="0">
                <a:solidFill>
                  <a:srgbClr val="C00000"/>
                </a:solidFill>
              </a:rPr>
              <a:t>direction="down"</a:t>
            </a:r>
            <a:r>
              <a:rPr lang="en-US" sz="1600" dirty="0"/>
              <a:t>&gt; &lt;</a:t>
            </a:r>
            <a:r>
              <a:rPr lang="en-US" sz="1600" dirty="0" smtClean="0"/>
              <a:t>h3&gt;</a:t>
            </a:r>
            <a:r>
              <a:rPr lang="en-US" sz="1600" dirty="0" err="1" smtClean="0"/>
              <a:t>Bawah</a:t>
            </a:r>
            <a:r>
              <a:rPr lang="en-US" sz="1600" dirty="0" smtClean="0"/>
              <a:t> &lt;/</a:t>
            </a:r>
            <a:r>
              <a:rPr lang="en-US" sz="1600" dirty="0"/>
              <a:t>h4&gt; &lt;/marquee&gt;</a:t>
            </a:r>
          </a:p>
          <a:p>
            <a:pPr marL="0" indent="0">
              <a:buNone/>
            </a:pPr>
            <a:r>
              <a:rPr lang="en-US" sz="1600" dirty="0" smtClean="0"/>
              <a:t>&lt;/</a:t>
            </a:r>
            <a:r>
              <a:rPr lang="en-US" sz="1600" dirty="0"/>
              <a:t>BODY&gt; </a:t>
            </a:r>
          </a:p>
          <a:p>
            <a:pPr marL="0" indent="0">
              <a:buNone/>
            </a:pPr>
            <a:r>
              <a:rPr lang="en-US" sz="1600" dirty="0"/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333049450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6324600" cy="720080"/>
          </a:xfrm>
        </p:spPr>
        <p:txBody>
          <a:bodyPr/>
          <a:lstStyle/>
          <a:p>
            <a:pPr algn="ctr"/>
            <a:r>
              <a:rPr lang="en-US" sz="32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 T R I B U T </a:t>
            </a:r>
            <a:r>
              <a:rPr lang="en-US" sz="3200" b="1" u="sng" baseline="30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r>
              <a:rPr lang="en-US" sz="32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M A R Q U E </a:t>
            </a:r>
            <a:r>
              <a:rPr lang="en-US" sz="3200" b="1" u="sng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</a:t>
            </a:r>
            <a:r>
              <a:rPr lang="en-US" sz="32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en-US" sz="3200" b="1" u="sng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28" y="1279152"/>
            <a:ext cx="6785232" cy="5578848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u="sng" dirty="0" err="1" smtClean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Scrolldelay</a:t>
            </a:r>
            <a:endParaRPr lang="en-US" sz="2000" b="1" u="sng" dirty="0" smtClean="0">
              <a:solidFill>
                <a:srgbClr val="C0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400050" lvl="1" indent="0" algn="ctr">
              <a:buNone/>
            </a:pP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id-ID" dirty="0" smtClean="0">
                <a:latin typeface="Aharoni" panose="02010803020104030203" pitchFamily="2" charset="-79"/>
                <a:cs typeface="Aharoni" panose="02010803020104030203" pitchFamily="2" charset="-79"/>
              </a:rPr>
              <a:t>	</a:t>
            </a:r>
            <a:r>
              <a:rPr lang="en-US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Untuk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mengatur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waktu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id-ID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tunda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  </a:t>
            </a:r>
            <a:r>
              <a:rPr lang="en-US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gerakan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id-ID" dirty="0" smtClean="0">
                <a:latin typeface="Aharoni" panose="02010803020104030203" pitchFamily="2" charset="-79"/>
                <a:cs typeface="Aharoni" panose="02010803020104030203" pitchFamily="2" charset="-79"/>
              </a:rPr>
              <a:t>	</a:t>
            </a:r>
            <a:r>
              <a:rPr lang="en-US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dalam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mili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detik</a:t>
            </a:r>
            <a:endParaRPr lang="en-US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501650" indent="-457200" algn="just">
              <a:buFont typeface="Wingdings" pitchFamily="2" charset="2"/>
              <a:buChar char="Ø"/>
            </a:pPr>
            <a:r>
              <a:rPr lang="en-US" sz="2000" u="sng" dirty="0" smtClean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Scroll</a:t>
            </a:r>
            <a:r>
              <a:rPr lang="id-ID" sz="2000" u="sng" dirty="0" smtClean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  <a:r>
              <a:rPr lang="en-US" sz="2000" u="sng" dirty="0" err="1" smtClean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moun</a:t>
            </a:r>
            <a:r>
              <a:rPr lang="id-ID" sz="2000" u="sng" dirty="0" smtClean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</a:t>
            </a:r>
          </a:p>
          <a:p>
            <a:pPr marL="44450" lvl="1" indent="0" algn="ctr">
              <a:buNone/>
            </a:pPr>
            <a:r>
              <a:rPr lang="id-ID" dirty="0" smtClean="0">
                <a:latin typeface="Aharoni" panose="02010803020104030203" pitchFamily="2" charset="-79"/>
                <a:cs typeface="Aharoni" panose="02010803020104030203" pitchFamily="2" charset="-79"/>
              </a:rPr>
              <a:t>	M</a:t>
            </a:r>
            <a:r>
              <a:rPr lang="en-US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engatur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dirty="0" err="1">
                <a:latin typeface="Aharoni" panose="02010803020104030203" pitchFamily="2" charset="-79"/>
                <a:cs typeface="Aharoni" panose="02010803020104030203" pitchFamily="2" charset="-79"/>
              </a:rPr>
              <a:t>kecepatan</a:t>
            </a: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dirty="0" err="1">
                <a:latin typeface="Aharoni" panose="02010803020104030203" pitchFamily="2" charset="-79"/>
                <a:cs typeface="Aharoni" panose="02010803020104030203" pitchFamily="2" charset="-79"/>
              </a:rPr>
              <a:t>gerakan</a:t>
            </a: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dirty="0" err="1">
                <a:latin typeface="Aharoni" panose="02010803020104030203" pitchFamily="2" charset="-79"/>
                <a:cs typeface="Aharoni" panose="02010803020104030203" pitchFamily="2" charset="-79"/>
              </a:rPr>
              <a:t>dalam</a:t>
            </a: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id-ID" dirty="0" smtClean="0">
                <a:latin typeface="Aharoni" panose="02010803020104030203" pitchFamily="2" charset="-79"/>
                <a:cs typeface="Aharoni" panose="02010803020104030203" pitchFamily="2" charset="-79"/>
              </a:rPr>
              <a:t>	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pixel</a:t>
            </a: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, </a:t>
            </a:r>
            <a:r>
              <a:rPr lang="id-ID" dirty="0" smtClean="0">
                <a:latin typeface="Aharoni" panose="02010803020104030203" pitchFamily="2" charset="-79"/>
                <a:cs typeface="Aharoni" panose="02010803020104030203" pitchFamily="2" charset="-79"/>
              </a:rPr>
              <a:t>	</a:t>
            </a:r>
            <a:r>
              <a:rPr lang="en-US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semakin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dirty="0" err="1">
                <a:latin typeface="Aharoni" panose="02010803020104030203" pitchFamily="2" charset="-79"/>
                <a:cs typeface="Aharoni" panose="02010803020104030203" pitchFamily="2" charset="-79"/>
              </a:rPr>
              <a:t>besar</a:t>
            </a: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dirty="0" err="1">
                <a:latin typeface="Aharoni" panose="02010803020104030203" pitchFamily="2" charset="-79"/>
                <a:cs typeface="Aharoni" panose="02010803020104030203" pitchFamily="2" charset="-79"/>
              </a:rPr>
              <a:t>angka</a:t>
            </a: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dirty="0" err="1">
                <a:latin typeface="Aharoni" panose="02010803020104030203" pitchFamily="2" charset="-79"/>
                <a:cs typeface="Aharoni" panose="02010803020104030203" pitchFamily="2" charset="-79"/>
              </a:rPr>
              <a:t>semakin</a:t>
            </a: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cepat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id-ID" dirty="0" smtClean="0">
                <a:latin typeface="Aharoni" panose="02010803020104030203" pitchFamily="2" charset="-79"/>
                <a:cs typeface="Aharoni" panose="02010803020104030203" pitchFamily="2" charset="-79"/>
              </a:rPr>
              <a:t>	</a:t>
            </a:r>
            <a:r>
              <a:rPr lang="en-US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gerakannya</a:t>
            </a: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.</a:t>
            </a:r>
            <a:endParaRPr lang="id-ID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501650" indent="-457200" algn="just">
              <a:buFont typeface="Wingdings" pitchFamily="2" charset="2"/>
              <a:buChar char="Ø"/>
            </a:pPr>
            <a:r>
              <a:rPr lang="id-ID" sz="2000" u="sng" dirty="0" smtClean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Loop</a:t>
            </a:r>
          </a:p>
          <a:p>
            <a:pPr marL="44450" indent="0" algn="ctr">
              <a:buNone/>
            </a:pPr>
            <a:r>
              <a:rPr lang="id-ID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	Mengatur </a:t>
            </a:r>
            <a:r>
              <a:rPr lang="id-ID" sz="2000" dirty="0">
                <a:latin typeface="Aharoni" panose="02010803020104030203" pitchFamily="2" charset="-79"/>
                <a:cs typeface="Aharoni" panose="02010803020104030203" pitchFamily="2" charset="-79"/>
              </a:rPr>
              <a:t>pengulangan dalam mengulangi </a:t>
            </a:r>
            <a:r>
              <a:rPr lang="id-ID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	berjalannya </a:t>
            </a:r>
            <a:r>
              <a:rPr lang="id-ID" sz="2000" dirty="0">
                <a:latin typeface="Aharoni" panose="02010803020104030203" pitchFamily="2" charset="-79"/>
                <a:cs typeface="Aharoni" panose="02010803020104030203" pitchFamily="2" charset="-79"/>
              </a:rPr>
              <a:t>teks atau konten. tag ini </a:t>
            </a:r>
            <a:r>
              <a:rPr lang="id-ID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	menggunakan </a:t>
            </a:r>
            <a:r>
              <a:rPr lang="id-ID" sz="2000" dirty="0">
                <a:latin typeface="Aharoni" panose="02010803020104030203" pitchFamily="2" charset="-79"/>
                <a:cs typeface="Aharoni" panose="02010803020104030203" pitchFamily="2" charset="-79"/>
              </a:rPr>
              <a:t>value angka atau "infinite" </a:t>
            </a:r>
            <a:r>
              <a:rPr lang="id-ID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	yang </a:t>
            </a:r>
            <a:r>
              <a:rPr lang="id-ID" sz="2000" dirty="0">
                <a:latin typeface="Aharoni" panose="02010803020104030203" pitchFamily="2" charset="-79"/>
                <a:cs typeface="Aharoni" panose="02010803020104030203" pitchFamily="2" charset="-79"/>
              </a:rPr>
              <a:t>artinya tak terbatas pengulangannya.</a:t>
            </a:r>
            <a:endParaRPr lang="en-US" sz="2000" u="sng" dirty="0" smtClean="0">
              <a:solidFill>
                <a:srgbClr val="C0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442913" lvl="1" indent="0" algn="just">
              <a:buNone/>
            </a:pPr>
            <a:endParaRPr lang="en-US" sz="2400" dirty="0" smtClean="0"/>
          </a:p>
          <a:p>
            <a:pPr marL="442913" indent="0" algn="just">
              <a:buNone/>
            </a:pPr>
            <a:endParaRPr lang="en-US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727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F_ComputerEra">
  <a:themeElements>
    <a:clrScheme name="financial_statu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inancial_status">
      <a:majorFont>
        <a:latin typeface="Eras Bold ITC"/>
        <a:ea typeface=""/>
        <a:cs typeface=""/>
      </a:majorFont>
      <a:minorFont>
        <a:latin typeface="Eras Bold IT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nancial_statu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ncial_statu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ncial_statu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ncial_statu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ncial_statu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ncial_statu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ncial_statu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ncial_statu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ncial_statu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ncial_statu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ncial_statu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ncial_statu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854117D-F09A-4C85-B430-16B400B3E14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AF_ComputerEra</Template>
  <TotalTime>998</TotalTime>
  <Words>831</Words>
  <Application>Microsoft Office PowerPoint</Application>
  <PresentationFormat>On-screen Show (4:3)</PresentationFormat>
  <Paragraphs>122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Adobe Garamond Pro Bold</vt:lpstr>
      <vt:lpstr>Aharoni</vt:lpstr>
      <vt:lpstr>ArchitextOneType</vt:lpstr>
      <vt:lpstr>Arial</vt:lpstr>
      <vt:lpstr>Calisto MT</vt:lpstr>
      <vt:lpstr>Eras Bold ITC</vt:lpstr>
      <vt:lpstr>Times New Roman</vt:lpstr>
      <vt:lpstr>Wingdings</vt:lpstr>
      <vt:lpstr>AF_ComputerEra</vt:lpstr>
      <vt:lpstr>PowerPoint Presentation</vt:lpstr>
      <vt:lpstr>P r e f o r m a t e d  T e x t</vt:lpstr>
      <vt:lpstr>C o n t o h    p r o g r a m </vt:lpstr>
      <vt:lpstr>M A R Q U E E </vt:lpstr>
      <vt:lpstr>A T R I B U T 2  M A R Q U E E </vt:lpstr>
      <vt:lpstr>C o n t o h  P r o g r a m marquee.html</vt:lpstr>
      <vt:lpstr>A T R I B U T 2  M A R Q U E E </vt:lpstr>
      <vt:lpstr>C o n t o h  P r o g r a m marquee.html</vt:lpstr>
      <vt:lpstr>A T R I B U T 2  M A R Q U E E </vt:lpstr>
      <vt:lpstr>C o n t o h   P r o g r a m marquee.html</vt:lpstr>
      <vt:lpstr>Contoh marquee dengan variasi hurup dan warna latar belakang </vt:lpstr>
      <vt:lpstr>PowerPoint Presentation</vt:lpstr>
      <vt:lpstr>Efek Bounce</vt:lpstr>
      <vt:lpstr>PowerPoint Presentation</vt:lpstr>
    </vt:vector>
  </TitlesOfParts>
  <Company>Student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PENGATURAN TAMPILAN DOKUMEN</dc:title>
  <dc:subject/>
  <dc:creator>User</dc:creator>
  <cp:keywords/>
  <dc:description/>
  <cp:lastModifiedBy>Angky Febriansyah</cp:lastModifiedBy>
  <cp:revision>48</cp:revision>
  <dcterms:created xsi:type="dcterms:W3CDTF">2011-11-22T02:07:38Z</dcterms:created>
  <dcterms:modified xsi:type="dcterms:W3CDTF">2017-10-24T04:12:09Z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TC103367859990</vt:lpwstr>
  </property>
</Properties>
</file>