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66" r:id="rId5"/>
    <p:sldId id="259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mailto:dewi.kurniasih@email.unikom.ac.id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mailto:dewi.kurniasih@email.unikom.ac.i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65281-6DCD-4C56-B73B-68CFD7F933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67B52-010C-4343-8443-53D69EECC235}">
      <dgm:prSet phldrT="[Text]" custT="1"/>
      <dgm:spPr/>
      <dgm:t>
        <a:bodyPr/>
        <a:lstStyle/>
        <a:p>
          <a:r>
            <a:rPr lang="en-US" sz="2600" dirty="0" smtClean="0"/>
            <a:t>NA = 10% Quiz + 20% </a:t>
          </a:r>
          <a:r>
            <a:rPr lang="en-US" sz="2600" dirty="0" err="1" smtClean="0"/>
            <a:t>Tugas</a:t>
          </a:r>
          <a:r>
            <a:rPr lang="en-US" sz="2600" dirty="0" smtClean="0"/>
            <a:t> + 30% UTS + 40% UAS</a:t>
          </a:r>
          <a:endParaRPr lang="en-US" sz="2600" dirty="0"/>
        </a:p>
      </dgm:t>
    </dgm:pt>
    <dgm:pt modelId="{9B9B53E1-2B7A-44F3-9944-CC6F2B999B82}" type="parTrans" cxnId="{24ABE2F7-97A6-4CF4-9673-EC45E4BDF4EB}">
      <dgm:prSet/>
      <dgm:spPr/>
      <dgm:t>
        <a:bodyPr/>
        <a:lstStyle/>
        <a:p>
          <a:endParaRPr lang="en-US"/>
        </a:p>
      </dgm:t>
    </dgm:pt>
    <dgm:pt modelId="{9E832FD2-CB08-4495-AA10-105AA4FBC101}" type="sibTrans" cxnId="{24ABE2F7-97A6-4CF4-9673-EC45E4BDF4EB}">
      <dgm:prSet/>
      <dgm:spPr/>
      <dgm:t>
        <a:bodyPr/>
        <a:lstStyle/>
        <a:p>
          <a:endParaRPr lang="en-US"/>
        </a:p>
      </dgm:t>
    </dgm:pt>
    <dgm:pt modelId="{0ECB7FAC-3520-44DB-9E2A-7FCFC235B185}" type="pres">
      <dgm:prSet presAssocID="{72365281-6DCD-4C56-B73B-68CFD7F933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6C403-7DE7-436C-B326-0B08F3A94B03}" type="pres">
      <dgm:prSet presAssocID="{B6D67B52-010C-4343-8443-53D69EECC235}" presName="parentText" presStyleLbl="node1" presStyleIdx="0" presStyleCnt="1" custLinFactY="-28568" custLinFactNeighborX="183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BE2F7-97A6-4CF4-9673-EC45E4BDF4EB}" srcId="{72365281-6DCD-4C56-B73B-68CFD7F93383}" destId="{B6D67B52-010C-4343-8443-53D69EECC235}" srcOrd="0" destOrd="0" parTransId="{9B9B53E1-2B7A-44F3-9944-CC6F2B999B82}" sibTransId="{9E832FD2-CB08-4495-AA10-105AA4FBC101}"/>
    <dgm:cxn modelId="{68DB2102-43F3-4E0F-B790-D103163BF3C0}" type="presOf" srcId="{B6D67B52-010C-4343-8443-53D69EECC235}" destId="{0796C403-7DE7-436C-B326-0B08F3A94B03}" srcOrd="0" destOrd="0" presId="urn:microsoft.com/office/officeart/2005/8/layout/vList2"/>
    <dgm:cxn modelId="{F18E742E-9F9F-458F-9925-CA31FE22E1BE}" type="presOf" srcId="{72365281-6DCD-4C56-B73B-68CFD7F93383}" destId="{0ECB7FAC-3520-44DB-9E2A-7FCFC235B185}" srcOrd="0" destOrd="0" presId="urn:microsoft.com/office/officeart/2005/8/layout/vList2"/>
    <dgm:cxn modelId="{535738F1-AA07-4991-A67E-9D628B92751E}" type="presParOf" srcId="{0ECB7FAC-3520-44DB-9E2A-7FCFC235B185}" destId="{0796C403-7DE7-436C-B326-0B08F3A94B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95F99-9E52-4A93-8C41-4D1C7FFF9795}" type="doc">
      <dgm:prSet loTypeId="urn:diagrams.loki3.com/BracketList+Icon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43F2CE7-B4C4-4CAF-B241-B4D508064771}">
      <dgm:prSet phldrT="[Text]"/>
      <dgm:spPr/>
      <dgm:t>
        <a:bodyPr/>
        <a:lstStyle/>
        <a:p>
          <a:r>
            <a:rPr lang="en-US" dirty="0" err="1" smtClean="0"/>
            <a:t>Tanpa</a:t>
          </a:r>
          <a:r>
            <a:rPr lang="en-US" dirty="0" smtClean="0"/>
            <a:t> </a:t>
          </a:r>
          <a:r>
            <a:rPr lang="en-US" dirty="0" err="1" smtClean="0"/>
            <a:t>pemberitahuan</a:t>
          </a:r>
          <a:endParaRPr lang="en-US" dirty="0"/>
        </a:p>
      </dgm:t>
    </dgm:pt>
    <dgm:pt modelId="{711C26C1-4E4D-4069-86C8-42856F30DD3D}" type="parTrans" cxnId="{EE180DDC-EE54-4BAA-AC09-796A32B2DC67}">
      <dgm:prSet/>
      <dgm:spPr/>
      <dgm:t>
        <a:bodyPr/>
        <a:lstStyle/>
        <a:p>
          <a:endParaRPr lang="en-US"/>
        </a:p>
      </dgm:t>
    </dgm:pt>
    <dgm:pt modelId="{5D9DE1FE-E057-4224-B8EA-9B9121BE5976}" type="sibTrans" cxnId="{EE180DDC-EE54-4BAA-AC09-796A32B2DC67}">
      <dgm:prSet/>
      <dgm:spPr/>
      <dgm:t>
        <a:bodyPr/>
        <a:lstStyle/>
        <a:p>
          <a:endParaRPr lang="en-US"/>
        </a:p>
      </dgm:t>
    </dgm:pt>
    <dgm:pt modelId="{9401CD92-31D5-4519-8BFB-E35503A926B7}">
      <dgm:prSet phldrT="[Text]"/>
      <dgm:spPr/>
      <dgm:t>
        <a:bodyPr/>
        <a:lstStyle/>
        <a:p>
          <a:r>
            <a:rPr lang="en-US" dirty="0" err="1" smtClean="0"/>
            <a:t>Tugas</a:t>
          </a:r>
          <a:endParaRPr lang="en-US" dirty="0"/>
        </a:p>
      </dgm:t>
    </dgm:pt>
    <dgm:pt modelId="{AA457126-033A-4318-8437-1EBCB09F0B16}" type="parTrans" cxnId="{97C051B3-BAA5-4076-A44D-F4912971BA67}">
      <dgm:prSet/>
      <dgm:spPr/>
      <dgm:t>
        <a:bodyPr/>
        <a:lstStyle/>
        <a:p>
          <a:endParaRPr lang="en-US"/>
        </a:p>
      </dgm:t>
    </dgm:pt>
    <dgm:pt modelId="{12EA1893-19CF-4B19-835E-A0C72045D24E}" type="sibTrans" cxnId="{97C051B3-BAA5-4076-A44D-F4912971BA67}">
      <dgm:prSet/>
      <dgm:spPr/>
      <dgm:t>
        <a:bodyPr/>
        <a:lstStyle/>
        <a:p>
          <a:endParaRPr lang="en-US"/>
        </a:p>
      </dgm:t>
    </dgm:pt>
    <dgm:pt modelId="{D60C5D8C-32BE-4913-9515-C5DF4F96F107}">
      <dgm:prSet phldrT="[Text]"/>
      <dgm:spPr/>
      <dgm:t>
        <a:bodyPr/>
        <a:lstStyle/>
        <a:p>
          <a:r>
            <a:rPr lang="en-US" dirty="0" err="1" smtClean="0"/>
            <a:t>Mandiri</a:t>
          </a:r>
          <a:r>
            <a:rPr lang="en-US" dirty="0" smtClean="0"/>
            <a:t> via email: </a:t>
          </a:r>
          <a:r>
            <a:rPr lang="en-US" dirty="0" smtClean="0">
              <a:hlinkClick xmlns:r="http://schemas.openxmlformats.org/officeDocument/2006/relationships" r:id="rId1"/>
            </a:rPr>
            <a:t>dewi.kurniasih@email.unikom.ac.id</a:t>
          </a:r>
          <a:endParaRPr lang="en-US" dirty="0"/>
        </a:p>
      </dgm:t>
    </dgm:pt>
    <dgm:pt modelId="{808234F6-E1E8-424E-9D0E-19ABA6B3A444}" type="parTrans" cxnId="{8A5A2420-CDE5-48EA-982E-EC6AB3DFEBCE}">
      <dgm:prSet/>
      <dgm:spPr/>
      <dgm:t>
        <a:bodyPr/>
        <a:lstStyle/>
        <a:p>
          <a:endParaRPr lang="en-US"/>
        </a:p>
      </dgm:t>
    </dgm:pt>
    <dgm:pt modelId="{39DDD1F8-1DD8-4725-8FCE-8A3A6DFFBCC1}" type="sibTrans" cxnId="{8A5A2420-CDE5-48EA-982E-EC6AB3DFEBCE}">
      <dgm:prSet/>
      <dgm:spPr/>
      <dgm:t>
        <a:bodyPr/>
        <a:lstStyle/>
        <a:p>
          <a:endParaRPr lang="en-US"/>
        </a:p>
      </dgm:t>
    </dgm:pt>
    <dgm:pt modelId="{D2558E09-B3BF-4D85-8005-4A5D57E715AF}">
      <dgm:prSet phldrT="[Text]"/>
      <dgm:spPr/>
      <dgm:t>
        <a:bodyPr/>
        <a:lstStyle/>
        <a:p>
          <a:r>
            <a:rPr lang="en-US" dirty="0" smtClean="0"/>
            <a:t>Quiz</a:t>
          </a:r>
          <a:endParaRPr lang="en-US" dirty="0"/>
        </a:p>
      </dgm:t>
    </dgm:pt>
    <dgm:pt modelId="{B6D551CE-5936-46D5-9216-DCD279E94F1C}" type="sibTrans" cxnId="{43A7971E-D916-4477-9C90-FC7AC1E98EF6}">
      <dgm:prSet/>
      <dgm:spPr/>
      <dgm:t>
        <a:bodyPr/>
        <a:lstStyle/>
        <a:p>
          <a:endParaRPr lang="en-US"/>
        </a:p>
      </dgm:t>
    </dgm:pt>
    <dgm:pt modelId="{7929AA4A-ACA0-45E2-BB06-A5A5AE687630}" type="parTrans" cxnId="{43A7971E-D916-4477-9C90-FC7AC1E98EF6}">
      <dgm:prSet/>
      <dgm:spPr/>
      <dgm:t>
        <a:bodyPr/>
        <a:lstStyle/>
        <a:p>
          <a:endParaRPr lang="en-US"/>
        </a:p>
      </dgm:t>
    </dgm:pt>
    <dgm:pt modelId="{9C702840-A203-4DF4-9D44-FC73641D5ACD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susulan</a:t>
          </a:r>
          <a:endParaRPr lang="en-US" dirty="0"/>
        </a:p>
      </dgm:t>
    </dgm:pt>
    <dgm:pt modelId="{1C33BE1B-2D26-458C-9609-117E272AFF47}" type="parTrans" cxnId="{7E207AF8-96F4-40B7-BDF2-734CAE2E426D}">
      <dgm:prSet/>
      <dgm:spPr/>
      <dgm:t>
        <a:bodyPr/>
        <a:lstStyle/>
        <a:p>
          <a:endParaRPr lang="en-US"/>
        </a:p>
      </dgm:t>
    </dgm:pt>
    <dgm:pt modelId="{345A26A4-24FC-477B-AEE8-3C46E1024785}" type="sibTrans" cxnId="{7E207AF8-96F4-40B7-BDF2-734CAE2E426D}">
      <dgm:prSet/>
      <dgm:spPr/>
      <dgm:t>
        <a:bodyPr/>
        <a:lstStyle/>
        <a:p>
          <a:endParaRPr lang="en-US"/>
        </a:p>
      </dgm:t>
    </dgm:pt>
    <dgm:pt modelId="{29F48CC4-CBF1-454D-958C-1B725F0F14B5}">
      <dgm:prSet phldrT="[Text]"/>
      <dgm:spPr/>
      <dgm:t>
        <a:bodyPr/>
        <a:lstStyle/>
        <a:p>
          <a:r>
            <a:rPr lang="en-US" dirty="0" smtClean="0"/>
            <a:t>Minimal 1 x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semester</a:t>
          </a:r>
          <a:endParaRPr lang="en-US" dirty="0"/>
        </a:p>
      </dgm:t>
    </dgm:pt>
    <dgm:pt modelId="{E3F0FF80-46BF-4713-AFEB-FB7E1874D36C}" type="parTrans" cxnId="{1030A2EE-01FF-4DAF-8423-62BA2FDF56BC}">
      <dgm:prSet/>
      <dgm:spPr/>
      <dgm:t>
        <a:bodyPr/>
        <a:lstStyle/>
        <a:p>
          <a:endParaRPr lang="en-US"/>
        </a:p>
      </dgm:t>
    </dgm:pt>
    <dgm:pt modelId="{B2B8E20F-0191-4624-99B3-812B4C20192C}" type="sibTrans" cxnId="{1030A2EE-01FF-4DAF-8423-62BA2FDF56BC}">
      <dgm:prSet/>
      <dgm:spPr/>
      <dgm:t>
        <a:bodyPr/>
        <a:lstStyle/>
        <a:p>
          <a:endParaRPr lang="en-US"/>
        </a:p>
      </dgm:t>
    </dgm:pt>
    <dgm:pt modelId="{8B567B73-BD72-4A6E-A3E3-FC2D22D28983}">
      <dgm:prSet phldrT="[Text]"/>
      <dgm:spPr/>
      <dgm:t>
        <a:bodyPr/>
        <a:lstStyle/>
        <a:p>
          <a:r>
            <a:rPr lang="en-US" dirty="0" err="1" smtClean="0"/>
            <a:t>Kelompok</a:t>
          </a:r>
          <a:r>
            <a:rPr lang="en-US" dirty="0" smtClean="0"/>
            <a:t>, </a:t>
          </a:r>
          <a:r>
            <a:rPr lang="en-US" dirty="0" err="1" smtClean="0"/>
            <a:t>Buat</a:t>
          </a:r>
          <a:r>
            <a:rPr lang="en-US" dirty="0" smtClean="0"/>
            <a:t> </a:t>
          </a:r>
          <a:r>
            <a:rPr lang="en-US" dirty="0" err="1" smtClean="0"/>
            <a:t>Makalah</a:t>
          </a:r>
          <a:r>
            <a:rPr lang="en-US" dirty="0" smtClean="0"/>
            <a:t> </a:t>
          </a:r>
          <a:r>
            <a:rPr lang="en-US" dirty="0" err="1" smtClean="0"/>
            <a:t>dipresentasikan</a:t>
          </a:r>
          <a:endParaRPr lang="en-US" dirty="0"/>
        </a:p>
      </dgm:t>
    </dgm:pt>
    <dgm:pt modelId="{5CE43C73-BF78-4932-9EAF-D0443E4696E3}" type="parTrans" cxnId="{9E951CB9-884F-440D-B6AA-99B9E3934B44}">
      <dgm:prSet/>
      <dgm:spPr/>
      <dgm:t>
        <a:bodyPr/>
        <a:lstStyle/>
        <a:p>
          <a:endParaRPr lang="en-US"/>
        </a:p>
      </dgm:t>
    </dgm:pt>
    <dgm:pt modelId="{453E30D3-2239-4730-A5A7-7F51770E84D6}" type="sibTrans" cxnId="{9E951CB9-884F-440D-B6AA-99B9E3934B44}">
      <dgm:prSet/>
      <dgm:spPr/>
      <dgm:t>
        <a:bodyPr/>
        <a:lstStyle/>
        <a:p>
          <a:endParaRPr lang="en-US"/>
        </a:p>
      </dgm:t>
    </dgm:pt>
    <dgm:pt modelId="{868F64F5-81AF-4A3B-8DFD-466DB34B5EA3}">
      <dgm:prSet phldrT="[Text]"/>
      <dgm:spPr/>
      <dgm:t>
        <a:bodyPr/>
        <a:lstStyle/>
        <a:p>
          <a:r>
            <a:rPr lang="en-US" dirty="0" err="1" smtClean="0"/>
            <a:t>Melalui</a:t>
          </a:r>
          <a:r>
            <a:rPr lang="en-US" dirty="0" smtClean="0"/>
            <a:t> </a:t>
          </a:r>
          <a:r>
            <a:rPr lang="en-US" dirty="0" err="1" smtClean="0"/>
            <a:t>Youtube</a:t>
          </a:r>
          <a:r>
            <a:rPr lang="en-US" dirty="0" smtClean="0"/>
            <a:t> </a:t>
          </a:r>
          <a:endParaRPr lang="en-US" dirty="0"/>
        </a:p>
      </dgm:t>
    </dgm:pt>
    <dgm:pt modelId="{3500C2F4-FA3A-4FF3-9D5C-60CBF6490D0A}" type="parTrans" cxnId="{4F16DB8F-D0D4-4DEA-A28B-4590D2D4CB78}">
      <dgm:prSet/>
      <dgm:spPr/>
      <dgm:t>
        <a:bodyPr/>
        <a:lstStyle/>
        <a:p>
          <a:endParaRPr lang="en-US"/>
        </a:p>
      </dgm:t>
    </dgm:pt>
    <dgm:pt modelId="{A62C57BE-FB0D-4753-A3B7-3FC887488B57}" type="sibTrans" cxnId="{4F16DB8F-D0D4-4DEA-A28B-4590D2D4CB78}">
      <dgm:prSet/>
      <dgm:spPr/>
      <dgm:t>
        <a:bodyPr/>
        <a:lstStyle/>
        <a:p>
          <a:endParaRPr lang="en-US"/>
        </a:p>
      </dgm:t>
    </dgm:pt>
    <dgm:pt modelId="{3D50E030-5B74-4BE3-9778-64DC8FFF6E16}" type="pres">
      <dgm:prSet presAssocID="{18D95F99-9E52-4A93-8C41-4D1C7FFF97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CA950-9242-4156-B7DF-22CC06BA9BA6}" type="pres">
      <dgm:prSet presAssocID="{D2558E09-B3BF-4D85-8005-4A5D57E715AF}" presName="linNode" presStyleCnt="0"/>
      <dgm:spPr/>
    </dgm:pt>
    <dgm:pt modelId="{9503B11F-CE2B-4C9F-9837-815A34617C2B}" type="pres">
      <dgm:prSet presAssocID="{D2558E09-B3BF-4D85-8005-4A5D57E715AF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5E764-A215-46A5-B5E4-1577C2934865}" type="pres">
      <dgm:prSet presAssocID="{D2558E09-B3BF-4D85-8005-4A5D57E715AF}" presName="bracket" presStyleLbl="parChTrans1D1" presStyleIdx="0" presStyleCnt="2"/>
      <dgm:spPr/>
    </dgm:pt>
    <dgm:pt modelId="{47803E5A-674D-4D6E-A34F-BB76F9BFF7DF}" type="pres">
      <dgm:prSet presAssocID="{D2558E09-B3BF-4D85-8005-4A5D57E715AF}" presName="spH" presStyleCnt="0"/>
      <dgm:spPr/>
    </dgm:pt>
    <dgm:pt modelId="{984370F9-7FFD-4CE6-846C-9D3D593297C3}" type="pres">
      <dgm:prSet presAssocID="{D2558E09-B3BF-4D85-8005-4A5D57E715AF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A12AE-5412-4DE6-A562-B16D0D85EDE0}" type="pres">
      <dgm:prSet presAssocID="{B6D551CE-5936-46D5-9216-DCD279E94F1C}" presName="spV" presStyleCnt="0"/>
      <dgm:spPr/>
    </dgm:pt>
    <dgm:pt modelId="{9FF6BCBC-556C-42D7-A757-A96B345DEEEC}" type="pres">
      <dgm:prSet presAssocID="{9401CD92-31D5-4519-8BFB-E35503A926B7}" presName="linNode" presStyleCnt="0"/>
      <dgm:spPr/>
    </dgm:pt>
    <dgm:pt modelId="{A2D5D430-1E0D-471C-BB0F-6D041B00482A}" type="pres">
      <dgm:prSet presAssocID="{9401CD92-31D5-4519-8BFB-E35503A926B7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097C0-41F6-4831-A83C-73ED0DEA9E6A}" type="pres">
      <dgm:prSet presAssocID="{9401CD92-31D5-4519-8BFB-E35503A926B7}" presName="bracket" presStyleLbl="parChTrans1D1" presStyleIdx="1" presStyleCnt="2"/>
      <dgm:spPr/>
    </dgm:pt>
    <dgm:pt modelId="{37CA9447-D904-40EC-BAA6-6927BB22DA54}" type="pres">
      <dgm:prSet presAssocID="{9401CD92-31D5-4519-8BFB-E35503A926B7}" presName="spH" presStyleCnt="0"/>
      <dgm:spPr/>
    </dgm:pt>
    <dgm:pt modelId="{9A4C50C3-7F68-4FEF-BEB2-A80E38B2E649}" type="pres">
      <dgm:prSet presAssocID="{9401CD92-31D5-4519-8BFB-E35503A926B7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722614-B605-49CC-9BDA-E27A743AD4C6}" type="presOf" srcId="{868F64F5-81AF-4A3B-8DFD-466DB34B5EA3}" destId="{9A4C50C3-7F68-4FEF-BEB2-A80E38B2E649}" srcOrd="0" destOrd="1" presId="urn:diagrams.loki3.com/BracketList+Icon"/>
    <dgm:cxn modelId="{1EA9F208-A084-44CE-B0D6-CCBD7C050921}" type="presOf" srcId="{29F48CC4-CBF1-454D-958C-1B725F0F14B5}" destId="{984370F9-7FFD-4CE6-846C-9D3D593297C3}" srcOrd="0" destOrd="2" presId="urn:diagrams.loki3.com/BracketList+Icon"/>
    <dgm:cxn modelId="{344FCDAC-D34B-4B02-8DCB-8A5CA53DF8FE}" type="presOf" srcId="{9C702840-A203-4DF4-9D44-FC73641D5ACD}" destId="{984370F9-7FFD-4CE6-846C-9D3D593297C3}" srcOrd="0" destOrd="1" presId="urn:diagrams.loki3.com/BracketList+Icon"/>
    <dgm:cxn modelId="{97C051B3-BAA5-4076-A44D-F4912971BA67}" srcId="{18D95F99-9E52-4A93-8C41-4D1C7FFF9795}" destId="{9401CD92-31D5-4519-8BFB-E35503A926B7}" srcOrd="1" destOrd="0" parTransId="{AA457126-033A-4318-8437-1EBCB09F0B16}" sibTransId="{12EA1893-19CF-4B19-835E-A0C72045D24E}"/>
    <dgm:cxn modelId="{8F218551-224B-4393-BBA0-10040F0E94AF}" type="presOf" srcId="{D2558E09-B3BF-4D85-8005-4A5D57E715AF}" destId="{9503B11F-CE2B-4C9F-9837-815A34617C2B}" srcOrd="0" destOrd="0" presId="urn:diagrams.loki3.com/BracketList+Icon"/>
    <dgm:cxn modelId="{BE6BBEEE-66EF-4986-AE2C-C5BF64228DD4}" type="presOf" srcId="{243F2CE7-B4C4-4CAF-B241-B4D508064771}" destId="{984370F9-7FFD-4CE6-846C-9D3D593297C3}" srcOrd="0" destOrd="0" presId="urn:diagrams.loki3.com/BracketList+Icon"/>
    <dgm:cxn modelId="{3D58A7E7-D21E-489B-A7F0-9C086BD46331}" type="presOf" srcId="{18D95F99-9E52-4A93-8C41-4D1C7FFF9795}" destId="{3D50E030-5B74-4BE3-9778-64DC8FFF6E16}" srcOrd="0" destOrd="0" presId="urn:diagrams.loki3.com/BracketList+Icon"/>
    <dgm:cxn modelId="{EE180DDC-EE54-4BAA-AC09-796A32B2DC67}" srcId="{D2558E09-B3BF-4D85-8005-4A5D57E715AF}" destId="{243F2CE7-B4C4-4CAF-B241-B4D508064771}" srcOrd="0" destOrd="0" parTransId="{711C26C1-4E4D-4069-86C8-42856F30DD3D}" sibTransId="{5D9DE1FE-E057-4224-B8EA-9B9121BE5976}"/>
    <dgm:cxn modelId="{9E951CB9-884F-440D-B6AA-99B9E3934B44}" srcId="{9401CD92-31D5-4519-8BFB-E35503A926B7}" destId="{8B567B73-BD72-4A6E-A3E3-FC2D22D28983}" srcOrd="2" destOrd="0" parTransId="{5CE43C73-BF78-4932-9EAF-D0443E4696E3}" sibTransId="{453E30D3-2239-4730-A5A7-7F51770E84D6}"/>
    <dgm:cxn modelId="{4F16DB8F-D0D4-4DEA-A28B-4590D2D4CB78}" srcId="{9401CD92-31D5-4519-8BFB-E35503A926B7}" destId="{868F64F5-81AF-4A3B-8DFD-466DB34B5EA3}" srcOrd="1" destOrd="0" parTransId="{3500C2F4-FA3A-4FF3-9D5C-60CBF6490D0A}" sibTransId="{A62C57BE-FB0D-4753-A3B7-3FC887488B57}"/>
    <dgm:cxn modelId="{1030A2EE-01FF-4DAF-8423-62BA2FDF56BC}" srcId="{D2558E09-B3BF-4D85-8005-4A5D57E715AF}" destId="{29F48CC4-CBF1-454D-958C-1B725F0F14B5}" srcOrd="2" destOrd="0" parTransId="{E3F0FF80-46BF-4713-AFEB-FB7E1874D36C}" sibTransId="{B2B8E20F-0191-4624-99B3-812B4C20192C}"/>
    <dgm:cxn modelId="{7E207AF8-96F4-40B7-BDF2-734CAE2E426D}" srcId="{D2558E09-B3BF-4D85-8005-4A5D57E715AF}" destId="{9C702840-A203-4DF4-9D44-FC73641D5ACD}" srcOrd="1" destOrd="0" parTransId="{1C33BE1B-2D26-458C-9609-117E272AFF47}" sibTransId="{345A26A4-24FC-477B-AEE8-3C46E1024785}"/>
    <dgm:cxn modelId="{43A7971E-D916-4477-9C90-FC7AC1E98EF6}" srcId="{18D95F99-9E52-4A93-8C41-4D1C7FFF9795}" destId="{D2558E09-B3BF-4D85-8005-4A5D57E715AF}" srcOrd="0" destOrd="0" parTransId="{7929AA4A-ACA0-45E2-BB06-A5A5AE687630}" sibTransId="{B6D551CE-5936-46D5-9216-DCD279E94F1C}"/>
    <dgm:cxn modelId="{8A5A2420-CDE5-48EA-982E-EC6AB3DFEBCE}" srcId="{9401CD92-31D5-4519-8BFB-E35503A926B7}" destId="{D60C5D8C-32BE-4913-9515-C5DF4F96F107}" srcOrd="0" destOrd="0" parTransId="{808234F6-E1E8-424E-9D0E-19ABA6B3A444}" sibTransId="{39DDD1F8-1DD8-4725-8FCE-8A3A6DFFBCC1}"/>
    <dgm:cxn modelId="{BEFF46A4-6361-4A3D-BDC9-7088BCE23730}" type="presOf" srcId="{9401CD92-31D5-4519-8BFB-E35503A926B7}" destId="{A2D5D430-1E0D-471C-BB0F-6D041B00482A}" srcOrd="0" destOrd="0" presId="urn:diagrams.loki3.com/BracketList+Icon"/>
    <dgm:cxn modelId="{44EA4457-FF90-4B23-B479-C22ED3B63A6B}" type="presOf" srcId="{D60C5D8C-32BE-4913-9515-C5DF4F96F107}" destId="{9A4C50C3-7F68-4FEF-BEB2-A80E38B2E649}" srcOrd="0" destOrd="0" presId="urn:diagrams.loki3.com/BracketList+Icon"/>
    <dgm:cxn modelId="{42EB7C5D-E122-4BF3-AE92-6F237BC92CEE}" type="presOf" srcId="{8B567B73-BD72-4A6E-A3E3-FC2D22D28983}" destId="{9A4C50C3-7F68-4FEF-BEB2-A80E38B2E649}" srcOrd="0" destOrd="2" presId="urn:diagrams.loki3.com/BracketList+Icon"/>
    <dgm:cxn modelId="{30D7BA9D-F473-4E36-8A8E-14D2864F4D83}" type="presParOf" srcId="{3D50E030-5B74-4BE3-9778-64DC8FFF6E16}" destId="{04ACA950-9242-4156-B7DF-22CC06BA9BA6}" srcOrd="0" destOrd="0" presId="urn:diagrams.loki3.com/BracketList+Icon"/>
    <dgm:cxn modelId="{1B4E81B3-AA77-47FC-B7D3-7D798D5D0C6F}" type="presParOf" srcId="{04ACA950-9242-4156-B7DF-22CC06BA9BA6}" destId="{9503B11F-CE2B-4C9F-9837-815A34617C2B}" srcOrd="0" destOrd="0" presId="urn:diagrams.loki3.com/BracketList+Icon"/>
    <dgm:cxn modelId="{50FADF3B-872A-408A-904D-A6084CFDB167}" type="presParOf" srcId="{04ACA950-9242-4156-B7DF-22CC06BA9BA6}" destId="{DDF5E764-A215-46A5-B5E4-1577C2934865}" srcOrd="1" destOrd="0" presId="urn:diagrams.loki3.com/BracketList+Icon"/>
    <dgm:cxn modelId="{92CAB211-4FBC-442C-AE29-ED19C64768ED}" type="presParOf" srcId="{04ACA950-9242-4156-B7DF-22CC06BA9BA6}" destId="{47803E5A-674D-4D6E-A34F-BB76F9BFF7DF}" srcOrd="2" destOrd="0" presId="urn:diagrams.loki3.com/BracketList+Icon"/>
    <dgm:cxn modelId="{978C22BC-36AA-4429-8463-9553AC01768D}" type="presParOf" srcId="{04ACA950-9242-4156-B7DF-22CC06BA9BA6}" destId="{984370F9-7FFD-4CE6-846C-9D3D593297C3}" srcOrd="3" destOrd="0" presId="urn:diagrams.loki3.com/BracketList+Icon"/>
    <dgm:cxn modelId="{D3B5F820-FDF1-4161-A1F5-21A42A1D8FCB}" type="presParOf" srcId="{3D50E030-5B74-4BE3-9778-64DC8FFF6E16}" destId="{913A12AE-5412-4DE6-A562-B16D0D85EDE0}" srcOrd="1" destOrd="0" presId="urn:diagrams.loki3.com/BracketList+Icon"/>
    <dgm:cxn modelId="{FF17F386-CB56-4B28-9328-DAEBF022E57D}" type="presParOf" srcId="{3D50E030-5B74-4BE3-9778-64DC8FFF6E16}" destId="{9FF6BCBC-556C-42D7-A757-A96B345DEEEC}" srcOrd="2" destOrd="0" presId="urn:diagrams.loki3.com/BracketList+Icon"/>
    <dgm:cxn modelId="{9F02E99B-9E28-4733-93F4-0BD5C891113C}" type="presParOf" srcId="{9FF6BCBC-556C-42D7-A757-A96B345DEEEC}" destId="{A2D5D430-1E0D-471C-BB0F-6D041B00482A}" srcOrd="0" destOrd="0" presId="urn:diagrams.loki3.com/BracketList+Icon"/>
    <dgm:cxn modelId="{DC37B569-501C-482B-9B18-411A14428226}" type="presParOf" srcId="{9FF6BCBC-556C-42D7-A757-A96B345DEEEC}" destId="{0C8097C0-41F6-4831-A83C-73ED0DEA9E6A}" srcOrd="1" destOrd="0" presId="urn:diagrams.loki3.com/BracketList+Icon"/>
    <dgm:cxn modelId="{ADDB21F4-8F42-4C09-BDAC-CE62B93C2CBE}" type="presParOf" srcId="{9FF6BCBC-556C-42D7-A757-A96B345DEEEC}" destId="{37CA9447-D904-40EC-BAA6-6927BB22DA54}" srcOrd="2" destOrd="0" presId="urn:diagrams.loki3.com/BracketList+Icon"/>
    <dgm:cxn modelId="{E02654EE-8776-4C19-8DE7-B1DA04944E56}" type="presParOf" srcId="{9FF6BCBC-556C-42D7-A757-A96B345DEEEC}" destId="{9A4C50C3-7F68-4FEF-BEB2-A80E38B2E64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CF93926-5AF3-4D0D-8B2A-DCA8E25CDE0E}" type="presOf" srcId="{E9285FE9-EC23-4C05-8F6F-8C35C9525409}" destId="{28867BF4-FEF9-4FB5-B602-7EF38E0CA6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A129821-5FE0-4CC0-A4E6-7A84A534F13B}" type="presOf" srcId="{E9285FE9-EC23-4C05-8F6F-8C35C9525409}" destId="{28867BF4-FEF9-4FB5-B602-7EF38E0CA6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dirty="0" smtClean="0">
              <a:solidFill>
                <a:schemeClr val="accent6"/>
              </a:solidFill>
            </a:rPr>
            <a:t>Contact Person:</a:t>
          </a:r>
        </a:p>
        <a:p>
          <a:pPr algn="ctr"/>
          <a:r>
            <a:rPr lang="en-US" sz="2800" dirty="0" smtClean="0">
              <a:solidFill>
                <a:schemeClr val="accent6"/>
              </a:solidFill>
            </a:rPr>
            <a:t>08122390598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166B3BBF-C4A8-49CB-94F2-6BD8E6E54DD8}" type="presOf" srcId="{E9285FE9-EC23-4C05-8F6F-8C35C9525409}" destId="{28867BF4-FEF9-4FB5-B602-7EF38E0CA614}" srcOrd="0" destOrd="0" presId="urn:microsoft.com/office/officeart/2005/8/layout/vList2"/>
    <dgm:cxn modelId="{BCD250D4-922F-4316-8052-F9324E7DC07B}" type="presOf" srcId="{DDC69A61-A543-4153-BB7E-8E63DE746B2E}" destId="{DD49E07B-AB58-4BAF-802E-836E9AD086F7}" srcOrd="0" destOrd="0" presId="urn:microsoft.com/office/officeart/2005/8/layout/vList2"/>
    <dgm:cxn modelId="{20AA2B54-E918-426C-A7F9-2E90123DD4EC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6C403-7DE7-436C-B326-0B08F3A94B03}">
      <dsp:nvSpPr>
        <dsp:cNvPr id="0" name=""/>
        <dsp:cNvSpPr/>
      </dsp:nvSpPr>
      <dsp:spPr>
        <a:xfrm>
          <a:off x="0" y="189384"/>
          <a:ext cx="83058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NA = 10% Quiz + 20% </a:t>
          </a:r>
          <a:r>
            <a:rPr lang="en-US" sz="2600" kern="1200" dirty="0" err="1" smtClean="0"/>
            <a:t>Tugas</a:t>
          </a:r>
          <a:r>
            <a:rPr lang="en-US" sz="2600" kern="1200" dirty="0" smtClean="0"/>
            <a:t> + 30% UTS + 40% UAS</a:t>
          </a:r>
          <a:endParaRPr lang="en-US" sz="2600" kern="1200" dirty="0"/>
        </a:p>
      </dsp:txBody>
      <dsp:txXfrm>
        <a:off x="59399" y="248783"/>
        <a:ext cx="81870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3B11F-CE2B-4C9F-9837-815A34617C2B}">
      <dsp:nvSpPr>
        <dsp:cNvPr id="0" name=""/>
        <dsp:cNvSpPr/>
      </dsp:nvSpPr>
      <dsp:spPr>
        <a:xfrm>
          <a:off x="3609" y="1360155"/>
          <a:ext cx="1846045" cy="45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Quiz</a:t>
          </a:r>
          <a:endParaRPr lang="en-US" sz="2300" kern="1200" dirty="0"/>
        </a:p>
      </dsp:txBody>
      <dsp:txXfrm>
        <a:off x="3609" y="1360155"/>
        <a:ext cx="1846045" cy="455400"/>
      </dsp:txXfrm>
    </dsp:sp>
    <dsp:sp modelId="{DDF5E764-A215-46A5-B5E4-1577C2934865}">
      <dsp:nvSpPr>
        <dsp:cNvPr id="0" name=""/>
        <dsp:cNvSpPr/>
      </dsp:nvSpPr>
      <dsp:spPr>
        <a:xfrm>
          <a:off x="1849654" y="990142"/>
          <a:ext cx="369209" cy="11954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370F9-7FFD-4CE6-846C-9D3D593297C3}">
      <dsp:nvSpPr>
        <dsp:cNvPr id="0" name=""/>
        <dsp:cNvSpPr/>
      </dsp:nvSpPr>
      <dsp:spPr>
        <a:xfrm>
          <a:off x="2366547" y="990142"/>
          <a:ext cx="5021243" cy="1195425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Tanpa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pemberitahuan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Tidak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ada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susulan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Minimal 1 x </a:t>
          </a:r>
          <a:r>
            <a:rPr lang="en-US" sz="2300" kern="1200" dirty="0" err="1" smtClean="0"/>
            <a:t>dalam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satu</a:t>
          </a:r>
          <a:r>
            <a:rPr lang="en-US" sz="2300" kern="1200" dirty="0" smtClean="0"/>
            <a:t> semester</a:t>
          </a:r>
          <a:endParaRPr lang="en-US" sz="2300" kern="1200" dirty="0"/>
        </a:p>
      </dsp:txBody>
      <dsp:txXfrm>
        <a:off x="2366547" y="990142"/>
        <a:ext cx="5021243" cy="1195425"/>
      </dsp:txXfrm>
    </dsp:sp>
    <dsp:sp modelId="{A2D5D430-1E0D-471C-BB0F-6D041B00482A}">
      <dsp:nvSpPr>
        <dsp:cNvPr id="0" name=""/>
        <dsp:cNvSpPr/>
      </dsp:nvSpPr>
      <dsp:spPr>
        <a:xfrm>
          <a:off x="3609" y="2937236"/>
          <a:ext cx="1846045" cy="45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Tugas</a:t>
          </a:r>
          <a:endParaRPr lang="en-US" sz="2300" kern="1200" dirty="0"/>
        </a:p>
      </dsp:txBody>
      <dsp:txXfrm>
        <a:off x="3609" y="2937236"/>
        <a:ext cx="1846045" cy="455400"/>
      </dsp:txXfrm>
    </dsp:sp>
    <dsp:sp modelId="{0C8097C0-41F6-4831-A83C-73ED0DEA9E6A}">
      <dsp:nvSpPr>
        <dsp:cNvPr id="0" name=""/>
        <dsp:cNvSpPr/>
      </dsp:nvSpPr>
      <dsp:spPr>
        <a:xfrm>
          <a:off x="1849654" y="2268367"/>
          <a:ext cx="369209" cy="17931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C50C3-7F68-4FEF-BEB2-A80E38B2E649}">
      <dsp:nvSpPr>
        <dsp:cNvPr id="0" name=""/>
        <dsp:cNvSpPr/>
      </dsp:nvSpPr>
      <dsp:spPr>
        <a:xfrm>
          <a:off x="2366547" y="2268367"/>
          <a:ext cx="5021243" cy="1793137"/>
        </a:xfrm>
        <a:prstGeom prst="rect">
          <a:avLst/>
        </a:prstGeom>
        <a:solidFill>
          <a:schemeClr val="accent2">
            <a:shade val="80000"/>
            <a:hueOff val="-655668"/>
            <a:satOff val="-27351"/>
            <a:lumOff val="333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Mandiri</a:t>
          </a:r>
          <a:r>
            <a:rPr lang="en-US" sz="2300" kern="1200" dirty="0" smtClean="0"/>
            <a:t> via email: </a:t>
          </a:r>
          <a:r>
            <a:rPr lang="en-US" sz="2300" kern="1200" dirty="0" smtClean="0">
              <a:hlinkClick xmlns:r="http://schemas.openxmlformats.org/officeDocument/2006/relationships" r:id="rId1"/>
            </a:rPr>
            <a:t>dewi.kurniasih@email.unikom.ac.id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Melalui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Youtube</a:t>
          </a:r>
          <a:r>
            <a:rPr lang="en-US" sz="2300" kern="1200" dirty="0" smtClean="0"/>
            <a:t> 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Kelompok</a:t>
          </a:r>
          <a:r>
            <a:rPr lang="en-US" sz="2300" kern="1200" dirty="0" smtClean="0"/>
            <a:t>, </a:t>
          </a:r>
          <a:r>
            <a:rPr lang="en-US" sz="2300" kern="1200" dirty="0" err="1" smtClean="0"/>
            <a:t>Buat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Makalah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dipresentasikan</a:t>
          </a:r>
          <a:endParaRPr lang="en-US" sz="2300" kern="1200" dirty="0"/>
        </a:p>
      </dsp:txBody>
      <dsp:txXfrm>
        <a:off x="2366547" y="2268367"/>
        <a:ext cx="5021243" cy="17931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65C0D-42FF-459A-8692-867BBEF44937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FAA1D-9531-4003-A5C6-8ED393B01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44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95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1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13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76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76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35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87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04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r">
              <a:defRPr/>
            </a:lvl1pPr>
          </a:lstStyle>
          <a:p>
            <a:fld id="{E6C09148-0FD3-4167-959E-F27B5D668D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162800" y="5729288"/>
            <a:ext cx="13843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5791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72BB1-A383-4387-A80C-6C9D5716E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29218-5403-4115-BAD9-5C989FBCE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3736199-6274-457B-BDF8-66F4EA93A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132C-48C5-416E-9BF9-49BF5B808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CAB02-1B59-46AA-8144-4F4AA6F4A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FF5E2-AE89-4A94-8BC3-C8EA3EDDC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40819-3664-4BD7-89CC-3744DC402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5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F7E9-330B-4B79-83E0-D51F64110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8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F26C0-4DC7-4EC1-B490-BFF768EBC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12360-DAA0-4225-B646-D105A102A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B2D7E-D2B3-41BE-B436-9DB3542E65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6248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F2949A5-1C55-4C36-8A20-9CD8FEB445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4" name="Text Box 80"/>
          <p:cNvSpPr txBox="1">
            <a:spLocks noChangeArrowheads="1"/>
          </p:cNvSpPr>
          <p:nvPr/>
        </p:nvSpPr>
        <p:spPr bwMode="gray">
          <a:xfrm>
            <a:off x="3352800" y="304800"/>
            <a:ext cx="550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b="1"/>
              <a:t>Add your company slogan</a:t>
            </a:r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white">
          <a:xfrm>
            <a:off x="7848600" y="6172200"/>
            <a:ext cx="1066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3982" y="5643578"/>
            <a:ext cx="5648348" cy="600060"/>
          </a:xfrm>
        </p:spPr>
        <p:txBody>
          <a:bodyPr/>
          <a:lstStyle/>
          <a:p>
            <a:r>
              <a:rPr lang="en-US" sz="2800" dirty="0" smtClean="0"/>
              <a:t>Dr. </a:t>
            </a:r>
            <a:r>
              <a:rPr lang="en-US" sz="2800" dirty="0" err="1" smtClean="0"/>
              <a:t>Dewi</a:t>
            </a:r>
            <a:r>
              <a:rPr lang="en-US" sz="2800" dirty="0" smtClean="0"/>
              <a:t> </a:t>
            </a:r>
            <a:r>
              <a:rPr lang="en-US" sz="2800" dirty="0" err="1" smtClean="0"/>
              <a:t>Kurniasih</a:t>
            </a:r>
            <a:r>
              <a:rPr lang="en-US" sz="2800" dirty="0" smtClean="0"/>
              <a:t>, S.IP.,</a:t>
            </a:r>
            <a:r>
              <a:rPr lang="en-US" sz="2800" dirty="0" err="1" smtClean="0"/>
              <a:t>M.Si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2667000"/>
            <a:ext cx="7346776" cy="1752600"/>
          </a:xfrm>
        </p:spPr>
        <p:txBody>
          <a:bodyPr/>
          <a:lstStyle/>
          <a:p>
            <a:r>
              <a:rPr lang="en-US" dirty="0" smtClean="0"/>
              <a:t>PANCASILA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Aturan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Perkuliahan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903" y="5301208"/>
            <a:ext cx="1690569" cy="126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DAFTAR KELOMPOK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901842"/>
              </p:ext>
            </p:extLst>
          </p:nvPr>
        </p:nvGraphicFramePr>
        <p:xfrm>
          <a:off x="381000" y="1295400"/>
          <a:ext cx="8305801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664"/>
                <a:gridCol w="1008112"/>
                <a:gridCol w="939900"/>
                <a:gridCol w="1038225"/>
                <a:gridCol w="1038225"/>
                <a:gridCol w="1038225"/>
                <a:gridCol w="1038225"/>
                <a:gridCol w="10382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KEL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KEL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KEL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KEL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KEL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KEL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KEL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KEL 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Dinar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Rosica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Rizka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Dwi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Gracia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Christin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Ambi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Rahman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Dwi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Paskalis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Briyan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Wira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Iqbal 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Wendy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Rifqi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Afif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Nazmi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Raden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Arya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Muflih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Furqan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Jodie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Azka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Haikal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Rizal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Eikel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Zacky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Ilham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Adhi</a:t>
                      </a:r>
                      <a:r>
                        <a:rPr lang="en-US" dirty="0" smtClean="0"/>
                        <a:t> 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0" dirty="0" smtClean="0"/>
                        <a:t> Zain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 </a:t>
                      </a:r>
                      <a:r>
                        <a:rPr lang="en-US" dirty="0" err="1" smtClean="0"/>
                        <a:t>Zamil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Rivo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Panji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Resa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Faturohman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Ilham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wisnu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Dimas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97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WAKTU PERKULIAHAN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80728"/>
            <a:ext cx="8610600" cy="5133996"/>
          </a:xfrm>
        </p:spPr>
        <p:txBody>
          <a:bodyPr/>
          <a:lstStyle/>
          <a:p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: </a:t>
            </a:r>
            <a:r>
              <a:rPr lang="en-US" dirty="0" err="1" smtClean="0"/>
              <a:t>Jum’at</a:t>
            </a:r>
            <a:r>
              <a:rPr lang="en-US" dirty="0" smtClean="0"/>
              <a:t>, </a:t>
            </a:r>
            <a:r>
              <a:rPr lang="en-US" dirty="0" smtClean="0"/>
              <a:t>07.00 – 08.30 (2 SKS), </a:t>
            </a:r>
          </a:p>
          <a:p>
            <a:pPr marL="0" indent="0">
              <a:buNone/>
            </a:pPr>
            <a:r>
              <a:rPr lang="en-US" dirty="0" smtClean="0"/>
              <a:t>    R. </a:t>
            </a:r>
            <a:r>
              <a:rPr lang="en-US" dirty="0" smtClean="0"/>
              <a:t>9.019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murni</a:t>
            </a:r>
            <a:endParaRPr lang="en-US" dirty="0" smtClean="0"/>
          </a:p>
          <a:p>
            <a:r>
              <a:rPr lang="en-US" dirty="0" err="1" smtClean="0"/>
              <a:t>Toleransi</a:t>
            </a:r>
            <a:r>
              <a:rPr lang="en-US" dirty="0" smtClean="0"/>
              <a:t> </a:t>
            </a:r>
            <a:r>
              <a:rPr lang="en-US" dirty="0" err="1" smtClean="0"/>
              <a:t>kehadiran</a:t>
            </a:r>
            <a:r>
              <a:rPr lang="en-US" dirty="0" smtClean="0"/>
              <a:t> di </a:t>
            </a:r>
            <a:r>
              <a:rPr lang="en-US" dirty="0" err="1" smtClean="0"/>
              <a:t>kelas</a:t>
            </a:r>
            <a:r>
              <a:rPr lang="en-US" dirty="0" smtClean="0"/>
              <a:t> 15 </a:t>
            </a:r>
            <a:r>
              <a:rPr lang="en-US" dirty="0" err="1" smtClean="0"/>
              <a:t>menit</a:t>
            </a:r>
            <a:r>
              <a:rPr lang="en-US" dirty="0" smtClean="0"/>
              <a:t>, </a:t>
            </a:r>
            <a:r>
              <a:rPr lang="en-US" dirty="0" err="1" smtClean="0"/>
              <a:t>konsekuensi</a:t>
            </a:r>
            <a:r>
              <a:rPr lang="en-US" dirty="0" smtClean="0"/>
              <a:t>:</a:t>
            </a:r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terlambat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, </a:t>
            </a:r>
            <a:r>
              <a:rPr lang="en-US" dirty="0" err="1" smtClean="0"/>
              <a:t>absensi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endParaRPr lang="en-US" dirty="0" smtClean="0"/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pemberitahuan</a:t>
            </a:r>
            <a:r>
              <a:rPr lang="en-US" dirty="0" smtClean="0"/>
              <a:t>,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pulang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manual </a:t>
            </a:r>
            <a:r>
              <a:rPr lang="en-US" dirty="0" err="1" smtClean="0"/>
              <a:t>diserahkan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sekretariat</a:t>
            </a:r>
            <a:r>
              <a:rPr lang="en-US" dirty="0" smtClean="0"/>
              <a:t> Prodi.</a:t>
            </a:r>
          </a:p>
          <a:p>
            <a:r>
              <a:rPr lang="en-US" dirty="0" err="1" smtClean="0"/>
              <a:t>Kehadiran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80 %,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semester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PERFORMANCE MAHASISWA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73163"/>
            <a:ext cx="8916561" cy="5247836"/>
          </a:xfrm>
        </p:spPr>
        <p:txBody>
          <a:bodyPr/>
          <a:lstStyle/>
          <a:p>
            <a:r>
              <a:rPr lang="en-US" sz="2600" dirty="0" err="1" smtClean="0"/>
              <a:t>Dilarang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</a:t>
            </a:r>
            <a:r>
              <a:rPr lang="en-US" sz="2600" dirty="0" err="1" smtClean="0"/>
              <a:t>Kaos</a:t>
            </a:r>
            <a:r>
              <a:rPr lang="en-US" sz="2600" dirty="0" smtClean="0"/>
              <a:t> Oblong </a:t>
            </a:r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diperkenankan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Jeans </a:t>
            </a:r>
            <a:r>
              <a:rPr lang="en-US" sz="2600" dirty="0" err="1"/>
              <a:t>B</a:t>
            </a:r>
            <a:r>
              <a:rPr lang="en-US" sz="2600" dirty="0" err="1" smtClean="0"/>
              <a:t>olong</a:t>
            </a:r>
            <a:endParaRPr lang="en-US" sz="2600" dirty="0" smtClean="0"/>
          </a:p>
          <a:p>
            <a:r>
              <a:rPr lang="en-US" sz="2600" dirty="0" err="1" smtClean="0"/>
              <a:t>Harus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Sepatu</a:t>
            </a:r>
          </a:p>
          <a:p>
            <a:r>
              <a:rPr lang="en-US" sz="2600" dirty="0" err="1" smtClean="0"/>
              <a:t>Bawa</a:t>
            </a:r>
            <a:r>
              <a:rPr lang="en-US" sz="2600" dirty="0" smtClean="0"/>
              <a:t> </a:t>
            </a:r>
            <a:r>
              <a:rPr lang="en-US" sz="2600" dirty="0" err="1" smtClean="0"/>
              <a:t>catatan</a:t>
            </a:r>
            <a:r>
              <a:rPr lang="en-US" sz="2600" dirty="0" smtClean="0"/>
              <a:t>, </a:t>
            </a:r>
            <a:r>
              <a:rPr lang="en-US" sz="2600" dirty="0" err="1" smtClean="0"/>
              <a:t>buku</a:t>
            </a:r>
            <a:r>
              <a:rPr lang="en-US" sz="2600" dirty="0" smtClean="0"/>
              <a:t> </a:t>
            </a:r>
            <a:r>
              <a:rPr lang="en-US" sz="2600" dirty="0" err="1" smtClean="0"/>
              <a:t>kuliah</a:t>
            </a:r>
            <a:r>
              <a:rPr lang="en-US" sz="2600" dirty="0" smtClean="0"/>
              <a:t> &amp; </a:t>
            </a:r>
            <a:r>
              <a:rPr lang="en-US" sz="2600" dirty="0" err="1" smtClean="0"/>
              <a:t>alat</a:t>
            </a:r>
            <a:r>
              <a:rPr lang="en-US" sz="2600" dirty="0" smtClean="0"/>
              <a:t> </a:t>
            </a:r>
            <a:r>
              <a:rPr lang="en-US" sz="2600" dirty="0" err="1" smtClean="0"/>
              <a:t>tulis</a:t>
            </a:r>
            <a:r>
              <a:rPr lang="en-US" sz="2600" dirty="0" smtClean="0"/>
              <a:t> </a:t>
            </a:r>
            <a:r>
              <a:rPr lang="en-US" sz="2600" dirty="0" err="1" smtClean="0"/>
              <a:t>yg</a:t>
            </a:r>
            <a:r>
              <a:rPr lang="en-US" sz="2600" dirty="0" smtClean="0"/>
              <a:t> </a:t>
            </a:r>
            <a:r>
              <a:rPr lang="en-US" sz="2600" dirty="0" err="1" smtClean="0"/>
              <a:t>diperlukan</a:t>
            </a:r>
            <a:endParaRPr lang="en-US" sz="2600" dirty="0" smtClean="0"/>
          </a:p>
          <a:p>
            <a:r>
              <a:rPr lang="en-US" sz="2600" dirty="0" err="1" smtClean="0"/>
              <a:t>Rambut</a:t>
            </a:r>
            <a:r>
              <a:rPr lang="en-US" sz="2600" dirty="0" smtClean="0"/>
              <a:t> </a:t>
            </a:r>
            <a:r>
              <a:rPr lang="en-US" sz="2600" dirty="0" err="1" smtClean="0"/>
              <a:t>tertata</a:t>
            </a:r>
            <a:r>
              <a:rPr lang="en-US" sz="2600" dirty="0" smtClean="0"/>
              <a:t> </a:t>
            </a:r>
            <a:r>
              <a:rPr lang="en-US" sz="2600" dirty="0" err="1" smtClean="0"/>
              <a:t>rapi</a:t>
            </a:r>
            <a:r>
              <a:rPr lang="en-US" sz="2600" dirty="0" smtClean="0"/>
              <a:t>, </a:t>
            </a:r>
            <a:r>
              <a:rPr lang="en-US" sz="2600" dirty="0" err="1" smtClean="0"/>
              <a:t>laki-laki</a:t>
            </a:r>
            <a:r>
              <a:rPr lang="en-US" sz="2600" dirty="0" smtClean="0"/>
              <a:t>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anting</a:t>
            </a:r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mengisi</a:t>
            </a:r>
            <a:r>
              <a:rPr lang="en-US" sz="2600" dirty="0" smtClean="0"/>
              <a:t> </a:t>
            </a:r>
            <a:r>
              <a:rPr lang="en-US" sz="2600" dirty="0" err="1" smtClean="0"/>
              <a:t>absensi</a:t>
            </a:r>
            <a:r>
              <a:rPr lang="en-US" sz="2600" dirty="0" smtClean="0"/>
              <a:t> </a:t>
            </a:r>
            <a:r>
              <a:rPr lang="en-US" sz="2600" dirty="0" err="1" smtClean="0"/>
              <a:t>temannya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berbicara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saat</a:t>
            </a:r>
            <a:r>
              <a:rPr lang="en-US" sz="2600" dirty="0" smtClean="0"/>
              <a:t> </a:t>
            </a:r>
            <a:r>
              <a:rPr lang="en-US" sz="2600" dirty="0" err="1" smtClean="0"/>
              <a:t>Dosen</a:t>
            </a:r>
            <a:r>
              <a:rPr lang="en-US" sz="2600" dirty="0" smtClean="0"/>
              <a:t> </a:t>
            </a:r>
            <a:r>
              <a:rPr lang="en-US" sz="2600" dirty="0" err="1" smtClean="0"/>
              <a:t>menerangkan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mengunyah</a:t>
            </a:r>
            <a:r>
              <a:rPr lang="en-US" sz="2600" dirty="0" smtClean="0"/>
              <a:t> </a:t>
            </a:r>
            <a:r>
              <a:rPr lang="en-US" sz="2600" dirty="0" err="1" smtClean="0"/>
              <a:t>permen</a:t>
            </a:r>
            <a:r>
              <a:rPr lang="en-US" sz="2600" dirty="0" smtClean="0"/>
              <a:t> </a:t>
            </a:r>
            <a:r>
              <a:rPr lang="en-US" sz="2600" dirty="0" err="1" smtClean="0"/>
              <a:t>karet</a:t>
            </a:r>
            <a:r>
              <a:rPr lang="en-US" sz="2600" dirty="0" smtClean="0"/>
              <a:t> </a:t>
            </a:r>
            <a:r>
              <a:rPr lang="en-US" sz="2600" dirty="0" err="1" smtClean="0"/>
              <a:t>saat</a:t>
            </a:r>
            <a:r>
              <a:rPr lang="en-US" sz="2600" dirty="0" smtClean="0"/>
              <a:t> di </a:t>
            </a:r>
            <a:r>
              <a:rPr lang="en-US" sz="2600" dirty="0" err="1" smtClean="0"/>
              <a:t>kelas</a:t>
            </a:r>
            <a:endParaRPr lang="en-US" sz="2600" dirty="0" smtClean="0"/>
          </a:p>
          <a:p>
            <a:r>
              <a:rPr lang="en-US" sz="2600" i="1" dirty="0" smtClean="0"/>
              <a:t>Keep silent </a:t>
            </a:r>
            <a:r>
              <a:rPr lang="en-US" sz="2600" dirty="0" smtClean="0"/>
              <a:t>nada </a:t>
            </a:r>
            <a:r>
              <a:rPr lang="en-US" sz="2600" dirty="0" err="1" smtClean="0"/>
              <a:t>dering</a:t>
            </a:r>
            <a:r>
              <a:rPr lang="en-US" sz="2600" dirty="0" smtClean="0"/>
              <a:t> HP </a:t>
            </a:r>
            <a:r>
              <a:rPr lang="en-US" sz="2600" dirty="0" err="1" smtClean="0"/>
              <a:t>Anda</a:t>
            </a:r>
            <a:endParaRPr lang="en-US" sz="2600" dirty="0" smtClean="0"/>
          </a:p>
          <a:p>
            <a:r>
              <a:rPr lang="en-US" sz="2600" dirty="0" err="1"/>
              <a:t>Mandi</a:t>
            </a:r>
            <a:r>
              <a:rPr lang="en-US" sz="2600" dirty="0"/>
              <a:t> </a:t>
            </a:r>
            <a:r>
              <a:rPr lang="en-US" sz="2600" dirty="0" err="1"/>
              <a:t>dulu</a:t>
            </a:r>
            <a:r>
              <a:rPr lang="en-US" sz="2600" dirty="0"/>
              <a:t> </a:t>
            </a:r>
            <a:r>
              <a:rPr lang="en-US" sz="2600" dirty="0" err="1"/>
              <a:t>sebelum</a:t>
            </a:r>
            <a:r>
              <a:rPr lang="en-US" sz="2600" dirty="0"/>
              <a:t> </a:t>
            </a:r>
            <a:r>
              <a:rPr lang="en-US" sz="2600" dirty="0" err="1"/>
              <a:t>kuliah</a:t>
            </a:r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DESKRIPSI MATA KULIAH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52872"/>
            <a:ext cx="8655496" cy="4724400"/>
          </a:xfrm>
        </p:spPr>
        <p:txBody>
          <a:bodyPr/>
          <a:lstStyle/>
          <a:p>
            <a:pPr marL="0" indent="0" algn="ctr">
              <a:buNone/>
            </a:pPr>
            <a:r>
              <a:rPr lang="id-ID" sz="2600" dirty="0"/>
              <a:t>Mempelajari Pancasila, mengkaji nilai-nilai yang terkandung di dalamnya, UUD 1945 dan tata pelaksanaannya dalam lembaga-lembaga kenegaraan dan kemasyarakatan, sejarah perjuangan bangsa dalam hubungannya dengan perumusan dan penyusunan filsafat Pancasila, memahami </a:t>
            </a:r>
            <a:r>
              <a:rPr lang="en-US" sz="2600" dirty="0" err="1" smtClean="0"/>
              <a:t>Perencanaan</a:t>
            </a:r>
            <a:r>
              <a:rPr lang="en-US" sz="2600" dirty="0" smtClean="0"/>
              <a:t> </a:t>
            </a:r>
            <a:r>
              <a:rPr lang="id-ID" sz="2600" dirty="0" smtClean="0"/>
              <a:t>dan </a:t>
            </a:r>
            <a:r>
              <a:rPr lang="id-ID" sz="2600" dirty="0"/>
              <a:t>Program Pembangunan Nasional serta penjabarannya secara operasional dalam Rencana Pembangunan Tahunan, pengamalan dan aktualisasi nilai-nilai Pancasila sebagai ideologi dan pandangan hidup bangsa dalam kehidupan individu, masyarakat, dan pemerintahan/kenegaraan.</a:t>
            </a:r>
            <a:endParaRPr lang="en-US" sz="2600" dirty="0"/>
          </a:p>
          <a:p>
            <a:pPr algn="ctr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54197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KOMPONEN NILAI AKHIR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747537"/>
              </p:ext>
            </p:extLst>
          </p:nvPr>
        </p:nvGraphicFramePr>
        <p:xfrm>
          <a:off x="381000" y="12954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57290257"/>
              </p:ext>
            </p:extLst>
          </p:nvPr>
        </p:nvGraphicFramePr>
        <p:xfrm>
          <a:off x="323528" y="1689720"/>
          <a:ext cx="7391400" cy="505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6752"/>
            <a:ext cx="8610600" cy="4724400"/>
          </a:xfrm>
        </p:spPr>
        <p:txBody>
          <a:bodyPr/>
          <a:lstStyle/>
          <a:p>
            <a:pPr lvl="0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Ali,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As’ad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S. 2012. </a:t>
            </a:r>
            <a:r>
              <a:rPr lang="en-US" sz="20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Ideologi</a:t>
            </a:r>
            <a:r>
              <a:rPr lang="en-US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Gerakan</a:t>
            </a:r>
            <a:r>
              <a:rPr lang="en-US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Pasca-Reformasi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Jakarta:LP3ES.</a:t>
            </a:r>
          </a:p>
          <a:p>
            <a:pPr lvl="0"/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Bakry, Noor. 2010. </a:t>
            </a:r>
            <a:r>
              <a:rPr lang="de-DE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 Pancasila</a:t>
            </a:r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Yogyakarta:Pustaka Pelajar.</a:t>
            </a:r>
          </a:p>
          <a:p>
            <a:pPr lvl="0"/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Budiardjo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Miriam. 2008.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Dasar-dasar Ilmu Politik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Budiman, Arief. 1997.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Teori Negara (Negara, Kekuasaan dan Ideologi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Jakarta:PT.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 smtClean="0"/>
              <a:t>Budiono</a:t>
            </a:r>
            <a:r>
              <a:rPr lang="en-US" sz="2000" dirty="0" smtClean="0"/>
              <a:t>, Kabul. 2009. </a:t>
            </a:r>
            <a:r>
              <a:rPr lang="en-US" sz="2000" i="1" dirty="0" err="1" smtClean="0"/>
              <a:t>Pendidikan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Untuk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Perguruan</a:t>
            </a:r>
            <a:r>
              <a:rPr lang="en-US" sz="2000" i="1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. </a:t>
            </a:r>
            <a:r>
              <a:rPr lang="en-US" sz="2000" dirty="0" err="1" smtClean="0"/>
              <a:t>Bandung:Alfabeta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dirty="0" err="1" smtClean="0"/>
              <a:t>Daryono</a:t>
            </a:r>
            <a:r>
              <a:rPr lang="en-US" sz="2000" dirty="0" smtClean="0"/>
              <a:t>. 2008. </a:t>
            </a:r>
            <a:r>
              <a:rPr lang="en-US" sz="2000" i="1" dirty="0" err="1" smtClean="0"/>
              <a:t>Pengantar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Pendidikan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 &amp; </a:t>
            </a:r>
            <a:r>
              <a:rPr lang="en-US" sz="2000" i="1" dirty="0" err="1" smtClean="0"/>
              <a:t>Kewarganegaraan</a:t>
            </a:r>
            <a:r>
              <a:rPr lang="en-US" sz="2000" dirty="0" smtClean="0"/>
              <a:t>. </a:t>
            </a:r>
            <a:r>
              <a:rPr lang="en-US" sz="2000" dirty="0" err="1" smtClean="0"/>
              <a:t>Jakarta:Rineka</a:t>
            </a:r>
            <a:r>
              <a:rPr lang="en-US" sz="2000" dirty="0" smtClean="0"/>
              <a:t> </a:t>
            </a:r>
            <a:r>
              <a:rPr lang="en-US" sz="2000" dirty="0" err="1" smtClean="0"/>
              <a:t>Cipta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dirty="0" smtClean="0"/>
              <a:t>Hamid, Abdul. </a:t>
            </a:r>
            <a:r>
              <a:rPr lang="en-US" sz="2000" dirty="0" err="1" smtClean="0"/>
              <a:t>Dkk</a:t>
            </a:r>
            <a:r>
              <a:rPr lang="en-US" sz="2000" dirty="0" smtClean="0"/>
              <a:t>. 2012. </a:t>
            </a:r>
            <a:r>
              <a:rPr lang="en-US" sz="2000" i="1" dirty="0" err="1" smtClean="0"/>
              <a:t>Pendidikan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 &amp; </a:t>
            </a:r>
            <a:r>
              <a:rPr lang="en-US" sz="2000" i="1" dirty="0" err="1" smtClean="0"/>
              <a:t>Kewarganegaraan</a:t>
            </a:r>
            <a:r>
              <a:rPr lang="en-US" sz="2000" dirty="0" smtClean="0"/>
              <a:t>. </a:t>
            </a:r>
            <a:r>
              <a:rPr lang="en-US" sz="2000" dirty="0" err="1" smtClean="0"/>
              <a:t>Bandung:Pustaka</a:t>
            </a:r>
            <a:r>
              <a:rPr lang="en-US" sz="2000" dirty="0" smtClean="0"/>
              <a:t> </a:t>
            </a:r>
            <a:r>
              <a:rPr lang="en-US" sz="2000" dirty="0" err="1" smtClean="0"/>
              <a:t>Setia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dirty="0" err="1" smtClean="0"/>
              <a:t>Pranoto</a:t>
            </a:r>
            <a:r>
              <a:rPr lang="en-US" sz="2000" dirty="0" smtClean="0"/>
              <a:t>, </a:t>
            </a:r>
            <a:r>
              <a:rPr lang="en-US" sz="2000" dirty="0" err="1" smtClean="0"/>
              <a:t>Marimin</a:t>
            </a:r>
            <a:r>
              <a:rPr lang="en-US" sz="2000" dirty="0" smtClean="0"/>
              <a:t>. T. 2006. 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Pendidikan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. </a:t>
            </a:r>
            <a:r>
              <a:rPr lang="en-US" sz="2000" dirty="0" err="1" smtClean="0"/>
              <a:t>Jakarta:Cakrawala</a:t>
            </a:r>
            <a:r>
              <a:rPr lang="en-US" sz="2000" dirty="0" smtClean="0"/>
              <a:t> </a:t>
            </a:r>
            <a:r>
              <a:rPr lang="en-US" sz="2000" dirty="0" err="1" smtClean="0"/>
              <a:t>Maha</a:t>
            </a:r>
            <a:r>
              <a:rPr lang="en-US" sz="2000" dirty="0" smtClean="0"/>
              <a:t> </a:t>
            </a:r>
            <a:r>
              <a:rPr lang="en-US" sz="2000" dirty="0" err="1" smtClean="0"/>
              <a:t>Karya</a:t>
            </a:r>
            <a:r>
              <a:rPr lang="en-US" sz="20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5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399"/>
            <a:ext cx="8610600" cy="4395697"/>
          </a:xfrm>
        </p:spPr>
        <p:txBody>
          <a:bodyPr/>
          <a:lstStyle/>
          <a:p>
            <a:pPr lvl="0"/>
            <a:r>
              <a:rPr lang="en-US" sz="2000" dirty="0" err="1" smtClean="0"/>
              <a:t>Poespowardoyo</a:t>
            </a:r>
            <a:r>
              <a:rPr lang="en-US" sz="2000" dirty="0"/>
              <a:t>, </a:t>
            </a:r>
            <a:r>
              <a:rPr lang="en-US" sz="2000" dirty="0" err="1"/>
              <a:t>Soeryanto</a:t>
            </a:r>
            <a:r>
              <a:rPr lang="en-US" sz="2000" dirty="0"/>
              <a:t>. 1989. </a:t>
            </a:r>
            <a:r>
              <a:rPr lang="en-US" sz="2000" i="1" dirty="0" err="1"/>
              <a:t>Filsafat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dirty="0"/>
              <a:t>. Jakarta.</a:t>
            </a:r>
          </a:p>
          <a:p>
            <a:r>
              <a:rPr lang="en-US" sz="2000" dirty="0" err="1"/>
              <a:t>Rahayu</a:t>
            </a:r>
            <a:r>
              <a:rPr lang="en-US" sz="2000" dirty="0"/>
              <a:t>, </a:t>
            </a:r>
            <a:r>
              <a:rPr lang="en-US" sz="2000" dirty="0" err="1"/>
              <a:t>Ani.S</a:t>
            </a:r>
            <a:r>
              <a:rPr lang="en-US" sz="2000" dirty="0"/>
              <a:t>. 2013.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</a:t>
            </a:r>
            <a:r>
              <a:rPr lang="en-US" sz="2000" i="1" dirty="0" err="1"/>
              <a:t>dan</a:t>
            </a:r>
            <a:r>
              <a:rPr lang="en-US" sz="2000" i="1" dirty="0"/>
              <a:t> </a:t>
            </a:r>
            <a:r>
              <a:rPr lang="en-US" sz="2000" i="1" dirty="0" err="1"/>
              <a:t>Kewarganegaraan</a:t>
            </a:r>
            <a:r>
              <a:rPr lang="en-US" sz="2000" dirty="0"/>
              <a:t>. </a:t>
            </a:r>
            <a:r>
              <a:rPr lang="en-US" sz="2000" dirty="0" err="1"/>
              <a:t>Jakarta:Bumi</a:t>
            </a:r>
            <a:r>
              <a:rPr lang="en-US" sz="2000" dirty="0"/>
              <a:t> </a:t>
            </a:r>
            <a:r>
              <a:rPr lang="en-US" sz="2000" dirty="0" err="1"/>
              <a:t>Aksara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Rindjin</a:t>
            </a:r>
            <a:r>
              <a:rPr lang="en-US" sz="2000" dirty="0"/>
              <a:t>, </a:t>
            </a:r>
            <a:r>
              <a:rPr lang="en-US" sz="2000" dirty="0" err="1"/>
              <a:t>Ketut</a:t>
            </a:r>
            <a:r>
              <a:rPr lang="en-US" sz="2000" dirty="0"/>
              <a:t>. 2012.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</a:t>
            </a:r>
            <a:r>
              <a:rPr lang="en-US" sz="2000" i="1" dirty="0" err="1"/>
              <a:t>Untuk</a:t>
            </a:r>
            <a:r>
              <a:rPr lang="en-US" sz="2000" i="1" dirty="0"/>
              <a:t> </a:t>
            </a:r>
            <a:r>
              <a:rPr lang="en-US" sz="2000" i="1" dirty="0" err="1"/>
              <a:t>Perguruan</a:t>
            </a:r>
            <a:r>
              <a:rPr lang="en-US" sz="2000" i="1" dirty="0"/>
              <a:t> </a:t>
            </a:r>
            <a:r>
              <a:rPr lang="en-US" sz="2000" i="1" dirty="0" err="1"/>
              <a:t>Tinggi</a:t>
            </a:r>
            <a:r>
              <a:rPr lang="en-US" sz="2000" dirty="0"/>
              <a:t>. </a:t>
            </a:r>
            <a:r>
              <a:rPr lang="en-US" sz="2000" dirty="0" err="1"/>
              <a:t>Jakarta:Gramedia</a:t>
            </a:r>
            <a:r>
              <a:rPr lang="en-US" sz="2000" dirty="0"/>
              <a:t> </a:t>
            </a:r>
            <a:r>
              <a:rPr lang="en-US" sz="2000" dirty="0" err="1"/>
              <a:t>Pustaka</a:t>
            </a:r>
            <a:r>
              <a:rPr lang="en-US" sz="2000" dirty="0"/>
              <a:t> </a:t>
            </a:r>
            <a:r>
              <a:rPr lang="en-US" sz="2000" dirty="0" err="1"/>
              <a:t>Utama</a:t>
            </a:r>
            <a:r>
              <a:rPr lang="en-US" sz="2000" dirty="0"/>
              <a:t>.</a:t>
            </a:r>
          </a:p>
          <a:p>
            <a:r>
              <a:rPr lang="en-US" sz="2000" dirty="0" err="1" smtClean="0"/>
              <a:t>Santosa</a:t>
            </a:r>
            <a:r>
              <a:rPr lang="en-US" sz="2000" dirty="0" smtClean="0"/>
              <a:t>, </a:t>
            </a:r>
            <a:r>
              <a:rPr lang="en-US" sz="2000" dirty="0" err="1" smtClean="0"/>
              <a:t>Kholid</a:t>
            </a:r>
            <a:r>
              <a:rPr lang="en-US" sz="2000" dirty="0" smtClean="0"/>
              <a:t>. 2007. </a:t>
            </a:r>
            <a:r>
              <a:rPr lang="en-US" sz="2000" i="1" dirty="0" err="1" smtClean="0"/>
              <a:t>Paradigma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Baru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Memahami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dan</a:t>
            </a:r>
            <a:r>
              <a:rPr lang="en-US" sz="2000" i="1" dirty="0" smtClean="0"/>
              <a:t> UUD 1945</a:t>
            </a:r>
            <a:r>
              <a:rPr lang="en-US" sz="2000" dirty="0" smtClean="0"/>
              <a:t>. </a:t>
            </a:r>
            <a:r>
              <a:rPr lang="en-US" sz="2000" dirty="0" err="1" smtClean="0"/>
              <a:t>Bandung:Sega</a:t>
            </a:r>
            <a:r>
              <a:rPr lang="en-US" sz="2000" dirty="0" smtClean="0"/>
              <a:t> </a:t>
            </a:r>
            <a:r>
              <a:rPr lang="en-US" sz="2000" dirty="0" err="1" smtClean="0"/>
              <a:t>Arsy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Setijo</a:t>
            </a:r>
            <a:r>
              <a:rPr lang="en-US" sz="2000" dirty="0"/>
              <a:t>, </a:t>
            </a:r>
            <a:r>
              <a:rPr lang="en-US" sz="2000" dirty="0" err="1"/>
              <a:t>Pandji</a:t>
            </a:r>
            <a:r>
              <a:rPr lang="en-US" sz="2000" dirty="0"/>
              <a:t>. 2009.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: </a:t>
            </a:r>
            <a:r>
              <a:rPr lang="en-US" sz="2000" i="1" dirty="0" err="1"/>
              <a:t>Perspektif</a:t>
            </a:r>
            <a:r>
              <a:rPr lang="en-US" sz="2000" i="1" dirty="0"/>
              <a:t> </a:t>
            </a:r>
            <a:r>
              <a:rPr lang="en-US" sz="2000" i="1" dirty="0" err="1"/>
              <a:t>Sejarah</a:t>
            </a:r>
            <a:r>
              <a:rPr lang="en-US" sz="2000" i="1" dirty="0"/>
              <a:t> </a:t>
            </a:r>
            <a:r>
              <a:rPr lang="en-US" sz="2000" i="1" dirty="0" err="1"/>
              <a:t>Perjuangan</a:t>
            </a:r>
            <a:r>
              <a:rPr lang="en-US" sz="2000" i="1" dirty="0"/>
              <a:t> </a:t>
            </a:r>
            <a:r>
              <a:rPr lang="en-US" sz="2000" i="1" dirty="0" err="1"/>
              <a:t>Bangsa</a:t>
            </a:r>
            <a:r>
              <a:rPr lang="en-US" sz="2000" i="1" dirty="0"/>
              <a:t>. </a:t>
            </a:r>
            <a:r>
              <a:rPr lang="en-US" sz="2000" dirty="0" err="1"/>
              <a:t>Jakarta:Gramedia</a:t>
            </a:r>
            <a:r>
              <a:rPr lang="en-US" sz="2000" dirty="0"/>
              <a:t> </a:t>
            </a:r>
            <a:r>
              <a:rPr lang="en-US" sz="2000" dirty="0" err="1"/>
              <a:t>Widiasarana</a:t>
            </a:r>
            <a:r>
              <a:rPr lang="en-US" sz="2000" dirty="0"/>
              <a:t> Indonesia. </a:t>
            </a:r>
          </a:p>
          <a:p>
            <a:r>
              <a:rPr lang="en-US" sz="2000" dirty="0" err="1" smtClean="0"/>
              <a:t>Syarbaini</a:t>
            </a:r>
            <a:r>
              <a:rPr lang="en-US" sz="2000" dirty="0"/>
              <a:t>, </a:t>
            </a:r>
            <a:r>
              <a:rPr lang="en-US" sz="2000" dirty="0" err="1"/>
              <a:t>Syahrial</a:t>
            </a:r>
            <a:r>
              <a:rPr lang="en-US" sz="2000" dirty="0"/>
              <a:t>. 2009. </a:t>
            </a:r>
            <a:r>
              <a:rPr lang="en-US" sz="2000" i="1" dirty="0" err="1"/>
              <a:t>Implementasi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</a:t>
            </a:r>
            <a:r>
              <a:rPr lang="en-US" sz="2000" i="1" dirty="0" err="1"/>
              <a:t>Melalui</a:t>
            </a:r>
            <a:r>
              <a:rPr lang="en-US" sz="2000" i="1" dirty="0"/>
              <a:t>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Kewarganegaraan</a:t>
            </a:r>
            <a:r>
              <a:rPr lang="en-US" sz="2000" dirty="0"/>
              <a:t>. </a:t>
            </a:r>
            <a:r>
              <a:rPr lang="en-US" sz="2000" dirty="0" err="1"/>
              <a:t>Yogyakarta:Graha</a:t>
            </a:r>
            <a:r>
              <a:rPr lang="en-US" sz="2000" dirty="0"/>
              <a:t> </a:t>
            </a:r>
            <a:r>
              <a:rPr lang="en-US" sz="2000" dirty="0" err="1"/>
              <a:t>Ilmu</a:t>
            </a:r>
            <a:r>
              <a:rPr lang="en-US" sz="2000" dirty="0"/>
              <a:t>.</a:t>
            </a:r>
          </a:p>
          <a:p>
            <a:pPr lvl="0"/>
            <a:r>
              <a:rPr lang="en-US" sz="2000" dirty="0"/>
              <a:t>________.  2010.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Di </a:t>
            </a:r>
            <a:r>
              <a:rPr lang="en-US" sz="2000" i="1" dirty="0" err="1"/>
              <a:t>Perguruan</a:t>
            </a:r>
            <a:r>
              <a:rPr lang="en-US" sz="2000" i="1" dirty="0"/>
              <a:t> </a:t>
            </a:r>
            <a:r>
              <a:rPr lang="en-US" sz="2000" i="1" dirty="0" err="1"/>
              <a:t>Tinggi</a:t>
            </a:r>
            <a:r>
              <a:rPr lang="en-US" sz="2000" dirty="0"/>
              <a:t>. Jakarta. </a:t>
            </a:r>
            <a:r>
              <a:rPr lang="en-US" sz="2000" dirty="0" err="1"/>
              <a:t>Ghalia</a:t>
            </a:r>
            <a:r>
              <a:rPr lang="en-US" sz="2000" dirty="0" smtClean="0"/>
              <a:t>.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50092150"/>
              </p:ext>
            </p:extLst>
          </p:nvPr>
        </p:nvGraphicFramePr>
        <p:xfrm>
          <a:off x="1143000" y="2971800"/>
          <a:ext cx="70104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399"/>
            <a:ext cx="8610600" cy="4395697"/>
          </a:xfrm>
        </p:spPr>
        <p:txBody>
          <a:bodyPr/>
          <a:lstStyle/>
          <a:p>
            <a:pPr lvl="0"/>
            <a:r>
              <a:rPr lang="en-US" sz="2000" dirty="0" err="1" smtClean="0"/>
              <a:t>Warsito</a:t>
            </a:r>
            <a:r>
              <a:rPr lang="en-US" sz="2000" dirty="0"/>
              <a:t>. 2012.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Era </a:t>
            </a:r>
            <a:r>
              <a:rPr lang="en-US" sz="2000" i="1" dirty="0" err="1"/>
              <a:t>Reformasi</a:t>
            </a:r>
            <a:r>
              <a:rPr lang="en-US" sz="2000" dirty="0"/>
              <a:t>. </a:t>
            </a:r>
            <a:r>
              <a:rPr lang="en-US" sz="2000" dirty="0" err="1"/>
              <a:t>Yogyakarta:Ombak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Suharko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2005.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Merajut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Yogyakarta:Tiara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Wacana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/>
              <a:t>Undang-Undang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1945</a:t>
            </a:r>
          </a:p>
          <a:p>
            <a:pPr lvl="0"/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No. 20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1982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Ketentuan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Pokok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Pertahanan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Keamanan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Republik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Pemerintahan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Daerah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39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1999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26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Pengadilan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HAM.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50092150"/>
              </p:ext>
            </p:extLst>
          </p:nvPr>
        </p:nvGraphicFramePr>
        <p:xfrm>
          <a:off x="1143000" y="2971800"/>
          <a:ext cx="70104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1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SEKIAN &amp; TERIMA KASIH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20700670"/>
              </p:ext>
            </p:extLst>
          </p:nvPr>
        </p:nvGraphicFramePr>
        <p:xfrm>
          <a:off x="5943600" y="2133600"/>
          <a:ext cx="31242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5400"/>
            <a:ext cx="5626100" cy="421957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23l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cdb2004223l</Template>
  <TotalTime>785</TotalTime>
  <Words>571</Words>
  <Application>Microsoft Office PowerPoint</Application>
  <PresentationFormat>On-screen Show (4:3)</PresentationFormat>
  <Paragraphs>120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cdb2004223l</vt:lpstr>
      <vt:lpstr>PANCASILA (Aturan Perkuliahan)</vt:lpstr>
      <vt:lpstr>WAKTU PERKULIAHAN</vt:lpstr>
      <vt:lpstr>PERFORMANCE MAHASISWA</vt:lpstr>
      <vt:lpstr>DESKRIPSI MATA KULIAH</vt:lpstr>
      <vt:lpstr>KOMPONEN NILAI AKHIR</vt:lpstr>
      <vt:lpstr>REFERENSI</vt:lpstr>
      <vt:lpstr>REFERENSI</vt:lpstr>
      <vt:lpstr>REFERENSI</vt:lpstr>
      <vt:lpstr>SEKIAN &amp; TERIMA KASIH</vt:lpstr>
      <vt:lpstr>DAFTAR KELOMPOK</vt:lpstr>
    </vt:vector>
  </TitlesOfParts>
  <Company>Universitas Komputer Indonesia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 KEWARGANEGARAAN</dc:title>
  <dc:creator>Netbook01</dc:creator>
  <cp:lastModifiedBy>Dewi_Vaio</cp:lastModifiedBy>
  <cp:revision>40</cp:revision>
  <dcterms:created xsi:type="dcterms:W3CDTF">2012-02-28T03:21:09Z</dcterms:created>
  <dcterms:modified xsi:type="dcterms:W3CDTF">2017-10-30T15:04:49Z</dcterms:modified>
</cp:coreProperties>
</file>