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KELOMPOK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071938"/>
              </p:ext>
            </p:extLst>
          </p:nvPr>
        </p:nvGraphicFramePr>
        <p:xfrm>
          <a:off x="381000" y="1295400"/>
          <a:ext cx="77193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96"/>
                <a:gridCol w="1656186"/>
                <a:gridCol w="1368151"/>
                <a:gridCol w="1584177"/>
                <a:gridCol w="1656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RIZAL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EDWIN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SINDI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NURUL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NURUL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AINUL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 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YULIA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AVRYL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FAHMY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SISKA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RINDA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9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13.00 – 14.30 (2 SKS), </a:t>
            </a:r>
          </a:p>
          <a:p>
            <a:pPr marL="0" indent="0">
              <a:buNone/>
            </a:pPr>
            <a:r>
              <a:rPr lang="en-US" dirty="0" smtClean="0"/>
              <a:t>    R. 5507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DESKRIPSI MATA KULIAH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2872"/>
            <a:ext cx="8655496" cy="4724400"/>
          </a:xfrm>
        </p:spPr>
        <p:txBody>
          <a:bodyPr/>
          <a:lstStyle/>
          <a:p>
            <a:pPr marL="0" indent="0" algn="ctr">
              <a:buNone/>
            </a:pPr>
            <a:r>
              <a:rPr lang="id-ID" sz="2600" dirty="0"/>
              <a:t>Mempelajari Pancasila, mengkaji nilai-nilai yang terkandung di dalamnya, UUD 1945 dan tata pelaksanaannya dalam lembaga-lembaga kenegaraan dan kemasyarakatan, sejarah perjuangan bangsa dalam hubungannya dengan perumusan dan penyusunan filsafat Pancasila, memahami </a:t>
            </a:r>
            <a:r>
              <a:rPr lang="en-US" sz="2600" dirty="0" err="1" smtClean="0"/>
              <a:t>Perencanaan</a:t>
            </a:r>
            <a:r>
              <a:rPr lang="en-US" sz="2600" dirty="0" smtClean="0"/>
              <a:t> </a:t>
            </a:r>
            <a:r>
              <a:rPr lang="id-ID" sz="2600" dirty="0" smtClean="0"/>
              <a:t>dan </a:t>
            </a:r>
            <a:r>
              <a:rPr lang="id-ID" sz="2600" dirty="0"/>
              <a:t>Program Pembangunan Nasional serta penjabarannya secara operasional dalam Rencana Pembangunan Tahunan, pengamalan dan aktualisasi nilai-nilai Pancasila sebagai ideologi dan pandangan hidup bangsa dalam kehidupan individu, masyarakat, dan pemerintahan/kenegaraan.</a:t>
            </a:r>
            <a:endParaRPr lang="en-US" sz="2600" dirty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005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584</TotalTime>
  <Words>537</Words>
  <Application>Microsoft Office PowerPoint</Application>
  <PresentationFormat>On-screen Show (4:3)</PresentationFormat>
  <Paragraphs>94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DESKRIPSI MATA KULIAH</vt:lpstr>
      <vt:lpstr>KOMPONEN NILAI AKHIR</vt:lpstr>
      <vt:lpstr>REFERENSI</vt:lpstr>
      <vt:lpstr>REFERENSI</vt:lpstr>
      <vt:lpstr>REFERENSI</vt:lpstr>
      <vt:lpstr>SEKIAN &amp; TERIMA KASIH</vt:lpstr>
      <vt:lpstr>DAFTAR KELOMPOK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41</cp:revision>
  <dcterms:created xsi:type="dcterms:W3CDTF">2012-02-28T03:21:09Z</dcterms:created>
  <dcterms:modified xsi:type="dcterms:W3CDTF">2017-10-30T15:09:47Z</dcterms:modified>
</cp:coreProperties>
</file>