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6" r:id="rId2"/>
    <p:sldId id="295" r:id="rId3"/>
    <p:sldId id="302" r:id="rId4"/>
    <p:sldId id="303" r:id="rId5"/>
    <p:sldId id="289" r:id="rId6"/>
    <p:sldId id="291" r:id="rId7"/>
    <p:sldId id="292" r:id="rId8"/>
    <p:sldId id="296" r:id="rId9"/>
    <p:sldId id="290" r:id="rId10"/>
    <p:sldId id="293" r:id="rId11"/>
    <p:sldId id="297" r:id="rId12"/>
    <p:sldId id="298" r:id="rId13"/>
    <p:sldId id="299" r:id="rId14"/>
    <p:sldId id="300" r:id="rId15"/>
    <p:sldId id="301" r:id="rId16"/>
    <p:sldId id="28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EDA"/>
    <a:srgbClr val="DDDDDD"/>
    <a:srgbClr val="C0C0C0"/>
    <a:srgbClr val="1D208F"/>
    <a:srgbClr val="211E54"/>
    <a:srgbClr val="F4E59C"/>
    <a:srgbClr val="B2B2B2"/>
    <a:srgbClr val="D476D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>
      <p:cViewPr varScale="1">
        <p:scale>
          <a:sx n="71" d="100"/>
          <a:sy n="71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10726-76E4-42C9-B374-5F91BCFB9E3E}" type="doc">
      <dgm:prSet loTypeId="urn:microsoft.com/office/officeart/2005/8/layout/chevronAccent+Icon#2" loCatId="process" qsTypeId="urn:microsoft.com/office/officeart/2005/8/quickstyle/simple1" qsCatId="simple" csTypeId="urn:microsoft.com/office/officeart/2005/8/colors/accent1_2" csCatId="accent1" phldr="1"/>
      <dgm:spPr/>
    </dgm:pt>
    <dgm:pt modelId="{E03B99D7-D468-4378-B44A-588F2CD26B97}">
      <dgm:prSet phldrT="[Text]" custT="1"/>
      <dgm:spPr/>
      <dgm:t>
        <a:bodyPr/>
        <a:lstStyle/>
        <a:p>
          <a:r>
            <a:rPr lang="en-US" sz="2000" dirty="0" err="1" smtClean="0"/>
            <a:t>Dasar</a:t>
          </a:r>
          <a:r>
            <a:rPr lang="en-US" sz="2000" dirty="0" smtClean="0"/>
            <a:t> </a:t>
          </a:r>
          <a:r>
            <a:rPr lang="en-US" sz="2000" dirty="0" err="1" smtClean="0"/>
            <a:t>negara</a:t>
          </a:r>
          <a:endParaRPr lang="en-US" sz="2000" dirty="0"/>
        </a:p>
      </dgm:t>
    </dgm:pt>
    <dgm:pt modelId="{EC948CFC-66C1-4F2E-9147-43F6F7CEA682}" type="parTrans" cxnId="{DBE8C1ED-43D5-4005-83F8-A2FADD1F7FEB}">
      <dgm:prSet/>
      <dgm:spPr/>
      <dgm:t>
        <a:bodyPr/>
        <a:lstStyle/>
        <a:p>
          <a:endParaRPr lang="en-US" sz="2000"/>
        </a:p>
      </dgm:t>
    </dgm:pt>
    <dgm:pt modelId="{6F70455B-D7E3-4E17-94AC-AB58C860C063}" type="sibTrans" cxnId="{DBE8C1ED-43D5-4005-83F8-A2FADD1F7FEB}">
      <dgm:prSet/>
      <dgm:spPr/>
      <dgm:t>
        <a:bodyPr/>
        <a:lstStyle/>
        <a:p>
          <a:endParaRPr lang="en-US" sz="2000"/>
        </a:p>
      </dgm:t>
    </dgm:pt>
    <dgm:pt modelId="{AACE2C35-B006-4CCB-939D-A722B4545AD3}">
      <dgm:prSet phldrT="[Text]" custT="1"/>
      <dgm:spPr/>
      <dgm:t>
        <a:bodyPr/>
        <a:lstStyle/>
        <a:p>
          <a:r>
            <a:rPr lang="en-US" sz="1800" dirty="0" err="1" smtClean="0"/>
            <a:t>Pandangan</a:t>
          </a:r>
          <a:r>
            <a:rPr lang="en-US" sz="1800" dirty="0" smtClean="0"/>
            <a:t> </a:t>
          </a:r>
          <a:r>
            <a:rPr lang="en-US" sz="1800" dirty="0" err="1" smtClean="0"/>
            <a:t>hidup</a:t>
          </a:r>
          <a:r>
            <a:rPr lang="en-US" sz="1800" dirty="0" smtClean="0"/>
            <a:t> </a:t>
          </a:r>
          <a:r>
            <a:rPr lang="en-US" sz="1800" dirty="0" err="1" smtClean="0"/>
            <a:t>bangsa</a:t>
          </a:r>
          <a:endParaRPr lang="en-US" sz="1800" dirty="0"/>
        </a:p>
      </dgm:t>
    </dgm:pt>
    <dgm:pt modelId="{5CE93D81-73F9-4193-BE84-8F058FCC934D}" type="parTrans" cxnId="{1BE17468-B288-4BD9-8593-1922343D792B}">
      <dgm:prSet/>
      <dgm:spPr/>
      <dgm:t>
        <a:bodyPr/>
        <a:lstStyle/>
        <a:p>
          <a:endParaRPr lang="en-US" sz="2000"/>
        </a:p>
      </dgm:t>
    </dgm:pt>
    <dgm:pt modelId="{72B59841-E264-4012-8C68-C8D6FB23B5B9}" type="sibTrans" cxnId="{1BE17468-B288-4BD9-8593-1922343D792B}">
      <dgm:prSet/>
      <dgm:spPr/>
      <dgm:t>
        <a:bodyPr/>
        <a:lstStyle/>
        <a:p>
          <a:endParaRPr lang="en-US" sz="2000"/>
        </a:p>
      </dgm:t>
    </dgm:pt>
    <dgm:pt modelId="{87604550-20EE-4D7B-BE2C-E3794F40BCBD}">
      <dgm:prSet phldrT="[Text]" custT="1"/>
      <dgm:spPr/>
      <dgm:t>
        <a:bodyPr/>
        <a:lstStyle/>
        <a:p>
          <a:r>
            <a:rPr lang="en-US" sz="2000" dirty="0" err="1" smtClean="0"/>
            <a:t>Ideologi</a:t>
          </a:r>
          <a:r>
            <a:rPr lang="en-US" sz="2000" dirty="0" smtClean="0"/>
            <a:t> Negara</a:t>
          </a:r>
          <a:endParaRPr lang="en-US" sz="2000" dirty="0"/>
        </a:p>
      </dgm:t>
    </dgm:pt>
    <dgm:pt modelId="{46F26882-1AFA-4BB1-89E8-2019A854E5D8}" type="parTrans" cxnId="{20F73BEE-1745-45D3-8EFB-7B260AD5352D}">
      <dgm:prSet/>
      <dgm:spPr/>
      <dgm:t>
        <a:bodyPr/>
        <a:lstStyle/>
        <a:p>
          <a:endParaRPr lang="en-US" sz="2000"/>
        </a:p>
      </dgm:t>
    </dgm:pt>
    <dgm:pt modelId="{0CFCC012-34AB-4B16-8A48-550AA989E18E}" type="sibTrans" cxnId="{20F73BEE-1745-45D3-8EFB-7B260AD5352D}">
      <dgm:prSet/>
      <dgm:spPr/>
      <dgm:t>
        <a:bodyPr/>
        <a:lstStyle/>
        <a:p>
          <a:endParaRPr lang="en-US" sz="2000"/>
        </a:p>
      </dgm:t>
    </dgm:pt>
    <dgm:pt modelId="{D1B03496-41E1-4F43-A4A3-4AEBB518E6B0}">
      <dgm:prSet phldrT="[Text]" custT="1"/>
      <dgm:spPr/>
      <dgm:t>
        <a:bodyPr/>
        <a:lstStyle/>
        <a:p>
          <a:r>
            <a:rPr lang="en-US" sz="1800" dirty="0" err="1" smtClean="0"/>
            <a:t>Jiwa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Kepribadian</a:t>
          </a:r>
          <a:r>
            <a:rPr lang="en-US" sz="1800" dirty="0" smtClean="0"/>
            <a:t> </a:t>
          </a:r>
          <a:r>
            <a:rPr lang="en-US" sz="1800" dirty="0" err="1" smtClean="0"/>
            <a:t>bangsa</a:t>
          </a:r>
          <a:endParaRPr lang="en-US" sz="1800" dirty="0"/>
        </a:p>
      </dgm:t>
    </dgm:pt>
    <dgm:pt modelId="{092B6D72-9DD1-4FDB-A092-A31134B67479}" type="parTrans" cxnId="{14472752-B021-4576-A382-AEBDC86CCC88}">
      <dgm:prSet/>
      <dgm:spPr/>
      <dgm:t>
        <a:bodyPr/>
        <a:lstStyle/>
        <a:p>
          <a:endParaRPr lang="en-US" sz="2000"/>
        </a:p>
      </dgm:t>
    </dgm:pt>
    <dgm:pt modelId="{71E656D5-71BF-4DFC-9ADD-0F5D12D4B1B7}" type="sibTrans" cxnId="{14472752-B021-4576-A382-AEBDC86CCC88}">
      <dgm:prSet/>
      <dgm:spPr/>
      <dgm:t>
        <a:bodyPr/>
        <a:lstStyle/>
        <a:p>
          <a:endParaRPr lang="en-US" sz="2000"/>
        </a:p>
      </dgm:t>
    </dgm:pt>
    <dgm:pt modelId="{76C15DB8-9B2F-48A9-849A-D487582C9434}" type="pres">
      <dgm:prSet presAssocID="{FCE10726-76E4-42C9-B374-5F91BCFB9E3E}" presName="Name0" presStyleCnt="0">
        <dgm:presLayoutVars>
          <dgm:dir/>
          <dgm:resizeHandles val="exact"/>
        </dgm:presLayoutVars>
      </dgm:prSet>
      <dgm:spPr/>
    </dgm:pt>
    <dgm:pt modelId="{D48B6189-DA83-477B-B471-B2D353A67EAD}" type="pres">
      <dgm:prSet presAssocID="{E03B99D7-D468-4378-B44A-588F2CD26B97}" presName="composite" presStyleCnt="0"/>
      <dgm:spPr/>
    </dgm:pt>
    <dgm:pt modelId="{78AE8AB0-1405-4671-B660-AA488234FFED}" type="pres">
      <dgm:prSet presAssocID="{E03B99D7-D468-4378-B44A-588F2CD26B97}" presName="bgChev" presStyleLbl="node1" presStyleIdx="0" presStyleCnt="4"/>
      <dgm:spPr/>
    </dgm:pt>
    <dgm:pt modelId="{B1406F52-9604-4FD2-B05D-FEA56D268916}" type="pres">
      <dgm:prSet presAssocID="{E03B99D7-D468-4378-B44A-588F2CD26B97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DDEC8-843E-4713-AE79-086BF932B279}" type="pres">
      <dgm:prSet presAssocID="{6F70455B-D7E3-4E17-94AC-AB58C860C063}" presName="compositeSpace" presStyleCnt="0"/>
      <dgm:spPr/>
    </dgm:pt>
    <dgm:pt modelId="{064FD842-4965-4E73-9F7D-6FB1C49DC77C}" type="pres">
      <dgm:prSet presAssocID="{AACE2C35-B006-4CCB-939D-A722B4545AD3}" presName="composite" presStyleCnt="0"/>
      <dgm:spPr/>
    </dgm:pt>
    <dgm:pt modelId="{0C13BE07-E50F-4D9C-BCF0-A555B05BA9C9}" type="pres">
      <dgm:prSet presAssocID="{AACE2C35-B006-4CCB-939D-A722B4545AD3}" presName="bgChev" presStyleLbl="node1" presStyleIdx="1" presStyleCnt="4"/>
      <dgm:spPr/>
    </dgm:pt>
    <dgm:pt modelId="{F9F7BA86-1A6C-46D7-AB89-0FE4512BBADA}" type="pres">
      <dgm:prSet presAssocID="{AACE2C35-B006-4CCB-939D-A722B4545AD3}" presName="txNode" presStyleLbl="fgAcc1" presStyleIdx="1" presStyleCnt="4" custScaleX="112194" custScaleY="90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0F4C0-E09A-484D-B948-2BA231235169}" type="pres">
      <dgm:prSet presAssocID="{72B59841-E264-4012-8C68-C8D6FB23B5B9}" presName="compositeSpace" presStyleCnt="0"/>
      <dgm:spPr/>
    </dgm:pt>
    <dgm:pt modelId="{1AF59B9E-B794-4B0F-9C46-8D77F79166EF}" type="pres">
      <dgm:prSet presAssocID="{87604550-20EE-4D7B-BE2C-E3794F40BCBD}" presName="composite" presStyleCnt="0"/>
      <dgm:spPr/>
    </dgm:pt>
    <dgm:pt modelId="{6B9AF077-6047-4D0A-A22E-E7B7D5391D2C}" type="pres">
      <dgm:prSet presAssocID="{87604550-20EE-4D7B-BE2C-E3794F40BCBD}" presName="bgChev" presStyleLbl="node1" presStyleIdx="2" presStyleCnt="4"/>
      <dgm:spPr/>
    </dgm:pt>
    <dgm:pt modelId="{1875ADB3-4871-416E-B8AF-015FD48C0CE6}" type="pres">
      <dgm:prSet presAssocID="{87604550-20EE-4D7B-BE2C-E3794F40BC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587F7-AB8A-4403-A5D6-B45E6BEB779A}" type="pres">
      <dgm:prSet presAssocID="{0CFCC012-34AB-4B16-8A48-550AA989E18E}" presName="compositeSpace" presStyleCnt="0"/>
      <dgm:spPr/>
    </dgm:pt>
    <dgm:pt modelId="{D317C8BE-4E6A-40C2-A343-6AF2767F751C}" type="pres">
      <dgm:prSet presAssocID="{D1B03496-41E1-4F43-A4A3-4AEBB518E6B0}" presName="composite" presStyleCnt="0"/>
      <dgm:spPr/>
    </dgm:pt>
    <dgm:pt modelId="{1E8959A9-D65E-45CC-8EA5-C00AD6A62F1D}" type="pres">
      <dgm:prSet presAssocID="{D1B03496-41E1-4F43-A4A3-4AEBB518E6B0}" presName="bgChev" presStyleLbl="node1" presStyleIdx="3" presStyleCnt="4"/>
      <dgm:spPr/>
    </dgm:pt>
    <dgm:pt modelId="{5F7573F2-4EDF-47BF-A559-E162CCFE777E}" type="pres">
      <dgm:prSet presAssocID="{D1B03496-41E1-4F43-A4A3-4AEBB518E6B0}" presName="txNode" presStyleLbl="fgAcc1" presStyleIdx="3" presStyleCnt="4" custScaleX="108070" custScaleY="103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472752-B021-4576-A382-AEBDC86CCC88}" srcId="{FCE10726-76E4-42C9-B374-5F91BCFB9E3E}" destId="{D1B03496-41E1-4F43-A4A3-4AEBB518E6B0}" srcOrd="3" destOrd="0" parTransId="{092B6D72-9DD1-4FDB-A092-A31134B67479}" sibTransId="{71E656D5-71BF-4DFC-9ADD-0F5D12D4B1B7}"/>
    <dgm:cxn modelId="{F0F1FC08-6773-45D3-9E6C-CC414C0DA434}" type="presOf" srcId="{AACE2C35-B006-4CCB-939D-A722B4545AD3}" destId="{F9F7BA86-1A6C-46D7-AB89-0FE4512BBADA}" srcOrd="0" destOrd="0" presId="urn:microsoft.com/office/officeart/2005/8/layout/chevronAccent+Icon#2"/>
    <dgm:cxn modelId="{E60AD5DB-13F7-4001-AEC1-CCD43ED0CAF7}" type="presOf" srcId="{FCE10726-76E4-42C9-B374-5F91BCFB9E3E}" destId="{76C15DB8-9B2F-48A9-849A-D487582C9434}" srcOrd="0" destOrd="0" presId="urn:microsoft.com/office/officeart/2005/8/layout/chevronAccent+Icon#2"/>
    <dgm:cxn modelId="{F5269C38-FD54-4A29-9069-E5CC3A6E8EFC}" type="presOf" srcId="{D1B03496-41E1-4F43-A4A3-4AEBB518E6B0}" destId="{5F7573F2-4EDF-47BF-A559-E162CCFE777E}" srcOrd="0" destOrd="0" presId="urn:microsoft.com/office/officeart/2005/8/layout/chevronAccent+Icon#2"/>
    <dgm:cxn modelId="{1BE17468-B288-4BD9-8593-1922343D792B}" srcId="{FCE10726-76E4-42C9-B374-5F91BCFB9E3E}" destId="{AACE2C35-B006-4CCB-939D-A722B4545AD3}" srcOrd="1" destOrd="0" parTransId="{5CE93D81-73F9-4193-BE84-8F058FCC934D}" sibTransId="{72B59841-E264-4012-8C68-C8D6FB23B5B9}"/>
    <dgm:cxn modelId="{20F73BEE-1745-45D3-8EFB-7B260AD5352D}" srcId="{FCE10726-76E4-42C9-B374-5F91BCFB9E3E}" destId="{87604550-20EE-4D7B-BE2C-E3794F40BCBD}" srcOrd="2" destOrd="0" parTransId="{46F26882-1AFA-4BB1-89E8-2019A854E5D8}" sibTransId="{0CFCC012-34AB-4B16-8A48-550AA989E18E}"/>
    <dgm:cxn modelId="{76A2A5B0-BF8A-48DC-BC5D-C748CAAA0721}" type="presOf" srcId="{E03B99D7-D468-4378-B44A-588F2CD26B97}" destId="{B1406F52-9604-4FD2-B05D-FEA56D268916}" srcOrd="0" destOrd="0" presId="urn:microsoft.com/office/officeart/2005/8/layout/chevronAccent+Icon#2"/>
    <dgm:cxn modelId="{512B3DC2-EA89-4DE9-AC0B-5627D90F4EA2}" type="presOf" srcId="{87604550-20EE-4D7B-BE2C-E3794F40BCBD}" destId="{1875ADB3-4871-416E-B8AF-015FD48C0CE6}" srcOrd="0" destOrd="0" presId="urn:microsoft.com/office/officeart/2005/8/layout/chevronAccent+Icon#2"/>
    <dgm:cxn modelId="{DBE8C1ED-43D5-4005-83F8-A2FADD1F7FEB}" srcId="{FCE10726-76E4-42C9-B374-5F91BCFB9E3E}" destId="{E03B99D7-D468-4378-B44A-588F2CD26B97}" srcOrd="0" destOrd="0" parTransId="{EC948CFC-66C1-4F2E-9147-43F6F7CEA682}" sibTransId="{6F70455B-D7E3-4E17-94AC-AB58C860C063}"/>
    <dgm:cxn modelId="{27EEFB01-98E2-4DFF-8C3B-0BAA02DE5182}" type="presParOf" srcId="{76C15DB8-9B2F-48A9-849A-D487582C9434}" destId="{D48B6189-DA83-477B-B471-B2D353A67EAD}" srcOrd="0" destOrd="0" presId="urn:microsoft.com/office/officeart/2005/8/layout/chevronAccent+Icon#2"/>
    <dgm:cxn modelId="{B0B6C486-A320-47EF-AABB-D94A77B60E3F}" type="presParOf" srcId="{D48B6189-DA83-477B-B471-B2D353A67EAD}" destId="{78AE8AB0-1405-4671-B660-AA488234FFED}" srcOrd="0" destOrd="0" presId="urn:microsoft.com/office/officeart/2005/8/layout/chevronAccent+Icon#2"/>
    <dgm:cxn modelId="{0D02B9E0-B79F-4DCB-8967-02496D862CE4}" type="presParOf" srcId="{D48B6189-DA83-477B-B471-B2D353A67EAD}" destId="{B1406F52-9604-4FD2-B05D-FEA56D268916}" srcOrd="1" destOrd="0" presId="urn:microsoft.com/office/officeart/2005/8/layout/chevronAccent+Icon#2"/>
    <dgm:cxn modelId="{3376BB20-776F-4D47-A5C9-FD9DC4CF307E}" type="presParOf" srcId="{76C15DB8-9B2F-48A9-849A-D487582C9434}" destId="{C40DDEC8-843E-4713-AE79-086BF932B279}" srcOrd="1" destOrd="0" presId="urn:microsoft.com/office/officeart/2005/8/layout/chevronAccent+Icon#2"/>
    <dgm:cxn modelId="{BB035D5A-3366-4727-8F37-D957E0218FDB}" type="presParOf" srcId="{76C15DB8-9B2F-48A9-849A-D487582C9434}" destId="{064FD842-4965-4E73-9F7D-6FB1C49DC77C}" srcOrd="2" destOrd="0" presId="urn:microsoft.com/office/officeart/2005/8/layout/chevronAccent+Icon#2"/>
    <dgm:cxn modelId="{F45A0FF6-DAEA-4E45-A206-59DA57D7149B}" type="presParOf" srcId="{064FD842-4965-4E73-9F7D-6FB1C49DC77C}" destId="{0C13BE07-E50F-4D9C-BCF0-A555B05BA9C9}" srcOrd="0" destOrd="0" presId="urn:microsoft.com/office/officeart/2005/8/layout/chevronAccent+Icon#2"/>
    <dgm:cxn modelId="{73535730-B0AC-4263-A13B-A1E29ACB1566}" type="presParOf" srcId="{064FD842-4965-4E73-9F7D-6FB1C49DC77C}" destId="{F9F7BA86-1A6C-46D7-AB89-0FE4512BBADA}" srcOrd="1" destOrd="0" presId="urn:microsoft.com/office/officeart/2005/8/layout/chevronAccent+Icon#2"/>
    <dgm:cxn modelId="{8B08482D-98DC-4FB8-BB3D-1AC127EA6B9E}" type="presParOf" srcId="{76C15DB8-9B2F-48A9-849A-D487582C9434}" destId="{56A0F4C0-E09A-484D-B948-2BA231235169}" srcOrd="3" destOrd="0" presId="urn:microsoft.com/office/officeart/2005/8/layout/chevronAccent+Icon#2"/>
    <dgm:cxn modelId="{01696F2A-C935-4F66-8D98-011EF599EFDE}" type="presParOf" srcId="{76C15DB8-9B2F-48A9-849A-D487582C9434}" destId="{1AF59B9E-B794-4B0F-9C46-8D77F79166EF}" srcOrd="4" destOrd="0" presId="urn:microsoft.com/office/officeart/2005/8/layout/chevronAccent+Icon#2"/>
    <dgm:cxn modelId="{9B5B12A4-0026-4F1A-8102-BEF00DC91801}" type="presParOf" srcId="{1AF59B9E-B794-4B0F-9C46-8D77F79166EF}" destId="{6B9AF077-6047-4D0A-A22E-E7B7D5391D2C}" srcOrd="0" destOrd="0" presId="urn:microsoft.com/office/officeart/2005/8/layout/chevronAccent+Icon#2"/>
    <dgm:cxn modelId="{3CD6AB8E-291E-45D7-A68C-797C0BD5E48D}" type="presParOf" srcId="{1AF59B9E-B794-4B0F-9C46-8D77F79166EF}" destId="{1875ADB3-4871-416E-B8AF-015FD48C0CE6}" srcOrd="1" destOrd="0" presId="urn:microsoft.com/office/officeart/2005/8/layout/chevronAccent+Icon#2"/>
    <dgm:cxn modelId="{AE1F6864-CD3E-4D56-A673-8497FB64ED8B}" type="presParOf" srcId="{76C15DB8-9B2F-48A9-849A-D487582C9434}" destId="{ADE587F7-AB8A-4403-A5D6-B45E6BEB779A}" srcOrd="5" destOrd="0" presId="urn:microsoft.com/office/officeart/2005/8/layout/chevronAccent+Icon#2"/>
    <dgm:cxn modelId="{4F662E10-30F2-482D-9936-26A7B6FDC327}" type="presParOf" srcId="{76C15DB8-9B2F-48A9-849A-D487582C9434}" destId="{D317C8BE-4E6A-40C2-A343-6AF2767F751C}" srcOrd="6" destOrd="0" presId="urn:microsoft.com/office/officeart/2005/8/layout/chevronAccent+Icon#2"/>
    <dgm:cxn modelId="{36F5F8D9-D863-4BEC-8657-05933EC2CB97}" type="presParOf" srcId="{D317C8BE-4E6A-40C2-A343-6AF2767F751C}" destId="{1E8959A9-D65E-45CC-8EA5-C00AD6A62F1D}" srcOrd="0" destOrd="0" presId="urn:microsoft.com/office/officeart/2005/8/layout/chevronAccent+Icon#2"/>
    <dgm:cxn modelId="{0ED0B593-77A4-4943-BCDC-0DA0B55C8B3A}" type="presParOf" srcId="{D317C8BE-4E6A-40C2-A343-6AF2767F751C}" destId="{5F7573F2-4EDF-47BF-A559-E162CCFE777E}" srcOrd="1" destOrd="0" presId="urn:microsoft.com/office/officeart/2005/8/layout/chevronAccent+Icon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0E43B4-4365-4015-93A6-78D221E1D64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7A8FE04-36DC-4C80-8780-A6F6B279631F}">
      <dgm:prSet phldrT="[Text]"/>
      <dgm:spPr/>
      <dgm:t>
        <a:bodyPr/>
        <a:lstStyle/>
        <a:p>
          <a:r>
            <a:rPr lang="fi-FI" dirty="0" smtClean="0"/>
            <a:t>Ketuhanan</a:t>
          </a:r>
          <a:endParaRPr lang="en-US" dirty="0"/>
        </a:p>
      </dgm:t>
    </dgm:pt>
    <dgm:pt modelId="{AC400026-1974-4B08-974D-F33E5EC94217}" type="parTrans" cxnId="{545291C3-A85A-4338-B529-2E7BFFECF4F0}">
      <dgm:prSet/>
      <dgm:spPr/>
      <dgm:t>
        <a:bodyPr/>
        <a:lstStyle/>
        <a:p>
          <a:endParaRPr lang="en-US"/>
        </a:p>
      </dgm:t>
    </dgm:pt>
    <dgm:pt modelId="{9C818DA1-CED7-471D-9F88-E2A0FEDFBB18}" type="sibTrans" cxnId="{545291C3-A85A-4338-B529-2E7BFFECF4F0}">
      <dgm:prSet/>
      <dgm:spPr/>
      <dgm:t>
        <a:bodyPr/>
        <a:lstStyle/>
        <a:p>
          <a:endParaRPr lang="en-US"/>
        </a:p>
      </dgm:t>
    </dgm:pt>
    <dgm:pt modelId="{3D847B13-638F-4C14-AD62-BB820804A132}">
      <dgm:prSet phldrT="[Text]"/>
      <dgm:spPr/>
      <dgm:t>
        <a:bodyPr/>
        <a:lstStyle/>
        <a:p>
          <a:r>
            <a:rPr lang="fi-FI" dirty="0" smtClean="0"/>
            <a:t>Kemanusiaan</a:t>
          </a:r>
          <a:endParaRPr lang="en-US" dirty="0"/>
        </a:p>
      </dgm:t>
    </dgm:pt>
    <dgm:pt modelId="{6328B345-1B1E-4214-A08D-7A4A17F884DF}" type="parTrans" cxnId="{29C9BEA6-2299-4595-A239-0543D90F1949}">
      <dgm:prSet/>
      <dgm:spPr/>
      <dgm:t>
        <a:bodyPr/>
        <a:lstStyle/>
        <a:p>
          <a:endParaRPr lang="en-US"/>
        </a:p>
      </dgm:t>
    </dgm:pt>
    <dgm:pt modelId="{838E9389-6589-4760-ADA5-359900D32E61}" type="sibTrans" cxnId="{29C9BEA6-2299-4595-A239-0543D90F1949}">
      <dgm:prSet/>
      <dgm:spPr/>
      <dgm:t>
        <a:bodyPr/>
        <a:lstStyle/>
        <a:p>
          <a:endParaRPr lang="en-US"/>
        </a:p>
      </dgm:t>
    </dgm:pt>
    <dgm:pt modelId="{76B357AB-28A7-40F1-BCF6-3D323F4A7065}">
      <dgm:prSet phldrT="[Text]"/>
      <dgm:spPr/>
      <dgm:t>
        <a:bodyPr/>
        <a:lstStyle/>
        <a:p>
          <a:r>
            <a:rPr lang="fi-FI" dirty="0" smtClean="0"/>
            <a:t>Persatuan</a:t>
          </a:r>
          <a:endParaRPr lang="en-US" dirty="0"/>
        </a:p>
      </dgm:t>
    </dgm:pt>
    <dgm:pt modelId="{EA818F4D-0416-49DB-B594-962F5515E852}" type="parTrans" cxnId="{E79C6A29-1FAB-4636-8E73-56026C987EE2}">
      <dgm:prSet/>
      <dgm:spPr/>
      <dgm:t>
        <a:bodyPr/>
        <a:lstStyle/>
        <a:p>
          <a:endParaRPr lang="en-US"/>
        </a:p>
      </dgm:t>
    </dgm:pt>
    <dgm:pt modelId="{58B95C11-BECB-4E6F-B58D-5659BB90E699}" type="sibTrans" cxnId="{E79C6A29-1FAB-4636-8E73-56026C987EE2}">
      <dgm:prSet/>
      <dgm:spPr/>
      <dgm:t>
        <a:bodyPr/>
        <a:lstStyle/>
        <a:p>
          <a:endParaRPr lang="en-US"/>
        </a:p>
      </dgm:t>
    </dgm:pt>
    <dgm:pt modelId="{F417B060-C821-4A3D-8721-EF7E8FF6F091}">
      <dgm:prSet phldrT="[Text]"/>
      <dgm:spPr/>
      <dgm:t>
        <a:bodyPr/>
        <a:lstStyle/>
        <a:p>
          <a:r>
            <a:rPr lang="fi-FI" dirty="0" smtClean="0"/>
            <a:t>Kerakyatan</a:t>
          </a:r>
          <a:endParaRPr lang="en-US" dirty="0"/>
        </a:p>
      </dgm:t>
    </dgm:pt>
    <dgm:pt modelId="{0F843206-421E-4211-AD75-F52FEF1D0BC6}" type="parTrans" cxnId="{7A1E14DE-175C-41F5-A2FE-44A61E1571D8}">
      <dgm:prSet/>
      <dgm:spPr/>
      <dgm:t>
        <a:bodyPr/>
        <a:lstStyle/>
        <a:p>
          <a:endParaRPr lang="en-US"/>
        </a:p>
      </dgm:t>
    </dgm:pt>
    <dgm:pt modelId="{B675423E-DA6A-4BE0-855B-5E157CAE85EB}" type="sibTrans" cxnId="{7A1E14DE-175C-41F5-A2FE-44A61E1571D8}">
      <dgm:prSet/>
      <dgm:spPr/>
      <dgm:t>
        <a:bodyPr/>
        <a:lstStyle/>
        <a:p>
          <a:endParaRPr lang="en-US"/>
        </a:p>
      </dgm:t>
    </dgm:pt>
    <dgm:pt modelId="{8AC93774-D044-4789-810C-35A59F4104DB}">
      <dgm:prSet phldrT="[Text]"/>
      <dgm:spPr/>
      <dgm:t>
        <a:bodyPr/>
        <a:lstStyle/>
        <a:p>
          <a:r>
            <a:rPr lang="fi-FI" dirty="0" smtClean="0"/>
            <a:t>Keadilan</a:t>
          </a:r>
          <a:endParaRPr lang="en-US" dirty="0"/>
        </a:p>
      </dgm:t>
    </dgm:pt>
    <dgm:pt modelId="{0BDB9032-95C5-4F6F-A366-4B0859A4FD7C}" type="parTrans" cxnId="{B49E976A-CA59-4328-A7FD-1E30732710D6}">
      <dgm:prSet/>
      <dgm:spPr/>
      <dgm:t>
        <a:bodyPr/>
        <a:lstStyle/>
        <a:p>
          <a:endParaRPr lang="en-US"/>
        </a:p>
      </dgm:t>
    </dgm:pt>
    <dgm:pt modelId="{FCE7386E-D9A0-47C0-85BF-9DB01B7F79E1}" type="sibTrans" cxnId="{B49E976A-CA59-4328-A7FD-1E30732710D6}">
      <dgm:prSet/>
      <dgm:spPr/>
      <dgm:t>
        <a:bodyPr/>
        <a:lstStyle/>
        <a:p>
          <a:endParaRPr lang="en-US"/>
        </a:p>
      </dgm:t>
    </dgm:pt>
    <dgm:pt modelId="{03D81F82-00F2-4959-890A-7A20A540D5FD}" type="pres">
      <dgm:prSet presAssocID="{B90E43B4-4365-4015-93A6-78D221E1D64F}" presName="compositeShape" presStyleCnt="0">
        <dgm:presLayoutVars>
          <dgm:dir/>
          <dgm:resizeHandles/>
        </dgm:presLayoutVars>
      </dgm:prSet>
      <dgm:spPr/>
    </dgm:pt>
    <dgm:pt modelId="{940ECDD0-D218-43D1-A083-F7DE672A07AB}" type="pres">
      <dgm:prSet presAssocID="{B90E43B4-4365-4015-93A6-78D221E1D64F}" presName="pyramid" presStyleLbl="node1" presStyleIdx="0" presStyleCnt="1"/>
      <dgm:spPr/>
    </dgm:pt>
    <dgm:pt modelId="{5DBC1DB2-72BD-4197-8BAC-DB2D82842954}" type="pres">
      <dgm:prSet presAssocID="{B90E43B4-4365-4015-93A6-78D221E1D64F}" presName="theList" presStyleCnt="0"/>
      <dgm:spPr/>
    </dgm:pt>
    <dgm:pt modelId="{B48D6846-747D-4C23-92F6-F4C1503FED2D}" type="pres">
      <dgm:prSet presAssocID="{07A8FE04-36DC-4C80-8780-A6F6B279631F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F0A99-E95A-49C0-A354-DE610D721DE1}" type="pres">
      <dgm:prSet presAssocID="{07A8FE04-36DC-4C80-8780-A6F6B279631F}" presName="aSpace" presStyleCnt="0"/>
      <dgm:spPr/>
    </dgm:pt>
    <dgm:pt modelId="{E94060A9-FA9E-46E2-9737-C0D169904660}" type="pres">
      <dgm:prSet presAssocID="{3D847B13-638F-4C14-AD62-BB820804A132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8FEF0-653A-4C50-B1A6-72BF86DA65E2}" type="pres">
      <dgm:prSet presAssocID="{3D847B13-638F-4C14-AD62-BB820804A132}" presName="aSpace" presStyleCnt="0"/>
      <dgm:spPr/>
    </dgm:pt>
    <dgm:pt modelId="{4B3A0655-A444-42DC-839D-CD7A5959E5CA}" type="pres">
      <dgm:prSet presAssocID="{76B357AB-28A7-40F1-BCF6-3D323F4A706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CE54F-BCCC-447A-A3EA-289D1661354D}" type="pres">
      <dgm:prSet presAssocID="{76B357AB-28A7-40F1-BCF6-3D323F4A7065}" presName="aSpace" presStyleCnt="0"/>
      <dgm:spPr/>
    </dgm:pt>
    <dgm:pt modelId="{E93D2326-60DA-4CE0-A671-6C58C44E1E75}" type="pres">
      <dgm:prSet presAssocID="{F417B060-C821-4A3D-8721-EF7E8FF6F091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6F0FB-F631-4F84-A718-3F3F5442F599}" type="pres">
      <dgm:prSet presAssocID="{F417B060-C821-4A3D-8721-EF7E8FF6F091}" presName="aSpace" presStyleCnt="0"/>
      <dgm:spPr/>
    </dgm:pt>
    <dgm:pt modelId="{EEDEB2F2-DBE5-4DCB-B950-2425B3C16D8C}" type="pres">
      <dgm:prSet presAssocID="{8AC93774-D044-4789-810C-35A59F4104D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CDB3C-13C7-4E66-897E-9EA594808B14}" type="pres">
      <dgm:prSet presAssocID="{8AC93774-D044-4789-810C-35A59F4104DB}" presName="aSpace" presStyleCnt="0"/>
      <dgm:spPr/>
    </dgm:pt>
  </dgm:ptLst>
  <dgm:cxnLst>
    <dgm:cxn modelId="{1D3EFE3E-F1C5-4124-9459-2394D964CE1C}" type="presOf" srcId="{07A8FE04-36DC-4C80-8780-A6F6B279631F}" destId="{B48D6846-747D-4C23-92F6-F4C1503FED2D}" srcOrd="0" destOrd="0" presId="urn:microsoft.com/office/officeart/2005/8/layout/pyramid2"/>
    <dgm:cxn modelId="{29C9BEA6-2299-4595-A239-0543D90F1949}" srcId="{B90E43B4-4365-4015-93A6-78D221E1D64F}" destId="{3D847B13-638F-4C14-AD62-BB820804A132}" srcOrd="1" destOrd="0" parTransId="{6328B345-1B1E-4214-A08D-7A4A17F884DF}" sibTransId="{838E9389-6589-4760-ADA5-359900D32E61}"/>
    <dgm:cxn modelId="{7A1E14DE-175C-41F5-A2FE-44A61E1571D8}" srcId="{B90E43B4-4365-4015-93A6-78D221E1D64F}" destId="{F417B060-C821-4A3D-8721-EF7E8FF6F091}" srcOrd="3" destOrd="0" parTransId="{0F843206-421E-4211-AD75-F52FEF1D0BC6}" sibTransId="{B675423E-DA6A-4BE0-855B-5E157CAE85EB}"/>
    <dgm:cxn modelId="{6ECF8E8D-3CE4-4CEC-A4DA-EE1F2C57CADA}" type="presOf" srcId="{76B357AB-28A7-40F1-BCF6-3D323F4A7065}" destId="{4B3A0655-A444-42DC-839D-CD7A5959E5CA}" srcOrd="0" destOrd="0" presId="urn:microsoft.com/office/officeart/2005/8/layout/pyramid2"/>
    <dgm:cxn modelId="{E79C6A29-1FAB-4636-8E73-56026C987EE2}" srcId="{B90E43B4-4365-4015-93A6-78D221E1D64F}" destId="{76B357AB-28A7-40F1-BCF6-3D323F4A7065}" srcOrd="2" destOrd="0" parTransId="{EA818F4D-0416-49DB-B594-962F5515E852}" sibTransId="{58B95C11-BECB-4E6F-B58D-5659BB90E699}"/>
    <dgm:cxn modelId="{B49E976A-CA59-4328-A7FD-1E30732710D6}" srcId="{B90E43B4-4365-4015-93A6-78D221E1D64F}" destId="{8AC93774-D044-4789-810C-35A59F4104DB}" srcOrd="4" destOrd="0" parTransId="{0BDB9032-95C5-4F6F-A366-4B0859A4FD7C}" sibTransId="{FCE7386E-D9A0-47C0-85BF-9DB01B7F79E1}"/>
    <dgm:cxn modelId="{D9CEFB71-1188-4FAC-98E1-C86F2CFEF551}" type="presOf" srcId="{F417B060-C821-4A3D-8721-EF7E8FF6F091}" destId="{E93D2326-60DA-4CE0-A671-6C58C44E1E75}" srcOrd="0" destOrd="0" presId="urn:microsoft.com/office/officeart/2005/8/layout/pyramid2"/>
    <dgm:cxn modelId="{8D90388A-22FE-45D5-85B8-417EA5E740DA}" type="presOf" srcId="{3D847B13-638F-4C14-AD62-BB820804A132}" destId="{E94060A9-FA9E-46E2-9737-C0D169904660}" srcOrd="0" destOrd="0" presId="urn:microsoft.com/office/officeart/2005/8/layout/pyramid2"/>
    <dgm:cxn modelId="{545291C3-A85A-4338-B529-2E7BFFECF4F0}" srcId="{B90E43B4-4365-4015-93A6-78D221E1D64F}" destId="{07A8FE04-36DC-4C80-8780-A6F6B279631F}" srcOrd="0" destOrd="0" parTransId="{AC400026-1974-4B08-974D-F33E5EC94217}" sibTransId="{9C818DA1-CED7-471D-9F88-E2A0FEDFBB18}"/>
    <dgm:cxn modelId="{A257B93F-ECFF-480F-B0A0-738DA6620932}" type="presOf" srcId="{8AC93774-D044-4789-810C-35A59F4104DB}" destId="{EEDEB2F2-DBE5-4DCB-B950-2425B3C16D8C}" srcOrd="0" destOrd="0" presId="urn:microsoft.com/office/officeart/2005/8/layout/pyramid2"/>
    <dgm:cxn modelId="{FA6ADF28-9EF5-451D-8C96-B0032D4B41F7}" type="presOf" srcId="{B90E43B4-4365-4015-93A6-78D221E1D64F}" destId="{03D81F82-00F2-4959-890A-7A20A540D5FD}" srcOrd="0" destOrd="0" presId="urn:microsoft.com/office/officeart/2005/8/layout/pyramid2"/>
    <dgm:cxn modelId="{EB9BB806-73BB-4961-ABCB-733F652E3E8E}" type="presParOf" srcId="{03D81F82-00F2-4959-890A-7A20A540D5FD}" destId="{940ECDD0-D218-43D1-A083-F7DE672A07AB}" srcOrd="0" destOrd="0" presId="urn:microsoft.com/office/officeart/2005/8/layout/pyramid2"/>
    <dgm:cxn modelId="{66A0673B-BAA2-4F7E-99D0-ED86768A643E}" type="presParOf" srcId="{03D81F82-00F2-4959-890A-7A20A540D5FD}" destId="{5DBC1DB2-72BD-4197-8BAC-DB2D82842954}" srcOrd="1" destOrd="0" presId="urn:microsoft.com/office/officeart/2005/8/layout/pyramid2"/>
    <dgm:cxn modelId="{273864FB-2134-4166-921A-13D78661829A}" type="presParOf" srcId="{5DBC1DB2-72BD-4197-8BAC-DB2D82842954}" destId="{B48D6846-747D-4C23-92F6-F4C1503FED2D}" srcOrd="0" destOrd="0" presId="urn:microsoft.com/office/officeart/2005/8/layout/pyramid2"/>
    <dgm:cxn modelId="{E9561AD3-6ED6-4BC6-9A8F-5709F9D01A6F}" type="presParOf" srcId="{5DBC1DB2-72BD-4197-8BAC-DB2D82842954}" destId="{FCAF0A99-E95A-49C0-A354-DE610D721DE1}" srcOrd="1" destOrd="0" presId="urn:microsoft.com/office/officeart/2005/8/layout/pyramid2"/>
    <dgm:cxn modelId="{50A7D1C7-68F5-4CAD-93FF-5B0254DED315}" type="presParOf" srcId="{5DBC1DB2-72BD-4197-8BAC-DB2D82842954}" destId="{E94060A9-FA9E-46E2-9737-C0D169904660}" srcOrd="2" destOrd="0" presId="urn:microsoft.com/office/officeart/2005/8/layout/pyramid2"/>
    <dgm:cxn modelId="{F2A70050-9A93-4AD6-A85F-68F1FE17AE99}" type="presParOf" srcId="{5DBC1DB2-72BD-4197-8BAC-DB2D82842954}" destId="{7838FEF0-653A-4C50-B1A6-72BF86DA65E2}" srcOrd="3" destOrd="0" presId="urn:microsoft.com/office/officeart/2005/8/layout/pyramid2"/>
    <dgm:cxn modelId="{CE9D446D-0E90-4718-A622-167174CD6765}" type="presParOf" srcId="{5DBC1DB2-72BD-4197-8BAC-DB2D82842954}" destId="{4B3A0655-A444-42DC-839D-CD7A5959E5CA}" srcOrd="4" destOrd="0" presId="urn:microsoft.com/office/officeart/2005/8/layout/pyramid2"/>
    <dgm:cxn modelId="{6852E265-0664-48AC-AF06-AB3AEED61279}" type="presParOf" srcId="{5DBC1DB2-72BD-4197-8BAC-DB2D82842954}" destId="{AE6CE54F-BCCC-447A-A3EA-289D1661354D}" srcOrd="5" destOrd="0" presId="urn:microsoft.com/office/officeart/2005/8/layout/pyramid2"/>
    <dgm:cxn modelId="{3FB67B46-4AE1-444E-BAD4-C6DC4DA3299F}" type="presParOf" srcId="{5DBC1DB2-72BD-4197-8BAC-DB2D82842954}" destId="{E93D2326-60DA-4CE0-A671-6C58C44E1E75}" srcOrd="6" destOrd="0" presId="urn:microsoft.com/office/officeart/2005/8/layout/pyramid2"/>
    <dgm:cxn modelId="{9CB843A2-E306-412B-B9E2-5C1489EE8884}" type="presParOf" srcId="{5DBC1DB2-72BD-4197-8BAC-DB2D82842954}" destId="{1716F0FB-F631-4F84-A718-3F3F5442F599}" srcOrd="7" destOrd="0" presId="urn:microsoft.com/office/officeart/2005/8/layout/pyramid2"/>
    <dgm:cxn modelId="{17CA4339-868E-4A28-89B4-E43CA7AD3777}" type="presParOf" srcId="{5DBC1DB2-72BD-4197-8BAC-DB2D82842954}" destId="{EEDEB2F2-DBE5-4DCB-B950-2425B3C16D8C}" srcOrd="8" destOrd="0" presId="urn:microsoft.com/office/officeart/2005/8/layout/pyramid2"/>
    <dgm:cxn modelId="{D26CCE7B-6D93-4C6B-A398-400A9F1C2DA7}" type="presParOf" srcId="{5DBC1DB2-72BD-4197-8BAC-DB2D82842954}" destId="{B97CDB3C-13C7-4E66-897E-9EA594808B1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FDB8AF-403F-472E-B786-09153A2B9B4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666165-5740-449C-A5BC-849AD7497384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ETIKA DEONTOLOGI</a:t>
          </a:r>
          <a:r>
            <a:rPr lang="en-US" sz="2000" dirty="0" smtClean="0"/>
            <a:t> </a:t>
          </a:r>
          <a:r>
            <a:rPr lang="en-US" sz="2000" dirty="0" err="1" smtClean="0"/>
            <a:t>memandang</a:t>
          </a:r>
          <a:r>
            <a:rPr lang="en-US" sz="2000" dirty="0" smtClean="0"/>
            <a:t> </a:t>
          </a:r>
          <a:r>
            <a:rPr lang="en-US" sz="2000" dirty="0" err="1" smtClean="0"/>
            <a:t>bahwa</a:t>
          </a:r>
          <a:r>
            <a:rPr lang="en-US" sz="2000" dirty="0" smtClean="0"/>
            <a:t> </a:t>
          </a:r>
          <a:r>
            <a:rPr lang="en-US" sz="2000" dirty="0" err="1" smtClean="0"/>
            <a:t>tindakan</a:t>
          </a:r>
          <a:r>
            <a:rPr lang="en-US" sz="2000" dirty="0" smtClean="0"/>
            <a:t> </a:t>
          </a:r>
          <a:r>
            <a:rPr lang="en-US" sz="2000" dirty="0" err="1" smtClean="0"/>
            <a:t>dinilai</a:t>
          </a:r>
          <a:r>
            <a:rPr lang="en-US" sz="2000" dirty="0" smtClean="0"/>
            <a:t> </a:t>
          </a:r>
          <a:r>
            <a:rPr lang="en-US" sz="2000" dirty="0" err="1" smtClean="0"/>
            <a:t>baik</a:t>
          </a:r>
          <a:r>
            <a:rPr lang="en-US" sz="2000" dirty="0" smtClean="0"/>
            <a:t>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buruk</a:t>
          </a:r>
          <a:r>
            <a:rPr lang="en-US" sz="2000" dirty="0" smtClean="0"/>
            <a:t> </a:t>
          </a:r>
          <a:r>
            <a:rPr lang="en-US" sz="2000" dirty="0" err="1" smtClean="0"/>
            <a:t>berdasarkan</a:t>
          </a:r>
          <a:r>
            <a:rPr lang="en-US" sz="2000" dirty="0" smtClean="0"/>
            <a:t> </a:t>
          </a:r>
          <a:r>
            <a:rPr lang="en-US" sz="2000" dirty="0" err="1" smtClean="0"/>
            <a:t>apakah</a:t>
          </a:r>
          <a:r>
            <a:rPr lang="en-US" sz="2000" dirty="0" smtClean="0"/>
            <a:t> </a:t>
          </a:r>
          <a:r>
            <a:rPr lang="en-US" sz="2000" dirty="0" err="1" smtClean="0"/>
            <a:t>tindakan</a:t>
          </a:r>
          <a:r>
            <a:rPr lang="en-US" sz="2000" dirty="0" smtClean="0"/>
            <a:t> </a:t>
          </a:r>
          <a:r>
            <a:rPr lang="en-US" sz="2000" dirty="0" err="1" smtClean="0"/>
            <a:t>itu</a:t>
          </a:r>
          <a:r>
            <a:rPr lang="en-US" sz="2000" dirty="0" smtClean="0"/>
            <a:t> </a:t>
          </a:r>
          <a:r>
            <a:rPr lang="en-US" sz="2000" dirty="0" err="1" smtClean="0"/>
            <a:t>sesuai</a:t>
          </a:r>
          <a:r>
            <a:rPr lang="en-US" sz="2000" dirty="0" smtClean="0"/>
            <a:t>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tidak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kewajiban</a:t>
          </a:r>
          <a:r>
            <a:rPr lang="en-US" sz="2000" dirty="0" smtClean="0"/>
            <a:t>. </a:t>
          </a:r>
          <a:endParaRPr lang="en-US" sz="2000" dirty="0"/>
        </a:p>
      </dgm:t>
    </dgm:pt>
    <dgm:pt modelId="{F54FE0D4-C1BD-4C0C-92A0-71B6F3F891EB}" type="parTrans" cxnId="{91753849-8590-4222-88F8-07915EE775EC}">
      <dgm:prSet/>
      <dgm:spPr/>
      <dgm:t>
        <a:bodyPr/>
        <a:lstStyle/>
        <a:p>
          <a:endParaRPr lang="en-US" sz="2000"/>
        </a:p>
      </dgm:t>
    </dgm:pt>
    <dgm:pt modelId="{516133A2-551D-41CD-8FB2-F862E79DCC56}" type="sibTrans" cxnId="{91753849-8590-4222-88F8-07915EE775EC}">
      <dgm:prSet/>
      <dgm:spPr/>
      <dgm:t>
        <a:bodyPr/>
        <a:lstStyle/>
        <a:p>
          <a:endParaRPr lang="en-US" sz="2000"/>
        </a:p>
      </dgm:t>
    </dgm:pt>
    <dgm:pt modelId="{76CBF22B-15B4-425D-98BC-5C80A8CC665C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ETIKA TELEOLOGI </a:t>
          </a:r>
          <a:r>
            <a:rPr lang="en-US" sz="2000" dirty="0" err="1" smtClean="0"/>
            <a:t>berkebalikan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etika</a:t>
          </a:r>
          <a:r>
            <a:rPr lang="en-US" sz="2000" dirty="0" smtClean="0"/>
            <a:t> </a:t>
          </a:r>
          <a:r>
            <a:rPr lang="en-US" sz="2000" dirty="0" err="1" smtClean="0"/>
            <a:t>deontologi</a:t>
          </a:r>
          <a:r>
            <a:rPr lang="en-US" sz="2000" dirty="0" smtClean="0"/>
            <a:t>, </a:t>
          </a:r>
          <a:r>
            <a:rPr lang="en-US" sz="2000" dirty="0" err="1" smtClean="0"/>
            <a:t>yaitu</a:t>
          </a:r>
          <a:r>
            <a:rPr lang="en-US" sz="2000" dirty="0" smtClean="0"/>
            <a:t> </a:t>
          </a:r>
          <a:r>
            <a:rPr lang="en-US" sz="2000" dirty="0" err="1" smtClean="0"/>
            <a:t>bahwa</a:t>
          </a:r>
          <a:r>
            <a:rPr lang="en-US" sz="2000" dirty="0" smtClean="0"/>
            <a:t> </a:t>
          </a:r>
          <a:r>
            <a:rPr lang="en-US" sz="2000" dirty="0" err="1" smtClean="0"/>
            <a:t>baik</a:t>
          </a:r>
          <a:r>
            <a:rPr lang="en-US" sz="2000" dirty="0" smtClean="0"/>
            <a:t> </a:t>
          </a:r>
          <a:r>
            <a:rPr lang="en-US" sz="2000" dirty="0" err="1" smtClean="0"/>
            <a:t>buruk</a:t>
          </a:r>
          <a:r>
            <a:rPr lang="en-US" sz="2000" dirty="0" smtClean="0"/>
            <a:t> </a:t>
          </a:r>
          <a:r>
            <a:rPr lang="en-US" sz="2000" dirty="0" err="1" smtClean="0"/>
            <a:t>suatu</a:t>
          </a:r>
          <a:r>
            <a:rPr lang="en-US" sz="2000" dirty="0" smtClean="0"/>
            <a:t> </a:t>
          </a:r>
          <a:r>
            <a:rPr lang="en-US" sz="2000" dirty="0" err="1" smtClean="0"/>
            <a:t>tindakan</a:t>
          </a:r>
          <a:r>
            <a:rPr lang="en-US" sz="2000" dirty="0" smtClean="0"/>
            <a:t> </a:t>
          </a:r>
          <a:r>
            <a:rPr lang="en-US" sz="2000" dirty="0" err="1" smtClean="0"/>
            <a:t>dilihat</a:t>
          </a:r>
          <a:r>
            <a:rPr lang="en-US" sz="2000" dirty="0" smtClean="0"/>
            <a:t> </a:t>
          </a:r>
          <a:r>
            <a:rPr lang="en-US" sz="2000" dirty="0" err="1" smtClean="0"/>
            <a:t>berdasarkan</a:t>
          </a:r>
          <a:r>
            <a:rPr lang="en-US" sz="2000" dirty="0" smtClean="0"/>
            <a:t> </a:t>
          </a:r>
          <a:r>
            <a:rPr lang="en-US" sz="2000" dirty="0" err="1" smtClean="0"/>
            <a:t>tujuan</a:t>
          </a:r>
          <a:r>
            <a:rPr lang="en-US" sz="2000" dirty="0" smtClean="0"/>
            <a:t>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akibat</a:t>
          </a:r>
          <a:r>
            <a:rPr lang="en-US" sz="2000" dirty="0" smtClean="0"/>
            <a:t> </a:t>
          </a:r>
          <a:r>
            <a:rPr lang="en-US" sz="2000" dirty="0" err="1" smtClean="0"/>
            <a:t>dari</a:t>
          </a:r>
          <a:r>
            <a:rPr lang="en-US" sz="2000" dirty="0" smtClean="0"/>
            <a:t> </a:t>
          </a:r>
          <a:r>
            <a:rPr lang="en-US" sz="2000" dirty="0" err="1" smtClean="0"/>
            <a:t>perbuatan</a:t>
          </a:r>
          <a:r>
            <a:rPr lang="en-US" sz="2000" dirty="0" smtClean="0"/>
            <a:t> </a:t>
          </a:r>
          <a:r>
            <a:rPr lang="en-US" sz="2000" dirty="0" err="1" smtClean="0"/>
            <a:t>itu</a:t>
          </a:r>
          <a:r>
            <a:rPr lang="en-US" sz="2000" dirty="0" smtClean="0"/>
            <a:t>. </a:t>
          </a:r>
          <a:endParaRPr lang="en-US" sz="2000" dirty="0"/>
        </a:p>
      </dgm:t>
    </dgm:pt>
    <dgm:pt modelId="{7F784D27-1BAB-42C4-B387-D37B7253E633}" type="parTrans" cxnId="{FF0A562A-B3CA-48B9-BF3D-4008D0345223}">
      <dgm:prSet/>
      <dgm:spPr/>
      <dgm:t>
        <a:bodyPr/>
        <a:lstStyle/>
        <a:p>
          <a:endParaRPr lang="en-US" sz="2000"/>
        </a:p>
      </dgm:t>
    </dgm:pt>
    <dgm:pt modelId="{3D736EFD-078D-47EE-93BC-B6C7A7A824F8}" type="sibTrans" cxnId="{FF0A562A-B3CA-48B9-BF3D-4008D0345223}">
      <dgm:prSet/>
      <dgm:spPr/>
      <dgm:t>
        <a:bodyPr/>
        <a:lstStyle/>
        <a:p>
          <a:endParaRPr lang="en-US" sz="2000"/>
        </a:p>
      </dgm:t>
    </dgm:pt>
    <dgm:pt modelId="{210B9F72-CF24-4F6F-8042-EABE6A1CB588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FF00"/>
              </a:solidFill>
            </a:rPr>
            <a:t>ETIKA KEUTAMAAN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pengembangan</a:t>
          </a:r>
          <a:r>
            <a:rPr lang="en-US" sz="2000" dirty="0" smtClean="0"/>
            <a:t> </a:t>
          </a:r>
          <a:r>
            <a:rPr lang="en-US" sz="2000" dirty="0" err="1" smtClean="0"/>
            <a:t>karakter</a:t>
          </a:r>
          <a:r>
            <a:rPr lang="en-US" sz="2000" dirty="0" smtClean="0"/>
            <a:t> moral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diri</a:t>
          </a:r>
          <a:r>
            <a:rPr lang="en-US" sz="2000" dirty="0" smtClean="0"/>
            <a:t> </a:t>
          </a:r>
          <a:r>
            <a:rPr lang="en-US" sz="2000" dirty="0" err="1" smtClean="0"/>
            <a:t>setiap</a:t>
          </a:r>
          <a:r>
            <a:rPr lang="en-US" sz="2000" dirty="0" smtClean="0"/>
            <a:t> orang.</a:t>
          </a:r>
          <a:endParaRPr lang="en-US" sz="2000" dirty="0"/>
        </a:p>
      </dgm:t>
    </dgm:pt>
    <dgm:pt modelId="{AC4F51E4-FFE1-4F2F-AF8B-A1E0080E818B}" type="parTrans" cxnId="{7CD96F3E-AA0A-430E-9840-36737D5800CB}">
      <dgm:prSet/>
      <dgm:spPr/>
      <dgm:t>
        <a:bodyPr/>
        <a:lstStyle/>
        <a:p>
          <a:endParaRPr lang="en-US" sz="2000"/>
        </a:p>
      </dgm:t>
    </dgm:pt>
    <dgm:pt modelId="{4825CFE3-06A2-4851-A452-E1EB984878AB}" type="sibTrans" cxnId="{7CD96F3E-AA0A-430E-9840-36737D5800CB}">
      <dgm:prSet/>
      <dgm:spPr/>
      <dgm:t>
        <a:bodyPr/>
        <a:lstStyle/>
        <a:p>
          <a:endParaRPr lang="en-US" sz="2000"/>
        </a:p>
      </dgm:t>
    </dgm:pt>
    <dgm:pt modelId="{07A0179C-3148-4CA3-BBE2-3882BD8810A6}" type="pres">
      <dgm:prSet presAssocID="{49FDB8AF-403F-472E-B786-09153A2B9B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5E0ACC-29E6-46B6-A021-0AE3AFE3456B}" type="pres">
      <dgm:prSet presAssocID="{7A666165-5740-449C-A5BC-849AD7497384}" presName="parentLin" presStyleCnt="0"/>
      <dgm:spPr/>
    </dgm:pt>
    <dgm:pt modelId="{0434A621-9FE9-4E49-8167-EE9074F89044}" type="pres">
      <dgm:prSet presAssocID="{7A666165-5740-449C-A5BC-849AD749738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1DA51C9-B7E3-4A0F-8857-67364520B249}" type="pres">
      <dgm:prSet presAssocID="{7A666165-5740-449C-A5BC-849AD749738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73484-09FE-43A0-B6E3-FAEF444A1743}" type="pres">
      <dgm:prSet presAssocID="{7A666165-5740-449C-A5BC-849AD7497384}" presName="negativeSpace" presStyleCnt="0"/>
      <dgm:spPr/>
    </dgm:pt>
    <dgm:pt modelId="{423913DA-BBCF-41DB-A644-5155C39AAB12}" type="pres">
      <dgm:prSet presAssocID="{7A666165-5740-449C-A5BC-849AD7497384}" presName="childText" presStyleLbl="conFgAcc1" presStyleIdx="0" presStyleCnt="3">
        <dgm:presLayoutVars>
          <dgm:bulletEnabled val="1"/>
        </dgm:presLayoutVars>
      </dgm:prSet>
      <dgm:spPr/>
    </dgm:pt>
    <dgm:pt modelId="{231B5602-18A0-4283-AC11-19C3B7F4BC44}" type="pres">
      <dgm:prSet presAssocID="{516133A2-551D-41CD-8FB2-F862E79DCC56}" presName="spaceBetweenRectangles" presStyleCnt="0"/>
      <dgm:spPr/>
    </dgm:pt>
    <dgm:pt modelId="{EB742778-84F5-4A66-BE82-E0F99C27A07C}" type="pres">
      <dgm:prSet presAssocID="{76CBF22B-15B4-425D-98BC-5C80A8CC665C}" presName="parentLin" presStyleCnt="0"/>
      <dgm:spPr/>
    </dgm:pt>
    <dgm:pt modelId="{FB6C6B18-9C7D-4ADD-AE1A-E76BC79489B5}" type="pres">
      <dgm:prSet presAssocID="{76CBF22B-15B4-425D-98BC-5C80A8CC665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437AA20-82A9-482F-9339-D4140FA567A5}" type="pres">
      <dgm:prSet presAssocID="{76CBF22B-15B4-425D-98BC-5C80A8CC66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FC928-4F73-41E7-8619-714B4C634D3A}" type="pres">
      <dgm:prSet presAssocID="{76CBF22B-15B4-425D-98BC-5C80A8CC665C}" presName="negativeSpace" presStyleCnt="0"/>
      <dgm:spPr/>
    </dgm:pt>
    <dgm:pt modelId="{7DB66C3D-FF83-4174-8900-1812784B8D6B}" type="pres">
      <dgm:prSet presAssocID="{76CBF22B-15B4-425D-98BC-5C80A8CC665C}" presName="childText" presStyleLbl="conFgAcc1" presStyleIdx="1" presStyleCnt="3">
        <dgm:presLayoutVars>
          <dgm:bulletEnabled val="1"/>
        </dgm:presLayoutVars>
      </dgm:prSet>
      <dgm:spPr/>
    </dgm:pt>
    <dgm:pt modelId="{33454C94-37F4-493E-B475-482F62D9A8B1}" type="pres">
      <dgm:prSet presAssocID="{3D736EFD-078D-47EE-93BC-B6C7A7A824F8}" presName="spaceBetweenRectangles" presStyleCnt="0"/>
      <dgm:spPr/>
    </dgm:pt>
    <dgm:pt modelId="{6ED171B8-442A-476E-8FF9-9EB108466695}" type="pres">
      <dgm:prSet presAssocID="{210B9F72-CF24-4F6F-8042-EABE6A1CB588}" presName="parentLin" presStyleCnt="0"/>
      <dgm:spPr/>
    </dgm:pt>
    <dgm:pt modelId="{612383D9-2322-449F-8482-BEB2E4514AA9}" type="pres">
      <dgm:prSet presAssocID="{210B9F72-CF24-4F6F-8042-EABE6A1CB58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F6547F4-1032-4B70-9452-210D50C868DE}" type="pres">
      <dgm:prSet presAssocID="{210B9F72-CF24-4F6F-8042-EABE6A1CB58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22C52-4DE2-4B70-84B7-4B7254BDA096}" type="pres">
      <dgm:prSet presAssocID="{210B9F72-CF24-4F6F-8042-EABE6A1CB588}" presName="negativeSpace" presStyleCnt="0"/>
      <dgm:spPr/>
    </dgm:pt>
    <dgm:pt modelId="{7D20CF20-9831-4859-8266-39F618453AA5}" type="pres">
      <dgm:prSet presAssocID="{210B9F72-CF24-4F6F-8042-EABE6A1CB58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1753849-8590-4222-88F8-07915EE775EC}" srcId="{49FDB8AF-403F-472E-B786-09153A2B9B4E}" destId="{7A666165-5740-449C-A5BC-849AD7497384}" srcOrd="0" destOrd="0" parTransId="{F54FE0D4-C1BD-4C0C-92A0-71B6F3F891EB}" sibTransId="{516133A2-551D-41CD-8FB2-F862E79DCC56}"/>
    <dgm:cxn modelId="{63E724CB-1FC8-4B93-9758-BC876A2A6B8E}" type="presOf" srcId="{210B9F72-CF24-4F6F-8042-EABE6A1CB588}" destId="{DF6547F4-1032-4B70-9452-210D50C868DE}" srcOrd="1" destOrd="0" presId="urn:microsoft.com/office/officeart/2005/8/layout/list1"/>
    <dgm:cxn modelId="{F8885EB2-5B1D-4519-AB28-5CF32A070863}" type="presOf" srcId="{7A666165-5740-449C-A5BC-849AD7497384}" destId="{0434A621-9FE9-4E49-8167-EE9074F89044}" srcOrd="0" destOrd="0" presId="urn:microsoft.com/office/officeart/2005/8/layout/list1"/>
    <dgm:cxn modelId="{773AF264-897C-462D-9F56-4644E69E12D0}" type="presOf" srcId="{49FDB8AF-403F-472E-B786-09153A2B9B4E}" destId="{07A0179C-3148-4CA3-BBE2-3882BD8810A6}" srcOrd="0" destOrd="0" presId="urn:microsoft.com/office/officeart/2005/8/layout/list1"/>
    <dgm:cxn modelId="{7CD96F3E-AA0A-430E-9840-36737D5800CB}" srcId="{49FDB8AF-403F-472E-B786-09153A2B9B4E}" destId="{210B9F72-CF24-4F6F-8042-EABE6A1CB588}" srcOrd="2" destOrd="0" parTransId="{AC4F51E4-FFE1-4F2F-AF8B-A1E0080E818B}" sibTransId="{4825CFE3-06A2-4851-A452-E1EB984878AB}"/>
    <dgm:cxn modelId="{FF0A562A-B3CA-48B9-BF3D-4008D0345223}" srcId="{49FDB8AF-403F-472E-B786-09153A2B9B4E}" destId="{76CBF22B-15B4-425D-98BC-5C80A8CC665C}" srcOrd="1" destOrd="0" parTransId="{7F784D27-1BAB-42C4-B387-D37B7253E633}" sibTransId="{3D736EFD-078D-47EE-93BC-B6C7A7A824F8}"/>
    <dgm:cxn modelId="{865C1587-4436-475F-B84A-8BF056277973}" type="presOf" srcId="{210B9F72-CF24-4F6F-8042-EABE6A1CB588}" destId="{612383D9-2322-449F-8482-BEB2E4514AA9}" srcOrd="0" destOrd="0" presId="urn:microsoft.com/office/officeart/2005/8/layout/list1"/>
    <dgm:cxn modelId="{E98018BE-9745-480B-999B-59AF6E0BB625}" type="presOf" srcId="{76CBF22B-15B4-425D-98BC-5C80A8CC665C}" destId="{FB6C6B18-9C7D-4ADD-AE1A-E76BC79489B5}" srcOrd="0" destOrd="0" presId="urn:microsoft.com/office/officeart/2005/8/layout/list1"/>
    <dgm:cxn modelId="{9A0A00C5-79A0-4191-A28D-609E6B03B7E4}" type="presOf" srcId="{7A666165-5740-449C-A5BC-849AD7497384}" destId="{11DA51C9-B7E3-4A0F-8857-67364520B249}" srcOrd="1" destOrd="0" presId="urn:microsoft.com/office/officeart/2005/8/layout/list1"/>
    <dgm:cxn modelId="{1E80F558-2562-436D-9779-DE50BAE14B83}" type="presOf" srcId="{76CBF22B-15B4-425D-98BC-5C80A8CC665C}" destId="{B437AA20-82A9-482F-9339-D4140FA567A5}" srcOrd="1" destOrd="0" presId="urn:microsoft.com/office/officeart/2005/8/layout/list1"/>
    <dgm:cxn modelId="{9B6B9324-2BC1-460A-B4E0-C1522DE2869E}" type="presParOf" srcId="{07A0179C-3148-4CA3-BBE2-3882BD8810A6}" destId="{2C5E0ACC-29E6-46B6-A021-0AE3AFE3456B}" srcOrd="0" destOrd="0" presId="urn:microsoft.com/office/officeart/2005/8/layout/list1"/>
    <dgm:cxn modelId="{AD5D7EEF-537C-4F8A-BA5B-A3B5D3AC106E}" type="presParOf" srcId="{2C5E0ACC-29E6-46B6-A021-0AE3AFE3456B}" destId="{0434A621-9FE9-4E49-8167-EE9074F89044}" srcOrd="0" destOrd="0" presId="urn:microsoft.com/office/officeart/2005/8/layout/list1"/>
    <dgm:cxn modelId="{A12A8B97-5D35-4924-895D-B8D0372C16F3}" type="presParOf" srcId="{2C5E0ACC-29E6-46B6-A021-0AE3AFE3456B}" destId="{11DA51C9-B7E3-4A0F-8857-67364520B249}" srcOrd="1" destOrd="0" presId="urn:microsoft.com/office/officeart/2005/8/layout/list1"/>
    <dgm:cxn modelId="{A3F813B6-2D20-4872-8538-923A6507120E}" type="presParOf" srcId="{07A0179C-3148-4CA3-BBE2-3882BD8810A6}" destId="{D3873484-09FE-43A0-B6E3-FAEF444A1743}" srcOrd="1" destOrd="0" presId="urn:microsoft.com/office/officeart/2005/8/layout/list1"/>
    <dgm:cxn modelId="{002DB301-6C06-4500-A15E-ED5FFB12B6A1}" type="presParOf" srcId="{07A0179C-3148-4CA3-BBE2-3882BD8810A6}" destId="{423913DA-BBCF-41DB-A644-5155C39AAB12}" srcOrd="2" destOrd="0" presId="urn:microsoft.com/office/officeart/2005/8/layout/list1"/>
    <dgm:cxn modelId="{1D053959-42F4-47CA-B3EB-788CD776777C}" type="presParOf" srcId="{07A0179C-3148-4CA3-BBE2-3882BD8810A6}" destId="{231B5602-18A0-4283-AC11-19C3B7F4BC44}" srcOrd="3" destOrd="0" presId="urn:microsoft.com/office/officeart/2005/8/layout/list1"/>
    <dgm:cxn modelId="{3E51EDDB-AEE3-467B-913A-322BF5C53010}" type="presParOf" srcId="{07A0179C-3148-4CA3-BBE2-3882BD8810A6}" destId="{EB742778-84F5-4A66-BE82-E0F99C27A07C}" srcOrd="4" destOrd="0" presId="urn:microsoft.com/office/officeart/2005/8/layout/list1"/>
    <dgm:cxn modelId="{0EB86BC5-C9AF-4DD1-A7E7-E54A23FB2EC3}" type="presParOf" srcId="{EB742778-84F5-4A66-BE82-E0F99C27A07C}" destId="{FB6C6B18-9C7D-4ADD-AE1A-E76BC79489B5}" srcOrd="0" destOrd="0" presId="urn:microsoft.com/office/officeart/2005/8/layout/list1"/>
    <dgm:cxn modelId="{EA807D68-2741-4D36-8E2B-33F1C480AADD}" type="presParOf" srcId="{EB742778-84F5-4A66-BE82-E0F99C27A07C}" destId="{B437AA20-82A9-482F-9339-D4140FA567A5}" srcOrd="1" destOrd="0" presId="urn:microsoft.com/office/officeart/2005/8/layout/list1"/>
    <dgm:cxn modelId="{78FD0A92-A053-495C-8D7F-61ADDD4DE2EE}" type="presParOf" srcId="{07A0179C-3148-4CA3-BBE2-3882BD8810A6}" destId="{FB0FC928-4F73-41E7-8619-714B4C634D3A}" srcOrd="5" destOrd="0" presId="urn:microsoft.com/office/officeart/2005/8/layout/list1"/>
    <dgm:cxn modelId="{C8FE4FC3-3366-4219-B0C2-B0D221724B6D}" type="presParOf" srcId="{07A0179C-3148-4CA3-BBE2-3882BD8810A6}" destId="{7DB66C3D-FF83-4174-8900-1812784B8D6B}" srcOrd="6" destOrd="0" presId="urn:microsoft.com/office/officeart/2005/8/layout/list1"/>
    <dgm:cxn modelId="{CCF87669-B5FC-40DC-B44F-4D5D0CAB4E56}" type="presParOf" srcId="{07A0179C-3148-4CA3-BBE2-3882BD8810A6}" destId="{33454C94-37F4-493E-B475-482F62D9A8B1}" srcOrd="7" destOrd="0" presId="urn:microsoft.com/office/officeart/2005/8/layout/list1"/>
    <dgm:cxn modelId="{BA4293BD-C095-402A-9745-7FDDC97C4CFF}" type="presParOf" srcId="{07A0179C-3148-4CA3-BBE2-3882BD8810A6}" destId="{6ED171B8-442A-476E-8FF9-9EB108466695}" srcOrd="8" destOrd="0" presId="urn:microsoft.com/office/officeart/2005/8/layout/list1"/>
    <dgm:cxn modelId="{FF345BC3-4383-4B00-8801-9E64B5558A53}" type="presParOf" srcId="{6ED171B8-442A-476E-8FF9-9EB108466695}" destId="{612383D9-2322-449F-8482-BEB2E4514AA9}" srcOrd="0" destOrd="0" presId="urn:microsoft.com/office/officeart/2005/8/layout/list1"/>
    <dgm:cxn modelId="{7C7C2F37-4A84-44AF-82D1-C029EFEEA215}" type="presParOf" srcId="{6ED171B8-442A-476E-8FF9-9EB108466695}" destId="{DF6547F4-1032-4B70-9452-210D50C868DE}" srcOrd="1" destOrd="0" presId="urn:microsoft.com/office/officeart/2005/8/layout/list1"/>
    <dgm:cxn modelId="{AD0F41F7-DA19-4EC3-821F-0F92405D68A1}" type="presParOf" srcId="{07A0179C-3148-4CA3-BBE2-3882BD8810A6}" destId="{07722C52-4DE2-4B70-84B7-4B7254BDA096}" srcOrd="9" destOrd="0" presId="urn:microsoft.com/office/officeart/2005/8/layout/list1"/>
    <dgm:cxn modelId="{1594C589-17BB-4669-A2A3-7EE00B66AF96}" type="presParOf" srcId="{07A0179C-3148-4CA3-BBE2-3882BD8810A6}" destId="{7D20CF20-9831-4859-8266-39F618453AA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68B837-990D-4993-A5FE-C84182E0695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AF289C-290A-4CBE-8ECE-A9B027069FA3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4000" b="1" i="1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Apakah</a:t>
          </a:r>
          <a:r>
            <a:rPr lang="en-US" sz="4000" b="1" i="1" dirty="0" smtClean="0">
              <a:solidFill>
                <a:srgbClr val="FF0000"/>
              </a:solidFill>
              <a:latin typeface="Bradley Hand ITC" panose="03070402050302030203" pitchFamily="66" charset="0"/>
            </a:rPr>
            <a:t> yang </a:t>
          </a:r>
          <a:r>
            <a:rPr lang="en-US" sz="4000" b="1" i="1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sebaiknya</a:t>
          </a:r>
          <a:r>
            <a:rPr lang="en-US" sz="4000" b="1" i="1" dirty="0" smtClean="0">
              <a:solidFill>
                <a:srgbClr val="FF0000"/>
              </a:solidFill>
              <a:latin typeface="Bradley Hand ITC" panose="03070402050302030203" pitchFamily="66" charset="0"/>
            </a:rPr>
            <a:t> (</a:t>
          </a:r>
          <a:r>
            <a:rPr lang="en-US" sz="4000" b="1" i="1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sesuatu</a:t>
          </a:r>
          <a:r>
            <a:rPr lang="en-US" sz="4000" b="1" i="1" dirty="0" smtClean="0">
              <a:solidFill>
                <a:srgbClr val="FF0000"/>
              </a:solidFill>
              <a:latin typeface="Bradley Hand ITC" panose="03070402050302030203" pitchFamily="66" charset="0"/>
            </a:rPr>
            <a:t> yang </a:t>
          </a:r>
          <a:r>
            <a:rPr lang="en-US" sz="4000" b="1" i="1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baik</a:t>
          </a:r>
          <a:r>
            <a:rPr lang="en-US" sz="4000" b="1" i="1" dirty="0" smtClean="0">
              <a:solidFill>
                <a:srgbClr val="FF0000"/>
              </a:solidFill>
              <a:latin typeface="Bradley Hand ITC" panose="03070402050302030203" pitchFamily="66" charset="0"/>
            </a:rPr>
            <a:t> </a:t>
          </a:r>
          <a:r>
            <a:rPr lang="en-US" sz="4000" b="1" i="1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dan</a:t>
          </a:r>
          <a:r>
            <a:rPr lang="en-US" sz="4000" b="1" i="1" dirty="0" smtClean="0">
              <a:solidFill>
                <a:srgbClr val="FF0000"/>
              </a:solidFill>
              <a:latin typeface="Bradley Hand ITC" panose="03070402050302030203" pitchFamily="66" charset="0"/>
            </a:rPr>
            <a:t> </a:t>
          </a:r>
          <a:r>
            <a:rPr lang="en-US" sz="4000" b="1" i="1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benar</a:t>
          </a:r>
          <a:r>
            <a:rPr lang="en-US" sz="4000" b="1" i="1" dirty="0" smtClean="0">
              <a:solidFill>
                <a:srgbClr val="FF0000"/>
              </a:solidFill>
              <a:latin typeface="Bradley Hand ITC" panose="03070402050302030203" pitchFamily="66" charset="0"/>
            </a:rPr>
            <a:t>) yang </a:t>
          </a:r>
          <a:r>
            <a:rPr lang="en-US" sz="4000" b="1" i="1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saya</a:t>
          </a:r>
          <a:r>
            <a:rPr lang="en-US" sz="4000" b="1" i="1" dirty="0" smtClean="0">
              <a:solidFill>
                <a:srgbClr val="FF0000"/>
              </a:solidFill>
              <a:latin typeface="Bradley Hand ITC" panose="03070402050302030203" pitchFamily="66" charset="0"/>
            </a:rPr>
            <a:t> </a:t>
          </a:r>
          <a:r>
            <a:rPr lang="en-US" sz="4000" b="1" i="1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lakukan</a:t>
          </a:r>
          <a:r>
            <a:rPr lang="en-US" sz="4000" b="1" dirty="0" smtClean="0">
              <a:solidFill>
                <a:srgbClr val="FF0000"/>
              </a:solidFill>
              <a:latin typeface="Bradley Hand ITC" panose="03070402050302030203" pitchFamily="66" charset="0"/>
            </a:rPr>
            <a:t>?</a:t>
          </a:r>
          <a:endParaRPr lang="en-US" sz="4000" b="1" dirty="0">
            <a:solidFill>
              <a:srgbClr val="FF0000"/>
            </a:solidFill>
            <a:latin typeface="Bradley Hand ITC" panose="03070402050302030203" pitchFamily="66" charset="0"/>
          </a:endParaRPr>
        </a:p>
      </dgm:t>
    </dgm:pt>
    <dgm:pt modelId="{0022F87F-FB53-4D5C-9A1A-9DF6954E4FC9}" type="parTrans" cxnId="{D503385E-7B5A-4D39-AD4B-781F1ED5A6A9}">
      <dgm:prSet/>
      <dgm:spPr/>
      <dgm:t>
        <a:bodyPr/>
        <a:lstStyle/>
        <a:p>
          <a:endParaRPr lang="en-US"/>
        </a:p>
      </dgm:t>
    </dgm:pt>
    <dgm:pt modelId="{EA1D862F-49A0-4783-AFF5-170F151C4437}" type="sibTrans" cxnId="{D503385E-7B5A-4D39-AD4B-781F1ED5A6A9}">
      <dgm:prSet/>
      <dgm:spPr/>
      <dgm:t>
        <a:bodyPr/>
        <a:lstStyle/>
        <a:p>
          <a:endParaRPr lang="en-US"/>
        </a:p>
      </dgm:t>
    </dgm:pt>
    <dgm:pt modelId="{CCF9C85F-0229-4459-AA34-A71EFE6F28E6}" type="pres">
      <dgm:prSet presAssocID="{2C68B837-990D-4993-A5FE-C84182E069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B686A5-2A6A-40BC-8125-B5CF6414B5DB}" type="pres">
      <dgm:prSet presAssocID="{D9AF289C-290A-4CBE-8ECE-A9B027069FA3}" presName="parentLin" presStyleCnt="0"/>
      <dgm:spPr/>
    </dgm:pt>
    <dgm:pt modelId="{89EC0081-79FF-4666-ABCD-5690D41D03A9}" type="pres">
      <dgm:prSet presAssocID="{D9AF289C-290A-4CBE-8ECE-A9B027069FA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E6BAAAA-6474-4306-A20B-5E442EA96E53}" type="pres">
      <dgm:prSet presAssocID="{D9AF289C-290A-4CBE-8ECE-A9B027069FA3}" presName="parentText" presStyleLbl="node1" presStyleIdx="0" presStyleCnt="1" custScaleX="1368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FCB83-9A5D-4CB4-8D2E-46AA6E849452}" type="pres">
      <dgm:prSet presAssocID="{D9AF289C-290A-4CBE-8ECE-A9B027069FA3}" presName="negativeSpace" presStyleCnt="0"/>
      <dgm:spPr/>
    </dgm:pt>
    <dgm:pt modelId="{F86940EB-7B32-4521-B0ED-04EE040D43F5}" type="pres">
      <dgm:prSet presAssocID="{D9AF289C-290A-4CBE-8ECE-A9B027069FA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DA8BC25-A931-49EB-A389-604D8F834DD4}" type="presOf" srcId="{D9AF289C-290A-4CBE-8ECE-A9B027069FA3}" destId="{89EC0081-79FF-4666-ABCD-5690D41D03A9}" srcOrd="0" destOrd="0" presId="urn:microsoft.com/office/officeart/2005/8/layout/list1"/>
    <dgm:cxn modelId="{2BAD7BC1-DB00-4FB9-BB3B-4BAA915FCC5D}" type="presOf" srcId="{2C68B837-990D-4993-A5FE-C84182E0695C}" destId="{CCF9C85F-0229-4459-AA34-A71EFE6F28E6}" srcOrd="0" destOrd="0" presId="urn:microsoft.com/office/officeart/2005/8/layout/list1"/>
    <dgm:cxn modelId="{D503385E-7B5A-4D39-AD4B-781F1ED5A6A9}" srcId="{2C68B837-990D-4993-A5FE-C84182E0695C}" destId="{D9AF289C-290A-4CBE-8ECE-A9B027069FA3}" srcOrd="0" destOrd="0" parTransId="{0022F87F-FB53-4D5C-9A1A-9DF6954E4FC9}" sibTransId="{EA1D862F-49A0-4783-AFF5-170F151C4437}"/>
    <dgm:cxn modelId="{43A6FC0D-E732-4532-8191-F2ED39B2D670}" type="presOf" srcId="{D9AF289C-290A-4CBE-8ECE-A9B027069FA3}" destId="{5E6BAAAA-6474-4306-A20B-5E442EA96E53}" srcOrd="1" destOrd="0" presId="urn:microsoft.com/office/officeart/2005/8/layout/list1"/>
    <dgm:cxn modelId="{B437AE8D-BD76-4D95-8DDF-F1A56EE691A9}" type="presParOf" srcId="{CCF9C85F-0229-4459-AA34-A71EFE6F28E6}" destId="{31B686A5-2A6A-40BC-8125-B5CF6414B5DB}" srcOrd="0" destOrd="0" presId="urn:microsoft.com/office/officeart/2005/8/layout/list1"/>
    <dgm:cxn modelId="{CD04A7AA-B056-47AA-98D1-DD2318B98537}" type="presParOf" srcId="{31B686A5-2A6A-40BC-8125-B5CF6414B5DB}" destId="{89EC0081-79FF-4666-ABCD-5690D41D03A9}" srcOrd="0" destOrd="0" presId="urn:microsoft.com/office/officeart/2005/8/layout/list1"/>
    <dgm:cxn modelId="{1561B720-9548-4F0C-857E-C183D64EEB35}" type="presParOf" srcId="{31B686A5-2A6A-40BC-8125-B5CF6414B5DB}" destId="{5E6BAAAA-6474-4306-A20B-5E442EA96E53}" srcOrd="1" destOrd="0" presId="urn:microsoft.com/office/officeart/2005/8/layout/list1"/>
    <dgm:cxn modelId="{706ED895-4EA0-4308-A06F-562EF64B43C1}" type="presParOf" srcId="{CCF9C85F-0229-4459-AA34-A71EFE6F28E6}" destId="{811FCB83-9A5D-4CB4-8D2E-46AA6E849452}" srcOrd="1" destOrd="0" presId="urn:microsoft.com/office/officeart/2005/8/layout/list1"/>
    <dgm:cxn modelId="{245F2452-BC13-49B1-8390-06B654BE2B22}" type="presParOf" srcId="{CCF9C85F-0229-4459-AA34-A71EFE6F28E6}" destId="{F86940EB-7B32-4521-B0ED-04EE040D43F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17306-AC11-4C38-A9B8-BF77678F8B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2C13B50-7B48-43B6-9757-5DEAC48FB28E}">
      <dgm:prSet phldrT="[Text]" custT="1"/>
      <dgm:spPr/>
      <dgm:t>
        <a:bodyPr/>
        <a:lstStyle/>
        <a:p>
          <a:r>
            <a:rPr lang="en-ZA" sz="2000" dirty="0" smtClean="0"/>
            <a:t>Ethical shaping as a function of leadership</a:t>
          </a:r>
          <a:endParaRPr lang="en-US" sz="2000" dirty="0"/>
        </a:p>
      </dgm:t>
    </dgm:pt>
    <dgm:pt modelId="{5C1CE1E9-EF0D-47CE-B169-7851929BFD6E}" type="parTrans" cxnId="{712B05B0-B55D-4046-96D2-5E2C8274F962}">
      <dgm:prSet/>
      <dgm:spPr/>
      <dgm:t>
        <a:bodyPr/>
        <a:lstStyle/>
        <a:p>
          <a:endParaRPr lang="en-US" sz="2000"/>
        </a:p>
      </dgm:t>
    </dgm:pt>
    <dgm:pt modelId="{30746D1F-0FD3-4867-AAD9-80DA80AC4F52}" type="sibTrans" cxnId="{712B05B0-B55D-4046-96D2-5E2C8274F962}">
      <dgm:prSet/>
      <dgm:spPr/>
      <dgm:t>
        <a:bodyPr/>
        <a:lstStyle/>
        <a:p>
          <a:endParaRPr lang="en-US" sz="2000"/>
        </a:p>
      </dgm:t>
    </dgm:pt>
    <dgm:pt modelId="{45949AB6-BA28-46F3-8A7F-1EE9D78FB1BE}">
      <dgm:prSet phldrT="[Text]" custT="1"/>
      <dgm:spPr/>
      <dgm:t>
        <a:bodyPr/>
        <a:lstStyle/>
        <a:p>
          <a:r>
            <a:rPr lang="en-ZA" sz="1700" dirty="0" smtClean="0"/>
            <a:t>Cultural values of adaptability, achievement, bureaucratic cultures, environmental conditions</a:t>
          </a:r>
          <a:endParaRPr lang="en-US" sz="1700" dirty="0"/>
        </a:p>
      </dgm:t>
    </dgm:pt>
    <dgm:pt modelId="{05D12F89-188B-4203-8B1E-D9B206E112AF}" type="parTrans" cxnId="{AFC06C44-FA07-4975-85F3-68C70B2A1ED5}">
      <dgm:prSet/>
      <dgm:spPr/>
      <dgm:t>
        <a:bodyPr/>
        <a:lstStyle/>
        <a:p>
          <a:endParaRPr lang="en-US" sz="2000"/>
        </a:p>
      </dgm:t>
    </dgm:pt>
    <dgm:pt modelId="{3902BB18-5C7E-45C2-9F95-95E58E8D8FE4}" type="sibTrans" cxnId="{AFC06C44-FA07-4975-85F3-68C70B2A1ED5}">
      <dgm:prSet/>
      <dgm:spPr/>
      <dgm:t>
        <a:bodyPr/>
        <a:lstStyle/>
        <a:p>
          <a:endParaRPr lang="en-US" sz="2000"/>
        </a:p>
      </dgm:t>
    </dgm:pt>
    <dgm:pt modelId="{EE6AC7A3-E1A3-4EAF-B9C4-24171A876F06}">
      <dgm:prSet phldrT="[Text]" custT="1"/>
      <dgm:spPr/>
      <dgm:t>
        <a:bodyPr/>
        <a:lstStyle/>
        <a:p>
          <a:r>
            <a:rPr lang="en-ZA" sz="2000" dirty="0" smtClean="0"/>
            <a:t>Basic philosophy of human nature and </a:t>
          </a:r>
          <a:r>
            <a:rPr lang="en-ZA" sz="2000" dirty="0" err="1" smtClean="0"/>
            <a:t>appraoch</a:t>
          </a:r>
          <a:r>
            <a:rPr lang="en-ZA" sz="2000" dirty="0" smtClean="0"/>
            <a:t> to leadership</a:t>
          </a:r>
          <a:endParaRPr lang="en-US" sz="2000" dirty="0"/>
        </a:p>
      </dgm:t>
    </dgm:pt>
    <dgm:pt modelId="{2AAE4215-9E25-425C-AA1E-B313F2847D1F}" type="parTrans" cxnId="{BD30CF92-B77A-4618-8DD5-882FF0939402}">
      <dgm:prSet/>
      <dgm:spPr/>
      <dgm:t>
        <a:bodyPr/>
        <a:lstStyle/>
        <a:p>
          <a:endParaRPr lang="en-US" sz="2000"/>
        </a:p>
      </dgm:t>
    </dgm:pt>
    <dgm:pt modelId="{E3AF2096-CA7F-4E38-9B0E-5B8AE302079F}" type="sibTrans" cxnId="{BD30CF92-B77A-4618-8DD5-882FF0939402}">
      <dgm:prSet/>
      <dgm:spPr/>
      <dgm:t>
        <a:bodyPr/>
        <a:lstStyle/>
        <a:p>
          <a:endParaRPr lang="en-US" sz="2000"/>
        </a:p>
      </dgm:t>
    </dgm:pt>
    <dgm:pt modelId="{FEF3FB6F-9710-410D-B019-BBDB7B549AC5}">
      <dgm:prSet custT="1"/>
      <dgm:spPr/>
      <dgm:t>
        <a:bodyPr/>
        <a:lstStyle/>
        <a:p>
          <a:r>
            <a:rPr lang="en-ZA" sz="2000" dirty="0" smtClean="0"/>
            <a:t>Relationships between values and leadership</a:t>
          </a:r>
          <a:endParaRPr lang="en-US" sz="2000" dirty="0"/>
        </a:p>
      </dgm:t>
    </dgm:pt>
    <dgm:pt modelId="{A489A03C-8FD1-4BB9-81FB-C7D68F894D09}" type="parTrans" cxnId="{6AF741B5-3545-475F-BB53-F30F60CFE8C6}">
      <dgm:prSet/>
      <dgm:spPr/>
      <dgm:t>
        <a:bodyPr/>
        <a:lstStyle/>
        <a:p>
          <a:endParaRPr lang="en-US" sz="2000"/>
        </a:p>
      </dgm:t>
    </dgm:pt>
    <dgm:pt modelId="{0B730D32-DF4B-4986-B33B-0B1EA2D3CE62}" type="sibTrans" cxnId="{6AF741B5-3545-475F-BB53-F30F60CFE8C6}">
      <dgm:prSet/>
      <dgm:spPr/>
      <dgm:t>
        <a:bodyPr/>
        <a:lstStyle/>
        <a:p>
          <a:endParaRPr lang="en-US" sz="2000"/>
        </a:p>
      </dgm:t>
    </dgm:pt>
    <dgm:pt modelId="{FADE79D8-453A-4F7F-B686-2A379CD34012}">
      <dgm:prSet custT="1"/>
      <dgm:spPr/>
      <dgm:t>
        <a:bodyPr/>
        <a:lstStyle/>
        <a:p>
          <a:r>
            <a:rPr lang="en-ZA" sz="2000" dirty="0" smtClean="0"/>
            <a:t>Leadership challenge and individual values in an organisational context</a:t>
          </a:r>
          <a:endParaRPr lang="en-US" sz="2000" dirty="0"/>
        </a:p>
      </dgm:t>
    </dgm:pt>
    <dgm:pt modelId="{FC7C0C1C-2EAA-4205-B7EF-815844849298}" type="parTrans" cxnId="{6B220EE7-6354-4444-B4D4-D22C40552859}">
      <dgm:prSet/>
      <dgm:spPr/>
      <dgm:t>
        <a:bodyPr/>
        <a:lstStyle/>
        <a:p>
          <a:endParaRPr lang="en-US" sz="2000"/>
        </a:p>
      </dgm:t>
    </dgm:pt>
    <dgm:pt modelId="{2C040E28-BF32-4F68-B14A-D0646145F4B4}" type="sibTrans" cxnId="{6B220EE7-6354-4444-B4D4-D22C40552859}">
      <dgm:prSet/>
      <dgm:spPr/>
      <dgm:t>
        <a:bodyPr/>
        <a:lstStyle/>
        <a:p>
          <a:endParaRPr lang="en-US" sz="2000"/>
        </a:p>
      </dgm:t>
    </dgm:pt>
    <dgm:pt modelId="{71DC4348-C4ED-45BC-89D8-36F79B563DC6}" type="pres">
      <dgm:prSet presAssocID="{63017306-AC11-4C38-A9B8-BF77678F8BD2}" presName="linearFlow" presStyleCnt="0">
        <dgm:presLayoutVars>
          <dgm:dir/>
          <dgm:resizeHandles val="exact"/>
        </dgm:presLayoutVars>
      </dgm:prSet>
      <dgm:spPr/>
    </dgm:pt>
    <dgm:pt modelId="{E8F94F5D-34B3-4598-997A-D40DC4240D5D}" type="pres">
      <dgm:prSet presAssocID="{E2C13B50-7B48-43B6-9757-5DEAC48FB28E}" presName="composite" presStyleCnt="0"/>
      <dgm:spPr/>
    </dgm:pt>
    <dgm:pt modelId="{AB6B1398-AF10-4911-8383-C659D76D49BC}" type="pres">
      <dgm:prSet presAssocID="{E2C13B50-7B48-43B6-9757-5DEAC48FB28E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F8447225-0A99-4D86-A64D-52C361431B84}" type="pres">
      <dgm:prSet presAssocID="{E2C13B50-7B48-43B6-9757-5DEAC48FB28E}" presName="txShp" presStyleLbl="node1" presStyleIdx="0" presStyleCnt="5" custLinFactNeighborY="-8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0CDED-77B4-40EB-9CB9-298841A456CE}" type="pres">
      <dgm:prSet presAssocID="{30746D1F-0FD3-4867-AAD9-80DA80AC4F52}" presName="spacing" presStyleCnt="0"/>
      <dgm:spPr/>
    </dgm:pt>
    <dgm:pt modelId="{B3DB8F93-1767-4AD9-870E-276FDAA1BBA7}" type="pres">
      <dgm:prSet presAssocID="{45949AB6-BA28-46F3-8A7F-1EE9D78FB1BE}" presName="composite" presStyleCnt="0"/>
      <dgm:spPr/>
    </dgm:pt>
    <dgm:pt modelId="{B6308A41-B064-49E0-B7B4-374D1CEC7A89}" type="pres">
      <dgm:prSet presAssocID="{45949AB6-BA28-46F3-8A7F-1EE9D78FB1BE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8B66653-B699-4585-A731-8EAAB47A729B}" type="pres">
      <dgm:prSet presAssocID="{45949AB6-BA28-46F3-8A7F-1EE9D78FB1B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06874-2235-4ACE-8A63-01397C8AEABB}" type="pres">
      <dgm:prSet presAssocID="{3902BB18-5C7E-45C2-9F95-95E58E8D8FE4}" presName="spacing" presStyleCnt="0"/>
      <dgm:spPr/>
    </dgm:pt>
    <dgm:pt modelId="{F8E70934-A917-42C8-942A-0F2169E4D2E2}" type="pres">
      <dgm:prSet presAssocID="{EE6AC7A3-E1A3-4EAF-B9C4-24171A876F06}" presName="composite" presStyleCnt="0"/>
      <dgm:spPr/>
    </dgm:pt>
    <dgm:pt modelId="{49557180-3C6C-4F03-9238-C3A80F3A6B0D}" type="pres">
      <dgm:prSet presAssocID="{EE6AC7A3-E1A3-4EAF-B9C4-24171A876F06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A3EB4A2-ECFB-4B9F-B6AB-3B1A7ED0D3D9}" type="pres">
      <dgm:prSet presAssocID="{EE6AC7A3-E1A3-4EAF-B9C4-24171A876F06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D10A8-52CD-4EFB-A584-3D30019C054C}" type="pres">
      <dgm:prSet presAssocID="{E3AF2096-CA7F-4E38-9B0E-5B8AE302079F}" presName="spacing" presStyleCnt="0"/>
      <dgm:spPr/>
    </dgm:pt>
    <dgm:pt modelId="{68A91EF3-B8E4-4AB4-99E6-DDF0C5FC1A31}" type="pres">
      <dgm:prSet presAssocID="{FEF3FB6F-9710-410D-B019-BBDB7B549AC5}" presName="composite" presStyleCnt="0"/>
      <dgm:spPr/>
    </dgm:pt>
    <dgm:pt modelId="{E048D174-28F4-4128-92C3-D452527060A6}" type="pres">
      <dgm:prSet presAssocID="{FEF3FB6F-9710-410D-B019-BBDB7B549AC5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9E06C10-CB29-4604-93BD-0079AEFECE0A}" type="pres">
      <dgm:prSet presAssocID="{FEF3FB6F-9710-410D-B019-BBDB7B549AC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B4A89-C038-47A8-A7A4-FFE502B5A8D6}" type="pres">
      <dgm:prSet presAssocID="{0B730D32-DF4B-4986-B33B-0B1EA2D3CE62}" presName="spacing" presStyleCnt="0"/>
      <dgm:spPr/>
    </dgm:pt>
    <dgm:pt modelId="{67DCB5F9-F62B-4EDF-8D99-A9FAFB0D28AD}" type="pres">
      <dgm:prSet presAssocID="{FADE79D8-453A-4F7F-B686-2A379CD34012}" presName="composite" presStyleCnt="0"/>
      <dgm:spPr/>
    </dgm:pt>
    <dgm:pt modelId="{70528454-7951-4779-BC40-C06A336D8E3E}" type="pres">
      <dgm:prSet presAssocID="{FADE79D8-453A-4F7F-B686-2A379CD34012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CECE598-997D-4C99-9601-4FA8750EC3A2}" type="pres">
      <dgm:prSet presAssocID="{FADE79D8-453A-4F7F-B686-2A379CD34012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30CF92-B77A-4618-8DD5-882FF0939402}" srcId="{63017306-AC11-4C38-A9B8-BF77678F8BD2}" destId="{EE6AC7A3-E1A3-4EAF-B9C4-24171A876F06}" srcOrd="2" destOrd="0" parTransId="{2AAE4215-9E25-425C-AA1E-B313F2847D1F}" sibTransId="{E3AF2096-CA7F-4E38-9B0E-5B8AE302079F}"/>
    <dgm:cxn modelId="{96831B2F-7CE8-493E-B18C-98106096D3E1}" type="presOf" srcId="{FADE79D8-453A-4F7F-B686-2A379CD34012}" destId="{FCECE598-997D-4C99-9601-4FA8750EC3A2}" srcOrd="0" destOrd="0" presId="urn:microsoft.com/office/officeart/2005/8/layout/vList3"/>
    <dgm:cxn modelId="{87A48910-0F3E-4C43-BB66-FF8527724D12}" type="presOf" srcId="{63017306-AC11-4C38-A9B8-BF77678F8BD2}" destId="{71DC4348-C4ED-45BC-89D8-36F79B563DC6}" srcOrd="0" destOrd="0" presId="urn:microsoft.com/office/officeart/2005/8/layout/vList3"/>
    <dgm:cxn modelId="{1562F73F-6C20-4835-9C4B-1A5A3C5EE63A}" type="presOf" srcId="{FEF3FB6F-9710-410D-B019-BBDB7B549AC5}" destId="{F9E06C10-CB29-4604-93BD-0079AEFECE0A}" srcOrd="0" destOrd="0" presId="urn:microsoft.com/office/officeart/2005/8/layout/vList3"/>
    <dgm:cxn modelId="{AEA08631-1C57-4C88-956D-BC2A33CFFFED}" type="presOf" srcId="{EE6AC7A3-E1A3-4EAF-B9C4-24171A876F06}" destId="{DA3EB4A2-ECFB-4B9F-B6AB-3B1A7ED0D3D9}" srcOrd="0" destOrd="0" presId="urn:microsoft.com/office/officeart/2005/8/layout/vList3"/>
    <dgm:cxn modelId="{6AF741B5-3545-475F-BB53-F30F60CFE8C6}" srcId="{63017306-AC11-4C38-A9B8-BF77678F8BD2}" destId="{FEF3FB6F-9710-410D-B019-BBDB7B549AC5}" srcOrd="3" destOrd="0" parTransId="{A489A03C-8FD1-4BB9-81FB-C7D68F894D09}" sibTransId="{0B730D32-DF4B-4986-B33B-0B1EA2D3CE62}"/>
    <dgm:cxn modelId="{11BD3C06-2D80-4A3E-83A0-BDC96C12256D}" type="presOf" srcId="{45949AB6-BA28-46F3-8A7F-1EE9D78FB1BE}" destId="{F8B66653-B699-4585-A731-8EAAB47A729B}" srcOrd="0" destOrd="0" presId="urn:microsoft.com/office/officeart/2005/8/layout/vList3"/>
    <dgm:cxn modelId="{712B05B0-B55D-4046-96D2-5E2C8274F962}" srcId="{63017306-AC11-4C38-A9B8-BF77678F8BD2}" destId="{E2C13B50-7B48-43B6-9757-5DEAC48FB28E}" srcOrd="0" destOrd="0" parTransId="{5C1CE1E9-EF0D-47CE-B169-7851929BFD6E}" sibTransId="{30746D1F-0FD3-4867-AAD9-80DA80AC4F52}"/>
    <dgm:cxn modelId="{AFC06C44-FA07-4975-85F3-68C70B2A1ED5}" srcId="{63017306-AC11-4C38-A9B8-BF77678F8BD2}" destId="{45949AB6-BA28-46F3-8A7F-1EE9D78FB1BE}" srcOrd="1" destOrd="0" parTransId="{05D12F89-188B-4203-8B1E-D9B206E112AF}" sibTransId="{3902BB18-5C7E-45C2-9F95-95E58E8D8FE4}"/>
    <dgm:cxn modelId="{DE9FF275-93A6-499B-A2E4-609393318BE9}" type="presOf" srcId="{E2C13B50-7B48-43B6-9757-5DEAC48FB28E}" destId="{F8447225-0A99-4D86-A64D-52C361431B84}" srcOrd="0" destOrd="0" presId="urn:microsoft.com/office/officeart/2005/8/layout/vList3"/>
    <dgm:cxn modelId="{6B220EE7-6354-4444-B4D4-D22C40552859}" srcId="{63017306-AC11-4C38-A9B8-BF77678F8BD2}" destId="{FADE79D8-453A-4F7F-B686-2A379CD34012}" srcOrd="4" destOrd="0" parTransId="{FC7C0C1C-2EAA-4205-B7EF-815844849298}" sibTransId="{2C040E28-BF32-4F68-B14A-D0646145F4B4}"/>
    <dgm:cxn modelId="{7FF94895-E308-44A2-ACAD-AF60C9B7D8EE}" type="presParOf" srcId="{71DC4348-C4ED-45BC-89D8-36F79B563DC6}" destId="{E8F94F5D-34B3-4598-997A-D40DC4240D5D}" srcOrd="0" destOrd="0" presId="urn:microsoft.com/office/officeart/2005/8/layout/vList3"/>
    <dgm:cxn modelId="{FD354B88-4039-4940-8EB5-6E1305F7F5E8}" type="presParOf" srcId="{E8F94F5D-34B3-4598-997A-D40DC4240D5D}" destId="{AB6B1398-AF10-4911-8383-C659D76D49BC}" srcOrd="0" destOrd="0" presId="urn:microsoft.com/office/officeart/2005/8/layout/vList3"/>
    <dgm:cxn modelId="{AA9EFE36-124B-4074-B7A3-FDDF39C8CF44}" type="presParOf" srcId="{E8F94F5D-34B3-4598-997A-D40DC4240D5D}" destId="{F8447225-0A99-4D86-A64D-52C361431B84}" srcOrd="1" destOrd="0" presId="urn:microsoft.com/office/officeart/2005/8/layout/vList3"/>
    <dgm:cxn modelId="{E979A815-7590-4B86-8E35-B3C678CAA73B}" type="presParOf" srcId="{71DC4348-C4ED-45BC-89D8-36F79B563DC6}" destId="{BAA0CDED-77B4-40EB-9CB9-298841A456CE}" srcOrd="1" destOrd="0" presId="urn:microsoft.com/office/officeart/2005/8/layout/vList3"/>
    <dgm:cxn modelId="{0076FF86-8D93-4A48-B77B-56393D1BA417}" type="presParOf" srcId="{71DC4348-C4ED-45BC-89D8-36F79B563DC6}" destId="{B3DB8F93-1767-4AD9-870E-276FDAA1BBA7}" srcOrd="2" destOrd="0" presId="urn:microsoft.com/office/officeart/2005/8/layout/vList3"/>
    <dgm:cxn modelId="{665687A0-DBF2-4F16-9929-EE5DC105B57F}" type="presParOf" srcId="{B3DB8F93-1767-4AD9-870E-276FDAA1BBA7}" destId="{B6308A41-B064-49E0-B7B4-374D1CEC7A89}" srcOrd="0" destOrd="0" presId="urn:microsoft.com/office/officeart/2005/8/layout/vList3"/>
    <dgm:cxn modelId="{8120EE25-F760-4639-B9AF-059BB170E143}" type="presParOf" srcId="{B3DB8F93-1767-4AD9-870E-276FDAA1BBA7}" destId="{F8B66653-B699-4585-A731-8EAAB47A729B}" srcOrd="1" destOrd="0" presId="urn:microsoft.com/office/officeart/2005/8/layout/vList3"/>
    <dgm:cxn modelId="{3A83F072-02FE-43D9-9B0E-E3A566370B98}" type="presParOf" srcId="{71DC4348-C4ED-45BC-89D8-36F79B563DC6}" destId="{57106874-2235-4ACE-8A63-01397C8AEABB}" srcOrd="3" destOrd="0" presId="urn:microsoft.com/office/officeart/2005/8/layout/vList3"/>
    <dgm:cxn modelId="{F6D92DE7-690B-432C-BCB2-B2F914E074CE}" type="presParOf" srcId="{71DC4348-C4ED-45BC-89D8-36F79B563DC6}" destId="{F8E70934-A917-42C8-942A-0F2169E4D2E2}" srcOrd="4" destOrd="0" presId="urn:microsoft.com/office/officeart/2005/8/layout/vList3"/>
    <dgm:cxn modelId="{44AB45A5-6E6A-430D-B648-B168F6D4D224}" type="presParOf" srcId="{F8E70934-A917-42C8-942A-0F2169E4D2E2}" destId="{49557180-3C6C-4F03-9238-C3A80F3A6B0D}" srcOrd="0" destOrd="0" presId="urn:microsoft.com/office/officeart/2005/8/layout/vList3"/>
    <dgm:cxn modelId="{DE1AF03A-F538-4D46-B35C-8D8AE67C5256}" type="presParOf" srcId="{F8E70934-A917-42C8-942A-0F2169E4D2E2}" destId="{DA3EB4A2-ECFB-4B9F-B6AB-3B1A7ED0D3D9}" srcOrd="1" destOrd="0" presId="urn:microsoft.com/office/officeart/2005/8/layout/vList3"/>
    <dgm:cxn modelId="{819C9B43-4703-4A9F-A177-3B14C968744D}" type="presParOf" srcId="{71DC4348-C4ED-45BC-89D8-36F79B563DC6}" destId="{EC6D10A8-52CD-4EFB-A584-3D30019C054C}" srcOrd="5" destOrd="0" presId="urn:microsoft.com/office/officeart/2005/8/layout/vList3"/>
    <dgm:cxn modelId="{4ACD7423-9534-4CE8-9A33-B23257E0016A}" type="presParOf" srcId="{71DC4348-C4ED-45BC-89D8-36F79B563DC6}" destId="{68A91EF3-B8E4-4AB4-99E6-DDF0C5FC1A31}" srcOrd="6" destOrd="0" presId="urn:microsoft.com/office/officeart/2005/8/layout/vList3"/>
    <dgm:cxn modelId="{85A65651-3591-4782-AE92-F8CBD126C49F}" type="presParOf" srcId="{68A91EF3-B8E4-4AB4-99E6-DDF0C5FC1A31}" destId="{E048D174-28F4-4128-92C3-D452527060A6}" srcOrd="0" destOrd="0" presId="urn:microsoft.com/office/officeart/2005/8/layout/vList3"/>
    <dgm:cxn modelId="{F9444BF3-2E77-4DE3-848D-1436B4DB8A01}" type="presParOf" srcId="{68A91EF3-B8E4-4AB4-99E6-DDF0C5FC1A31}" destId="{F9E06C10-CB29-4604-93BD-0079AEFECE0A}" srcOrd="1" destOrd="0" presId="urn:microsoft.com/office/officeart/2005/8/layout/vList3"/>
    <dgm:cxn modelId="{4731A118-DC9D-4A4D-9E4C-58ACFA1C49FA}" type="presParOf" srcId="{71DC4348-C4ED-45BC-89D8-36F79B563DC6}" destId="{05FB4A89-C038-47A8-A7A4-FFE502B5A8D6}" srcOrd="7" destOrd="0" presId="urn:microsoft.com/office/officeart/2005/8/layout/vList3"/>
    <dgm:cxn modelId="{5C1D9F05-BC3E-4034-868A-17F9E3455586}" type="presParOf" srcId="{71DC4348-C4ED-45BC-89D8-36F79B563DC6}" destId="{67DCB5F9-F62B-4EDF-8D99-A9FAFB0D28AD}" srcOrd="8" destOrd="0" presId="urn:microsoft.com/office/officeart/2005/8/layout/vList3"/>
    <dgm:cxn modelId="{E61820C9-2EDF-4FF5-9C1F-6B63D83E3C34}" type="presParOf" srcId="{67DCB5F9-F62B-4EDF-8D99-A9FAFB0D28AD}" destId="{70528454-7951-4779-BC40-C06A336D8E3E}" srcOrd="0" destOrd="0" presId="urn:microsoft.com/office/officeart/2005/8/layout/vList3"/>
    <dgm:cxn modelId="{0B7D7A05-D66C-46F2-9C01-388E13208D78}" type="presParOf" srcId="{67DCB5F9-F62B-4EDF-8D99-A9FAFB0D28AD}" destId="{FCECE598-997D-4C99-9601-4FA8750EC3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4A7B18-A6EA-4B67-915B-D06B031D245E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92BD2-C116-4B05-B916-C350250CA110}">
      <dgm:prSet phldrT="[Text]"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Ketuhanan</a:t>
          </a:r>
          <a:endParaRPr lang="en-US" dirty="0"/>
        </a:p>
      </dgm:t>
    </dgm:pt>
    <dgm:pt modelId="{5372C522-5C13-4A79-BCC8-C2B85EF999F2}" type="parTrans" cxnId="{9C10A998-E28E-454A-93DF-CFA7EAD490BB}">
      <dgm:prSet/>
      <dgm:spPr/>
      <dgm:t>
        <a:bodyPr/>
        <a:lstStyle/>
        <a:p>
          <a:endParaRPr lang="en-US"/>
        </a:p>
      </dgm:t>
    </dgm:pt>
    <dgm:pt modelId="{F23AE033-A16D-492E-8D25-FEBDAC637BCE}" type="sibTrans" cxnId="{9C10A998-E28E-454A-93DF-CFA7EAD490BB}">
      <dgm:prSet/>
      <dgm:spPr/>
      <dgm:t>
        <a:bodyPr/>
        <a:lstStyle/>
        <a:p>
          <a:endParaRPr lang="en-US"/>
        </a:p>
      </dgm:t>
    </dgm:pt>
    <dgm:pt modelId="{826FBC43-6BEE-4ECA-8520-CF2F57E347F6}">
      <dgm:prSet phldrT="[Text]"/>
      <dgm:spPr/>
      <dgm:t>
        <a:bodyPr/>
        <a:lstStyle/>
        <a:p>
          <a:r>
            <a:rPr lang="fi-FI" dirty="0" smtClean="0"/>
            <a:t>nilai spiritualitas, ketaatan, dan toleransi</a:t>
          </a:r>
          <a:endParaRPr lang="en-US" dirty="0"/>
        </a:p>
      </dgm:t>
    </dgm:pt>
    <dgm:pt modelId="{65D2AF97-58F2-48FF-A82D-7A1B23614A18}" type="parTrans" cxnId="{AA6B9F53-97D0-4E47-B970-376D019D21D6}">
      <dgm:prSet/>
      <dgm:spPr/>
      <dgm:t>
        <a:bodyPr/>
        <a:lstStyle/>
        <a:p>
          <a:endParaRPr lang="en-US"/>
        </a:p>
      </dgm:t>
    </dgm:pt>
    <dgm:pt modelId="{C252947A-51EE-4D05-B15F-4E713E3DD27D}" type="sibTrans" cxnId="{AA6B9F53-97D0-4E47-B970-376D019D21D6}">
      <dgm:prSet/>
      <dgm:spPr/>
      <dgm:t>
        <a:bodyPr/>
        <a:lstStyle/>
        <a:p>
          <a:endParaRPr lang="en-US"/>
        </a:p>
      </dgm:t>
    </dgm:pt>
    <dgm:pt modelId="{D21464C5-B58D-4233-8A92-F5B843613A02}">
      <dgm:prSet phldrT="[Text]"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Kemanusiaan</a:t>
          </a:r>
          <a:endParaRPr lang="en-US" dirty="0"/>
        </a:p>
      </dgm:t>
    </dgm:pt>
    <dgm:pt modelId="{136AB67B-59A8-4CEB-97BE-EB85522A1DFC}" type="parTrans" cxnId="{11D3AA80-4A9E-47FE-9F75-61A51EB7AC89}">
      <dgm:prSet/>
      <dgm:spPr/>
      <dgm:t>
        <a:bodyPr/>
        <a:lstStyle/>
        <a:p>
          <a:endParaRPr lang="en-US"/>
        </a:p>
      </dgm:t>
    </dgm:pt>
    <dgm:pt modelId="{67A7911B-2574-461D-A4B0-30893A31897F}" type="sibTrans" cxnId="{11D3AA80-4A9E-47FE-9F75-61A51EB7AC89}">
      <dgm:prSet/>
      <dgm:spPr/>
      <dgm:t>
        <a:bodyPr/>
        <a:lstStyle/>
        <a:p>
          <a:endParaRPr lang="en-US"/>
        </a:p>
      </dgm:t>
    </dgm:pt>
    <dgm:pt modelId="{E828082F-ACC8-4C40-B352-48A0FF7FF6FC}">
      <dgm:prSet phldrT="[Text]"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kesusilaan</a:t>
          </a:r>
          <a:r>
            <a:rPr lang="en-US" dirty="0" smtClean="0"/>
            <a:t>, </a:t>
          </a:r>
          <a:r>
            <a:rPr lang="en-US" dirty="0" err="1" smtClean="0"/>
            <a:t>tolong</a:t>
          </a:r>
          <a:r>
            <a:rPr lang="en-US" dirty="0" smtClean="0"/>
            <a:t> </a:t>
          </a:r>
          <a:r>
            <a:rPr lang="en-US" dirty="0" err="1" smtClean="0"/>
            <a:t>menolong</a:t>
          </a:r>
          <a:r>
            <a:rPr lang="en-US" dirty="0" smtClean="0"/>
            <a:t>, </a:t>
          </a:r>
          <a:r>
            <a:rPr lang="en-US" dirty="0" err="1" smtClean="0"/>
            <a:t>penghargaan</a:t>
          </a:r>
          <a:r>
            <a:rPr lang="en-US" dirty="0" smtClean="0"/>
            <a:t>, </a:t>
          </a:r>
          <a:r>
            <a:rPr lang="en-US" dirty="0" err="1" smtClean="0"/>
            <a:t>penghormatan</a:t>
          </a:r>
          <a:r>
            <a:rPr lang="en-US" dirty="0" smtClean="0"/>
            <a:t>, </a:t>
          </a:r>
          <a:r>
            <a:rPr lang="en-US" dirty="0" err="1" smtClean="0"/>
            <a:t>kerjasama</a:t>
          </a:r>
          <a:endParaRPr lang="en-US" dirty="0"/>
        </a:p>
      </dgm:t>
    </dgm:pt>
    <dgm:pt modelId="{AD8875BD-254E-47FE-B7B6-CF12E21C6D7C}" type="parTrans" cxnId="{2E1BADDC-8BD6-471B-8466-85D37ED13B6A}">
      <dgm:prSet/>
      <dgm:spPr/>
      <dgm:t>
        <a:bodyPr/>
        <a:lstStyle/>
        <a:p>
          <a:endParaRPr lang="en-US"/>
        </a:p>
      </dgm:t>
    </dgm:pt>
    <dgm:pt modelId="{BE760965-936A-4EE7-B2A2-5DDEE7C1044C}" type="sibTrans" cxnId="{2E1BADDC-8BD6-471B-8466-85D37ED13B6A}">
      <dgm:prSet/>
      <dgm:spPr/>
      <dgm:t>
        <a:bodyPr/>
        <a:lstStyle/>
        <a:p>
          <a:endParaRPr lang="en-US"/>
        </a:p>
      </dgm:t>
    </dgm:pt>
    <dgm:pt modelId="{6D65647E-42ED-4C81-9F77-B67CB5083185}">
      <dgm:prSet phldrT="[Text]"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Persatuan</a:t>
          </a:r>
          <a:endParaRPr lang="en-US" dirty="0"/>
        </a:p>
      </dgm:t>
    </dgm:pt>
    <dgm:pt modelId="{33C3CA56-8479-4621-AFDA-9E0395C39517}" type="parTrans" cxnId="{E21424BE-1D26-4FFB-8FFA-E0BC70287303}">
      <dgm:prSet/>
      <dgm:spPr/>
      <dgm:t>
        <a:bodyPr/>
        <a:lstStyle/>
        <a:p>
          <a:endParaRPr lang="en-US"/>
        </a:p>
      </dgm:t>
    </dgm:pt>
    <dgm:pt modelId="{483D9350-B525-4851-B6EB-B4C13E0A1118}" type="sibTrans" cxnId="{E21424BE-1D26-4FFB-8FFA-E0BC70287303}">
      <dgm:prSet/>
      <dgm:spPr/>
      <dgm:t>
        <a:bodyPr/>
        <a:lstStyle/>
        <a:p>
          <a:endParaRPr lang="en-US"/>
        </a:p>
      </dgm:t>
    </dgm:pt>
    <dgm:pt modelId="{CC97831A-2FF2-485F-87F0-0878C5A1D97B}">
      <dgm:prSet phldrT="[Text]"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cinta</a:t>
          </a:r>
          <a:r>
            <a:rPr lang="en-US" dirty="0" smtClean="0"/>
            <a:t> </a:t>
          </a:r>
          <a:r>
            <a:rPr lang="en-US" dirty="0" err="1" smtClean="0"/>
            <a:t>tanah</a:t>
          </a:r>
          <a:r>
            <a:rPr lang="en-US" dirty="0" smtClean="0"/>
            <a:t> air, </a:t>
          </a:r>
          <a:r>
            <a:rPr lang="en-US" dirty="0" err="1" smtClean="0"/>
            <a:t>pengorbanan</a:t>
          </a:r>
          <a:endParaRPr lang="en-US" dirty="0"/>
        </a:p>
      </dgm:t>
    </dgm:pt>
    <dgm:pt modelId="{59588BEE-8D3E-4B7F-AB24-60686693F23A}" type="parTrans" cxnId="{A3174A01-900A-42A4-9C38-F3EA28B7C979}">
      <dgm:prSet/>
      <dgm:spPr/>
      <dgm:t>
        <a:bodyPr/>
        <a:lstStyle/>
        <a:p>
          <a:endParaRPr lang="en-US"/>
        </a:p>
      </dgm:t>
    </dgm:pt>
    <dgm:pt modelId="{67DE9780-B55E-4F7F-B658-02C94811DD96}" type="sibTrans" cxnId="{A3174A01-900A-42A4-9C38-F3EA28B7C979}">
      <dgm:prSet/>
      <dgm:spPr/>
      <dgm:t>
        <a:bodyPr/>
        <a:lstStyle/>
        <a:p>
          <a:endParaRPr lang="en-US"/>
        </a:p>
      </dgm:t>
    </dgm:pt>
    <dgm:pt modelId="{EE7DB02E-6C7D-4CD7-9437-D18687DB0D1C}">
      <dgm:prSet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Kerakyatan</a:t>
          </a:r>
          <a:endParaRPr lang="en-US" dirty="0"/>
        </a:p>
      </dgm:t>
    </dgm:pt>
    <dgm:pt modelId="{D0C7E574-19FB-4B04-BB0B-9CE8CEF50ED1}" type="parTrans" cxnId="{538799CE-0236-4DAA-8837-95C690742A44}">
      <dgm:prSet/>
      <dgm:spPr/>
      <dgm:t>
        <a:bodyPr/>
        <a:lstStyle/>
        <a:p>
          <a:endParaRPr lang="en-US"/>
        </a:p>
      </dgm:t>
    </dgm:pt>
    <dgm:pt modelId="{600B5FF3-C8A3-4095-AA5D-7C9324D1BDDC}" type="sibTrans" cxnId="{538799CE-0236-4DAA-8837-95C690742A44}">
      <dgm:prSet/>
      <dgm:spPr/>
      <dgm:t>
        <a:bodyPr/>
        <a:lstStyle/>
        <a:p>
          <a:endParaRPr lang="en-US"/>
        </a:p>
      </dgm:t>
    </dgm:pt>
    <dgm:pt modelId="{1D9BEE23-A45E-4922-ADCA-06D7C50FB52F}">
      <dgm:prSet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menghargai</a:t>
          </a:r>
          <a:r>
            <a:rPr lang="en-US" dirty="0" smtClean="0"/>
            <a:t> </a:t>
          </a:r>
          <a:r>
            <a:rPr lang="en-US" dirty="0" err="1" smtClean="0"/>
            <a:t>perbedaan</a:t>
          </a:r>
          <a:r>
            <a:rPr lang="en-US" dirty="0" smtClean="0"/>
            <a:t>, </a:t>
          </a:r>
          <a:r>
            <a:rPr lang="en-US" dirty="0" err="1" smtClean="0"/>
            <a:t>kesetaraan</a:t>
          </a:r>
          <a:endParaRPr lang="en-US" dirty="0"/>
        </a:p>
      </dgm:t>
    </dgm:pt>
    <dgm:pt modelId="{0BAC8632-EC47-462D-A124-F2475300A833}" type="parTrans" cxnId="{DF6ADB21-2DF7-422F-BB50-34A1C82903B4}">
      <dgm:prSet/>
      <dgm:spPr/>
      <dgm:t>
        <a:bodyPr/>
        <a:lstStyle/>
        <a:p>
          <a:endParaRPr lang="en-US"/>
        </a:p>
      </dgm:t>
    </dgm:pt>
    <dgm:pt modelId="{10DA3D36-F81C-4AC2-8EA4-D1A05680D615}" type="sibTrans" cxnId="{DF6ADB21-2DF7-422F-BB50-34A1C82903B4}">
      <dgm:prSet/>
      <dgm:spPr/>
      <dgm:t>
        <a:bodyPr/>
        <a:lstStyle/>
        <a:p>
          <a:endParaRPr lang="en-US"/>
        </a:p>
      </dgm:t>
    </dgm:pt>
    <dgm:pt modelId="{0824C236-FE67-41DA-A468-17EBFD2070DA}">
      <dgm:prSet/>
      <dgm:spPr/>
      <dgm:t>
        <a:bodyPr/>
        <a:lstStyle/>
        <a:p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Keadilan</a:t>
          </a:r>
          <a:endParaRPr lang="en-US" dirty="0"/>
        </a:p>
      </dgm:t>
    </dgm:pt>
    <dgm:pt modelId="{93F4E564-0D35-4E65-B14A-9776AC29811E}" type="parTrans" cxnId="{FAEF481E-628E-4C60-B155-53042BE0FE74}">
      <dgm:prSet/>
      <dgm:spPr/>
      <dgm:t>
        <a:bodyPr/>
        <a:lstStyle/>
        <a:p>
          <a:endParaRPr lang="en-US"/>
        </a:p>
      </dgm:t>
    </dgm:pt>
    <dgm:pt modelId="{40D82C3D-4AF6-4D25-9557-73DC29CC5FB7}" type="sibTrans" cxnId="{FAEF481E-628E-4C60-B155-53042BE0FE74}">
      <dgm:prSet/>
      <dgm:spPr/>
      <dgm:t>
        <a:bodyPr/>
        <a:lstStyle/>
        <a:p>
          <a:endParaRPr lang="en-US"/>
        </a:p>
      </dgm:t>
    </dgm:pt>
    <dgm:pt modelId="{8ECEFADF-06F7-4C1C-8A19-CFBB3E4A192F}">
      <dgm:prSet/>
      <dgm:spPr/>
      <dgm:t>
        <a:bodyPr/>
        <a:lstStyle/>
        <a:p>
          <a:r>
            <a:rPr lang="fi-FI" dirty="0" smtClean="0"/>
            <a:t>nilai kepedulian, kesejajaran ekonomi, kemajuan bersama </a:t>
          </a:r>
          <a:endParaRPr lang="en-US" dirty="0"/>
        </a:p>
      </dgm:t>
    </dgm:pt>
    <dgm:pt modelId="{EFD54D89-1516-40AE-804F-46B7A1CA2636}" type="parTrans" cxnId="{B0624B3B-05CF-4CF3-BAE5-67FB75CF8574}">
      <dgm:prSet/>
      <dgm:spPr/>
      <dgm:t>
        <a:bodyPr/>
        <a:lstStyle/>
        <a:p>
          <a:endParaRPr lang="en-US"/>
        </a:p>
      </dgm:t>
    </dgm:pt>
    <dgm:pt modelId="{7AD60310-2F90-44BE-B46D-016CAF327E9A}" type="sibTrans" cxnId="{B0624B3B-05CF-4CF3-BAE5-67FB75CF8574}">
      <dgm:prSet/>
      <dgm:spPr/>
      <dgm:t>
        <a:bodyPr/>
        <a:lstStyle/>
        <a:p>
          <a:endParaRPr lang="en-US"/>
        </a:p>
      </dgm:t>
    </dgm:pt>
    <dgm:pt modelId="{F1F23569-98DC-4853-ADD6-280454743699}" type="pres">
      <dgm:prSet presAssocID="{9B4A7B18-A6EA-4B67-915B-D06B031D245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9A9014-8DAF-4E23-81D0-5DB75FFA5802}" type="pres">
      <dgm:prSet presAssocID="{40592BD2-C116-4B05-B916-C350250CA110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5C5A4-97AC-4BBA-962A-6D3E85361F7E}" type="pres">
      <dgm:prSet presAssocID="{40592BD2-C116-4B05-B916-C350250CA110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511B6-DF8E-445D-A762-A9D70AD06BB9}" type="pres">
      <dgm:prSet presAssocID="{D21464C5-B58D-4233-8A92-F5B843613A02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88DE3-02B5-4FB8-BD9D-3A8B568EE439}" type="pres">
      <dgm:prSet presAssocID="{D21464C5-B58D-4233-8A92-F5B843613A02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A947F-5673-49A1-A214-57AE95F06932}" type="pres">
      <dgm:prSet presAssocID="{6D65647E-42ED-4C81-9F77-B67CB5083185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505BE-654F-4868-B624-0D000415E575}" type="pres">
      <dgm:prSet presAssocID="{6D65647E-42ED-4C81-9F77-B67CB5083185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767BB-358C-4A79-906C-25E71A5CBF52}" type="pres">
      <dgm:prSet presAssocID="{EE7DB02E-6C7D-4CD7-9437-D18687DB0D1C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299F3-0494-4D94-BDA3-01D9652B4A83}" type="pres">
      <dgm:prSet presAssocID="{EE7DB02E-6C7D-4CD7-9437-D18687DB0D1C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35467-344B-44F3-AB40-A8EBF70D09A6}" type="pres">
      <dgm:prSet presAssocID="{0824C236-FE67-41DA-A468-17EBFD2070DA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94A06-242F-4E1D-BC47-741A736FD3B9}" type="pres">
      <dgm:prSet presAssocID="{0824C236-FE67-41DA-A468-17EBFD2070DA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2F542-59D7-4A8E-BD8A-8B6801A7023E}" type="presOf" srcId="{8ECEFADF-06F7-4C1C-8A19-CFBB3E4A192F}" destId="{90D94A06-242F-4E1D-BC47-741A736FD3B9}" srcOrd="0" destOrd="0" presId="urn:microsoft.com/office/officeart/2009/3/layout/IncreasingArrowsProcess"/>
    <dgm:cxn modelId="{2E1BADDC-8BD6-471B-8466-85D37ED13B6A}" srcId="{D21464C5-B58D-4233-8A92-F5B843613A02}" destId="{E828082F-ACC8-4C40-B352-48A0FF7FF6FC}" srcOrd="0" destOrd="0" parTransId="{AD8875BD-254E-47FE-B7B6-CF12E21C6D7C}" sibTransId="{BE760965-936A-4EE7-B2A2-5DDEE7C1044C}"/>
    <dgm:cxn modelId="{FAEF481E-628E-4C60-B155-53042BE0FE74}" srcId="{9B4A7B18-A6EA-4B67-915B-D06B031D245E}" destId="{0824C236-FE67-41DA-A468-17EBFD2070DA}" srcOrd="4" destOrd="0" parTransId="{93F4E564-0D35-4E65-B14A-9776AC29811E}" sibTransId="{40D82C3D-4AF6-4D25-9557-73DC29CC5FB7}"/>
    <dgm:cxn modelId="{2964B67C-4BBD-49ED-83BA-E19EA2F3440B}" type="presOf" srcId="{D21464C5-B58D-4233-8A92-F5B843613A02}" destId="{10F511B6-DF8E-445D-A762-A9D70AD06BB9}" srcOrd="0" destOrd="0" presId="urn:microsoft.com/office/officeart/2009/3/layout/IncreasingArrowsProcess"/>
    <dgm:cxn modelId="{40FFA428-4813-43F9-8174-AD194B30BBA4}" type="presOf" srcId="{826FBC43-6BEE-4ECA-8520-CF2F57E347F6}" destId="{9AE5C5A4-97AC-4BBA-962A-6D3E85361F7E}" srcOrd="0" destOrd="0" presId="urn:microsoft.com/office/officeart/2009/3/layout/IncreasingArrowsProcess"/>
    <dgm:cxn modelId="{9C10A998-E28E-454A-93DF-CFA7EAD490BB}" srcId="{9B4A7B18-A6EA-4B67-915B-D06B031D245E}" destId="{40592BD2-C116-4B05-B916-C350250CA110}" srcOrd="0" destOrd="0" parTransId="{5372C522-5C13-4A79-BCC8-C2B85EF999F2}" sibTransId="{F23AE033-A16D-492E-8D25-FEBDAC637BCE}"/>
    <dgm:cxn modelId="{CCA8D033-4EDC-45BD-ABFB-0FBBA1996C50}" type="presOf" srcId="{9B4A7B18-A6EA-4B67-915B-D06B031D245E}" destId="{F1F23569-98DC-4853-ADD6-280454743699}" srcOrd="0" destOrd="0" presId="urn:microsoft.com/office/officeart/2009/3/layout/IncreasingArrowsProcess"/>
    <dgm:cxn modelId="{8F54310B-88EC-499E-A2C2-6E10BE81AD46}" type="presOf" srcId="{6D65647E-42ED-4C81-9F77-B67CB5083185}" destId="{A03A947F-5673-49A1-A214-57AE95F06932}" srcOrd="0" destOrd="0" presId="urn:microsoft.com/office/officeart/2009/3/layout/IncreasingArrowsProcess"/>
    <dgm:cxn modelId="{B0624B3B-05CF-4CF3-BAE5-67FB75CF8574}" srcId="{0824C236-FE67-41DA-A468-17EBFD2070DA}" destId="{8ECEFADF-06F7-4C1C-8A19-CFBB3E4A192F}" srcOrd="0" destOrd="0" parTransId="{EFD54D89-1516-40AE-804F-46B7A1CA2636}" sibTransId="{7AD60310-2F90-44BE-B46D-016CAF327E9A}"/>
    <dgm:cxn modelId="{57E9294D-1A26-4D6A-B7BE-A53C5FD6155B}" type="presOf" srcId="{40592BD2-C116-4B05-B916-C350250CA110}" destId="{CC9A9014-8DAF-4E23-81D0-5DB75FFA5802}" srcOrd="0" destOrd="0" presId="urn:microsoft.com/office/officeart/2009/3/layout/IncreasingArrowsProcess"/>
    <dgm:cxn modelId="{A3174A01-900A-42A4-9C38-F3EA28B7C979}" srcId="{6D65647E-42ED-4C81-9F77-B67CB5083185}" destId="{CC97831A-2FF2-485F-87F0-0878C5A1D97B}" srcOrd="0" destOrd="0" parTransId="{59588BEE-8D3E-4B7F-AB24-60686693F23A}" sibTransId="{67DE9780-B55E-4F7F-B658-02C94811DD96}"/>
    <dgm:cxn modelId="{11D3AA80-4A9E-47FE-9F75-61A51EB7AC89}" srcId="{9B4A7B18-A6EA-4B67-915B-D06B031D245E}" destId="{D21464C5-B58D-4233-8A92-F5B843613A02}" srcOrd="1" destOrd="0" parTransId="{136AB67B-59A8-4CEB-97BE-EB85522A1DFC}" sibTransId="{67A7911B-2574-461D-A4B0-30893A31897F}"/>
    <dgm:cxn modelId="{E21424BE-1D26-4FFB-8FFA-E0BC70287303}" srcId="{9B4A7B18-A6EA-4B67-915B-D06B031D245E}" destId="{6D65647E-42ED-4C81-9F77-B67CB5083185}" srcOrd="2" destOrd="0" parTransId="{33C3CA56-8479-4621-AFDA-9E0395C39517}" sibTransId="{483D9350-B525-4851-B6EB-B4C13E0A1118}"/>
    <dgm:cxn modelId="{FD52677A-89D2-4104-976C-B131056908B0}" type="presOf" srcId="{0824C236-FE67-41DA-A468-17EBFD2070DA}" destId="{9BC35467-344B-44F3-AB40-A8EBF70D09A6}" srcOrd="0" destOrd="0" presId="urn:microsoft.com/office/officeart/2009/3/layout/IncreasingArrowsProcess"/>
    <dgm:cxn modelId="{A63BBD28-D559-4551-B87D-8A96C7C8CC68}" type="presOf" srcId="{EE7DB02E-6C7D-4CD7-9437-D18687DB0D1C}" destId="{D69767BB-358C-4A79-906C-25E71A5CBF52}" srcOrd="0" destOrd="0" presId="urn:microsoft.com/office/officeart/2009/3/layout/IncreasingArrowsProcess"/>
    <dgm:cxn modelId="{D4639F10-1139-4B15-900A-15526FB69BD2}" type="presOf" srcId="{CC97831A-2FF2-485F-87F0-0878C5A1D97B}" destId="{625505BE-654F-4868-B624-0D000415E575}" srcOrd="0" destOrd="0" presId="urn:microsoft.com/office/officeart/2009/3/layout/IncreasingArrowsProcess"/>
    <dgm:cxn modelId="{538799CE-0236-4DAA-8837-95C690742A44}" srcId="{9B4A7B18-A6EA-4B67-915B-D06B031D245E}" destId="{EE7DB02E-6C7D-4CD7-9437-D18687DB0D1C}" srcOrd="3" destOrd="0" parTransId="{D0C7E574-19FB-4B04-BB0B-9CE8CEF50ED1}" sibTransId="{600B5FF3-C8A3-4095-AA5D-7C9324D1BDDC}"/>
    <dgm:cxn modelId="{D027AEAA-C641-4528-A2E8-758EAAB7F833}" type="presOf" srcId="{1D9BEE23-A45E-4922-ADCA-06D7C50FB52F}" destId="{F9E299F3-0494-4D94-BDA3-01D9652B4A83}" srcOrd="0" destOrd="0" presId="urn:microsoft.com/office/officeart/2009/3/layout/IncreasingArrowsProcess"/>
    <dgm:cxn modelId="{AA6B9F53-97D0-4E47-B970-376D019D21D6}" srcId="{40592BD2-C116-4B05-B916-C350250CA110}" destId="{826FBC43-6BEE-4ECA-8520-CF2F57E347F6}" srcOrd="0" destOrd="0" parTransId="{65D2AF97-58F2-48FF-A82D-7A1B23614A18}" sibTransId="{C252947A-51EE-4D05-B15F-4E713E3DD27D}"/>
    <dgm:cxn modelId="{FDC32749-496C-4F59-8423-79489621076F}" type="presOf" srcId="{E828082F-ACC8-4C40-B352-48A0FF7FF6FC}" destId="{2B988DE3-02B5-4FB8-BD9D-3A8B568EE439}" srcOrd="0" destOrd="0" presId="urn:microsoft.com/office/officeart/2009/3/layout/IncreasingArrowsProcess"/>
    <dgm:cxn modelId="{DF6ADB21-2DF7-422F-BB50-34A1C82903B4}" srcId="{EE7DB02E-6C7D-4CD7-9437-D18687DB0D1C}" destId="{1D9BEE23-A45E-4922-ADCA-06D7C50FB52F}" srcOrd="0" destOrd="0" parTransId="{0BAC8632-EC47-462D-A124-F2475300A833}" sibTransId="{10DA3D36-F81C-4AC2-8EA4-D1A05680D615}"/>
    <dgm:cxn modelId="{F7EEC385-8849-46BF-B572-8BD3109DE248}" type="presParOf" srcId="{F1F23569-98DC-4853-ADD6-280454743699}" destId="{CC9A9014-8DAF-4E23-81D0-5DB75FFA5802}" srcOrd="0" destOrd="0" presId="urn:microsoft.com/office/officeart/2009/3/layout/IncreasingArrowsProcess"/>
    <dgm:cxn modelId="{CA922641-058A-4572-9884-9303D6067F90}" type="presParOf" srcId="{F1F23569-98DC-4853-ADD6-280454743699}" destId="{9AE5C5A4-97AC-4BBA-962A-6D3E85361F7E}" srcOrd="1" destOrd="0" presId="urn:microsoft.com/office/officeart/2009/3/layout/IncreasingArrowsProcess"/>
    <dgm:cxn modelId="{4E2182B5-7038-40B4-8550-D4455D8A7AD8}" type="presParOf" srcId="{F1F23569-98DC-4853-ADD6-280454743699}" destId="{10F511B6-DF8E-445D-A762-A9D70AD06BB9}" srcOrd="2" destOrd="0" presId="urn:microsoft.com/office/officeart/2009/3/layout/IncreasingArrowsProcess"/>
    <dgm:cxn modelId="{1224CD8F-13AF-42B8-A7CB-31807A2C67AD}" type="presParOf" srcId="{F1F23569-98DC-4853-ADD6-280454743699}" destId="{2B988DE3-02B5-4FB8-BD9D-3A8B568EE439}" srcOrd="3" destOrd="0" presId="urn:microsoft.com/office/officeart/2009/3/layout/IncreasingArrowsProcess"/>
    <dgm:cxn modelId="{958086BE-47A2-4CB6-9F4E-D04D7560C7F1}" type="presParOf" srcId="{F1F23569-98DC-4853-ADD6-280454743699}" destId="{A03A947F-5673-49A1-A214-57AE95F06932}" srcOrd="4" destOrd="0" presId="urn:microsoft.com/office/officeart/2009/3/layout/IncreasingArrowsProcess"/>
    <dgm:cxn modelId="{C6080F23-AD6C-4553-BDC9-C6751EC12AA4}" type="presParOf" srcId="{F1F23569-98DC-4853-ADD6-280454743699}" destId="{625505BE-654F-4868-B624-0D000415E575}" srcOrd="5" destOrd="0" presId="urn:microsoft.com/office/officeart/2009/3/layout/IncreasingArrowsProcess"/>
    <dgm:cxn modelId="{4264BFCD-B9AC-41E5-9399-F101618F1DBE}" type="presParOf" srcId="{F1F23569-98DC-4853-ADD6-280454743699}" destId="{D69767BB-358C-4A79-906C-25E71A5CBF52}" srcOrd="6" destOrd="0" presId="urn:microsoft.com/office/officeart/2009/3/layout/IncreasingArrowsProcess"/>
    <dgm:cxn modelId="{FF1456FE-E457-49C0-8B8B-262B45A4E1BA}" type="presParOf" srcId="{F1F23569-98DC-4853-ADD6-280454743699}" destId="{F9E299F3-0494-4D94-BDA3-01D9652B4A83}" srcOrd="7" destOrd="0" presId="urn:microsoft.com/office/officeart/2009/3/layout/IncreasingArrowsProcess"/>
    <dgm:cxn modelId="{FBDAC1F5-4F7A-4D3D-8938-EA79F435A790}" type="presParOf" srcId="{F1F23569-98DC-4853-ADD6-280454743699}" destId="{9BC35467-344B-44F3-AB40-A8EBF70D09A6}" srcOrd="8" destOrd="0" presId="urn:microsoft.com/office/officeart/2009/3/layout/IncreasingArrowsProcess"/>
    <dgm:cxn modelId="{E82FC658-3B95-4C2C-9767-3E3107B1C756}" type="presParOf" srcId="{F1F23569-98DC-4853-ADD6-280454743699}" destId="{90D94A06-242F-4E1D-BC47-741A736FD3B9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E8AB0-1405-4671-B660-AA488234FFED}">
      <dsp:nvSpPr>
        <dsp:cNvPr id="0" name=""/>
        <dsp:cNvSpPr/>
      </dsp:nvSpPr>
      <dsp:spPr>
        <a:xfrm>
          <a:off x="1667" y="346988"/>
          <a:ext cx="1878181" cy="72497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06F52-9604-4FD2-B05D-FEA56D268916}">
      <dsp:nvSpPr>
        <dsp:cNvPr id="0" name=""/>
        <dsp:cNvSpPr/>
      </dsp:nvSpPr>
      <dsp:spPr>
        <a:xfrm>
          <a:off x="502516" y="528233"/>
          <a:ext cx="1586019" cy="724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Dasar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negara</a:t>
          </a:r>
          <a:endParaRPr lang="en-US" sz="2000" kern="1200" dirty="0"/>
        </a:p>
      </dsp:txBody>
      <dsp:txXfrm>
        <a:off x="523750" y="549467"/>
        <a:ext cx="1543551" cy="682509"/>
      </dsp:txXfrm>
    </dsp:sp>
    <dsp:sp modelId="{0C13BE07-E50F-4D9C-BCF0-A555B05BA9C9}">
      <dsp:nvSpPr>
        <dsp:cNvPr id="0" name=""/>
        <dsp:cNvSpPr/>
      </dsp:nvSpPr>
      <dsp:spPr>
        <a:xfrm>
          <a:off x="2146968" y="364500"/>
          <a:ext cx="1878181" cy="72497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7BA86-1A6C-46D7-AB89-0FE4512BBADA}">
      <dsp:nvSpPr>
        <dsp:cNvPr id="0" name=""/>
        <dsp:cNvSpPr/>
      </dsp:nvSpPr>
      <dsp:spPr>
        <a:xfrm>
          <a:off x="2551116" y="580768"/>
          <a:ext cx="1779418" cy="654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Pandangan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hidup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bangsa</a:t>
          </a:r>
          <a:endParaRPr lang="en-US" sz="1800" kern="1200" dirty="0"/>
        </a:p>
      </dsp:txBody>
      <dsp:txXfrm>
        <a:off x="2570298" y="599950"/>
        <a:ext cx="1741054" cy="616566"/>
      </dsp:txXfrm>
    </dsp:sp>
    <dsp:sp modelId="{6B9AF077-6047-4D0A-A22E-E7B7D5391D2C}">
      <dsp:nvSpPr>
        <dsp:cNvPr id="0" name=""/>
        <dsp:cNvSpPr/>
      </dsp:nvSpPr>
      <dsp:spPr>
        <a:xfrm>
          <a:off x="4388968" y="346988"/>
          <a:ext cx="1878181" cy="72497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5ADB3-4871-416E-B8AF-015FD48C0CE6}">
      <dsp:nvSpPr>
        <dsp:cNvPr id="0" name=""/>
        <dsp:cNvSpPr/>
      </dsp:nvSpPr>
      <dsp:spPr>
        <a:xfrm>
          <a:off x="4889816" y="528233"/>
          <a:ext cx="1586019" cy="724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Ideologi</a:t>
          </a:r>
          <a:r>
            <a:rPr lang="en-US" sz="2000" kern="1200" dirty="0" smtClean="0"/>
            <a:t> Negara</a:t>
          </a:r>
          <a:endParaRPr lang="en-US" sz="2000" kern="1200" dirty="0"/>
        </a:p>
      </dsp:txBody>
      <dsp:txXfrm>
        <a:off x="4911050" y="549467"/>
        <a:ext cx="1543551" cy="682509"/>
      </dsp:txXfrm>
    </dsp:sp>
    <dsp:sp modelId="{1E8959A9-D65E-45CC-8EA5-C00AD6A62F1D}">
      <dsp:nvSpPr>
        <dsp:cNvPr id="0" name=""/>
        <dsp:cNvSpPr/>
      </dsp:nvSpPr>
      <dsp:spPr>
        <a:xfrm>
          <a:off x="6534268" y="339764"/>
          <a:ext cx="1878181" cy="72497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573F2-4EDF-47BF-A559-E162CCFE777E}">
      <dsp:nvSpPr>
        <dsp:cNvPr id="0" name=""/>
        <dsp:cNvSpPr/>
      </dsp:nvSpPr>
      <dsp:spPr>
        <a:xfrm>
          <a:off x="6971120" y="506560"/>
          <a:ext cx="1714011" cy="75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Jiwa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Kepribadian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bangsa</a:t>
          </a:r>
          <a:endParaRPr lang="en-US" sz="1800" kern="1200" dirty="0"/>
        </a:p>
      </dsp:txBody>
      <dsp:txXfrm>
        <a:off x="6993200" y="528640"/>
        <a:ext cx="1669851" cy="7097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ECDD0-D218-43D1-A083-F7DE672A07AB}">
      <dsp:nvSpPr>
        <dsp:cNvPr id="0" name=""/>
        <dsp:cNvSpPr/>
      </dsp:nvSpPr>
      <dsp:spPr>
        <a:xfrm>
          <a:off x="909320" y="0"/>
          <a:ext cx="3454400" cy="3454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D6846-747D-4C23-92F6-F4C1503FED2D}">
      <dsp:nvSpPr>
        <dsp:cNvPr id="0" name=""/>
        <dsp:cNvSpPr/>
      </dsp:nvSpPr>
      <dsp:spPr>
        <a:xfrm>
          <a:off x="2636520" y="345777"/>
          <a:ext cx="2245360" cy="4911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Ketuhanan</a:t>
          </a:r>
          <a:endParaRPr lang="en-US" sz="2100" kern="1200" dirty="0"/>
        </a:p>
      </dsp:txBody>
      <dsp:txXfrm>
        <a:off x="2660497" y="369754"/>
        <a:ext cx="2197406" cy="443218"/>
      </dsp:txXfrm>
    </dsp:sp>
    <dsp:sp modelId="{E94060A9-FA9E-46E2-9737-C0D169904660}">
      <dsp:nvSpPr>
        <dsp:cNvPr id="0" name=""/>
        <dsp:cNvSpPr/>
      </dsp:nvSpPr>
      <dsp:spPr>
        <a:xfrm>
          <a:off x="2636520" y="898346"/>
          <a:ext cx="2245360" cy="4911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Kemanusiaan</a:t>
          </a:r>
          <a:endParaRPr lang="en-US" sz="2100" kern="1200" dirty="0"/>
        </a:p>
      </dsp:txBody>
      <dsp:txXfrm>
        <a:off x="2660497" y="922323"/>
        <a:ext cx="2197406" cy="443218"/>
      </dsp:txXfrm>
    </dsp:sp>
    <dsp:sp modelId="{4B3A0655-A444-42DC-839D-CD7A5959E5CA}">
      <dsp:nvSpPr>
        <dsp:cNvPr id="0" name=""/>
        <dsp:cNvSpPr/>
      </dsp:nvSpPr>
      <dsp:spPr>
        <a:xfrm>
          <a:off x="2636520" y="1450915"/>
          <a:ext cx="2245360" cy="4911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Persatuan</a:t>
          </a:r>
          <a:endParaRPr lang="en-US" sz="2100" kern="1200" dirty="0"/>
        </a:p>
      </dsp:txBody>
      <dsp:txXfrm>
        <a:off x="2660497" y="1474892"/>
        <a:ext cx="2197406" cy="443218"/>
      </dsp:txXfrm>
    </dsp:sp>
    <dsp:sp modelId="{E93D2326-60DA-4CE0-A671-6C58C44E1E75}">
      <dsp:nvSpPr>
        <dsp:cNvPr id="0" name=""/>
        <dsp:cNvSpPr/>
      </dsp:nvSpPr>
      <dsp:spPr>
        <a:xfrm>
          <a:off x="2636520" y="2003484"/>
          <a:ext cx="2245360" cy="4911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Kerakyatan</a:t>
          </a:r>
          <a:endParaRPr lang="en-US" sz="2100" kern="1200" dirty="0"/>
        </a:p>
      </dsp:txBody>
      <dsp:txXfrm>
        <a:off x="2660497" y="2027461"/>
        <a:ext cx="2197406" cy="443218"/>
      </dsp:txXfrm>
    </dsp:sp>
    <dsp:sp modelId="{EEDEB2F2-DBE5-4DCB-B950-2425B3C16D8C}">
      <dsp:nvSpPr>
        <dsp:cNvPr id="0" name=""/>
        <dsp:cNvSpPr/>
      </dsp:nvSpPr>
      <dsp:spPr>
        <a:xfrm>
          <a:off x="2636520" y="2556053"/>
          <a:ext cx="2245360" cy="4911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Keadilan</a:t>
          </a:r>
          <a:endParaRPr lang="en-US" sz="2100" kern="1200" dirty="0"/>
        </a:p>
      </dsp:txBody>
      <dsp:txXfrm>
        <a:off x="2660497" y="2580030"/>
        <a:ext cx="2197406" cy="443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913DA-BBCF-41DB-A644-5155C39AAB12}">
      <dsp:nvSpPr>
        <dsp:cNvPr id="0" name=""/>
        <dsp:cNvSpPr/>
      </dsp:nvSpPr>
      <dsp:spPr>
        <a:xfrm>
          <a:off x="0" y="566940"/>
          <a:ext cx="80010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A51C9-B7E3-4A0F-8857-67364520B249}">
      <dsp:nvSpPr>
        <dsp:cNvPr id="0" name=""/>
        <dsp:cNvSpPr/>
      </dsp:nvSpPr>
      <dsp:spPr>
        <a:xfrm>
          <a:off x="400050" y="20819"/>
          <a:ext cx="560070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ETIKA DEONTOLOGI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memandang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bahwa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tindakan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dinilai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buruk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berdasarkan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apakah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tindakan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sesuai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kewajiban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453369" y="74138"/>
        <a:ext cx="5494062" cy="985602"/>
      </dsp:txXfrm>
    </dsp:sp>
    <dsp:sp modelId="{7DB66C3D-FF83-4174-8900-1812784B8D6B}">
      <dsp:nvSpPr>
        <dsp:cNvPr id="0" name=""/>
        <dsp:cNvSpPr/>
      </dsp:nvSpPr>
      <dsp:spPr>
        <a:xfrm>
          <a:off x="0" y="2245260"/>
          <a:ext cx="80010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7AA20-82A9-482F-9339-D4140FA567A5}">
      <dsp:nvSpPr>
        <dsp:cNvPr id="0" name=""/>
        <dsp:cNvSpPr/>
      </dsp:nvSpPr>
      <dsp:spPr>
        <a:xfrm>
          <a:off x="400050" y="1699140"/>
          <a:ext cx="560070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ETIKA TELEOLOGI </a:t>
          </a:r>
          <a:r>
            <a:rPr lang="en-US" sz="2000" kern="1200" dirty="0" err="1" smtClean="0"/>
            <a:t>berkebalikan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etika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deontologi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yaitu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bahwa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baik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buruk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tindakan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dilihat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berdasarkan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tujuan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akibat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perbuatan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itu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453369" y="1752459"/>
        <a:ext cx="5494062" cy="985602"/>
      </dsp:txXfrm>
    </dsp:sp>
    <dsp:sp modelId="{7D20CF20-9831-4859-8266-39F618453AA5}">
      <dsp:nvSpPr>
        <dsp:cNvPr id="0" name=""/>
        <dsp:cNvSpPr/>
      </dsp:nvSpPr>
      <dsp:spPr>
        <a:xfrm>
          <a:off x="0" y="3923580"/>
          <a:ext cx="80010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547F4-1032-4B70-9452-210D50C868DE}">
      <dsp:nvSpPr>
        <dsp:cNvPr id="0" name=""/>
        <dsp:cNvSpPr/>
      </dsp:nvSpPr>
      <dsp:spPr>
        <a:xfrm>
          <a:off x="400050" y="3377460"/>
          <a:ext cx="560070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ETIKA KEUTAMAAN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pengembangan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karakter</a:t>
          </a:r>
          <a:r>
            <a:rPr lang="en-US" sz="2000" kern="1200" dirty="0" smtClean="0"/>
            <a:t> moral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setiap</a:t>
          </a:r>
          <a:r>
            <a:rPr lang="en-US" sz="2000" kern="1200" dirty="0" smtClean="0"/>
            <a:t> orang.</a:t>
          </a:r>
          <a:endParaRPr lang="en-US" sz="2000" kern="1200" dirty="0"/>
        </a:p>
      </dsp:txBody>
      <dsp:txXfrm>
        <a:off x="453369" y="3430779"/>
        <a:ext cx="5494062" cy="9856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940EB-7B32-4521-B0ED-04EE040D43F5}">
      <dsp:nvSpPr>
        <dsp:cNvPr id="0" name=""/>
        <dsp:cNvSpPr/>
      </dsp:nvSpPr>
      <dsp:spPr>
        <a:xfrm>
          <a:off x="0" y="1634186"/>
          <a:ext cx="77724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BAAAA-6474-4306-A20B-5E442EA96E53}">
      <dsp:nvSpPr>
        <dsp:cNvPr id="0" name=""/>
        <dsp:cNvSpPr/>
      </dsp:nvSpPr>
      <dsp:spPr>
        <a:xfrm>
          <a:off x="385583" y="689546"/>
          <a:ext cx="7386106" cy="188928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i="1" kern="1200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Apakah</a:t>
          </a:r>
          <a:r>
            <a:rPr lang="en-US" sz="4000" b="1" i="1" kern="1200" dirty="0" smtClean="0">
              <a:solidFill>
                <a:srgbClr val="FF0000"/>
              </a:solidFill>
              <a:latin typeface="Bradley Hand ITC" panose="03070402050302030203" pitchFamily="66" charset="0"/>
            </a:rPr>
            <a:t> yang </a:t>
          </a:r>
          <a:r>
            <a:rPr lang="en-US" sz="4000" b="1" i="1" kern="1200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sebaiknya</a:t>
          </a:r>
          <a:r>
            <a:rPr lang="en-US" sz="4000" b="1" i="1" kern="1200" dirty="0" smtClean="0">
              <a:solidFill>
                <a:srgbClr val="FF0000"/>
              </a:solidFill>
              <a:latin typeface="Bradley Hand ITC" panose="03070402050302030203" pitchFamily="66" charset="0"/>
            </a:rPr>
            <a:t> (</a:t>
          </a:r>
          <a:r>
            <a:rPr lang="en-US" sz="4000" b="1" i="1" kern="1200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sesuatu</a:t>
          </a:r>
          <a:r>
            <a:rPr lang="en-US" sz="4000" b="1" i="1" kern="1200" dirty="0" smtClean="0">
              <a:solidFill>
                <a:srgbClr val="FF0000"/>
              </a:solidFill>
              <a:latin typeface="Bradley Hand ITC" panose="03070402050302030203" pitchFamily="66" charset="0"/>
            </a:rPr>
            <a:t> yang </a:t>
          </a:r>
          <a:r>
            <a:rPr lang="en-US" sz="4000" b="1" i="1" kern="1200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baik</a:t>
          </a:r>
          <a:r>
            <a:rPr lang="en-US" sz="4000" b="1" i="1" kern="1200" dirty="0" smtClean="0">
              <a:solidFill>
                <a:srgbClr val="FF0000"/>
              </a:solidFill>
              <a:latin typeface="Bradley Hand ITC" panose="03070402050302030203" pitchFamily="66" charset="0"/>
            </a:rPr>
            <a:t> </a:t>
          </a:r>
          <a:r>
            <a:rPr lang="en-US" sz="4000" b="1" i="1" kern="1200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dan</a:t>
          </a:r>
          <a:r>
            <a:rPr lang="en-US" sz="4000" b="1" i="1" kern="1200" dirty="0" smtClean="0">
              <a:solidFill>
                <a:srgbClr val="FF0000"/>
              </a:solidFill>
              <a:latin typeface="Bradley Hand ITC" panose="03070402050302030203" pitchFamily="66" charset="0"/>
            </a:rPr>
            <a:t> </a:t>
          </a:r>
          <a:r>
            <a:rPr lang="en-US" sz="4000" b="1" i="1" kern="1200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benar</a:t>
          </a:r>
          <a:r>
            <a:rPr lang="en-US" sz="4000" b="1" i="1" kern="1200" dirty="0" smtClean="0">
              <a:solidFill>
                <a:srgbClr val="FF0000"/>
              </a:solidFill>
              <a:latin typeface="Bradley Hand ITC" panose="03070402050302030203" pitchFamily="66" charset="0"/>
            </a:rPr>
            <a:t>) yang </a:t>
          </a:r>
          <a:r>
            <a:rPr lang="en-US" sz="4000" b="1" i="1" kern="1200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saya</a:t>
          </a:r>
          <a:r>
            <a:rPr lang="en-US" sz="4000" b="1" i="1" kern="1200" dirty="0" smtClean="0">
              <a:solidFill>
                <a:srgbClr val="FF0000"/>
              </a:solidFill>
              <a:latin typeface="Bradley Hand ITC" panose="03070402050302030203" pitchFamily="66" charset="0"/>
            </a:rPr>
            <a:t> </a:t>
          </a:r>
          <a:r>
            <a:rPr lang="en-US" sz="4000" b="1" i="1" kern="1200" dirty="0" err="1" smtClean="0">
              <a:solidFill>
                <a:srgbClr val="FF0000"/>
              </a:solidFill>
              <a:latin typeface="Bradley Hand ITC" panose="03070402050302030203" pitchFamily="66" charset="0"/>
            </a:rPr>
            <a:t>lakukan</a:t>
          </a:r>
          <a:r>
            <a:rPr lang="en-US" sz="4000" b="1" kern="1200" dirty="0" smtClean="0">
              <a:solidFill>
                <a:srgbClr val="FF0000"/>
              </a:solidFill>
              <a:latin typeface="Bradley Hand ITC" panose="03070402050302030203" pitchFamily="66" charset="0"/>
            </a:rPr>
            <a:t>?</a:t>
          </a:r>
          <a:endParaRPr lang="en-US" sz="4000" b="1" kern="1200" dirty="0">
            <a:solidFill>
              <a:srgbClr val="FF0000"/>
            </a:solidFill>
            <a:latin typeface="Bradley Hand ITC" panose="03070402050302030203" pitchFamily="66" charset="0"/>
          </a:endParaRPr>
        </a:p>
      </dsp:txBody>
      <dsp:txXfrm>
        <a:off x="477810" y="781773"/>
        <a:ext cx="7201652" cy="17048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47225-0A99-4D86-A64D-52C361431B84}">
      <dsp:nvSpPr>
        <dsp:cNvPr id="0" name=""/>
        <dsp:cNvSpPr/>
      </dsp:nvSpPr>
      <dsp:spPr>
        <a:xfrm rot="10800000">
          <a:off x="1264820" y="0"/>
          <a:ext cx="4155186" cy="8728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Ethical shaping as a function of leadership</a:t>
          </a:r>
          <a:endParaRPr lang="en-US" sz="2000" kern="1200" dirty="0"/>
        </a:p>
      </dsp:txBody>
      <dsp:txXfrm rot="10800000">
        <a:off x="1483033" y="0"/>
        <a:ext cx="3936973" cy="872853"/>
      </dsp:txXfrm>
    </dsp:sp>
    <dsp:sp modelId="{AB6B1398-AF10-4911-8383-C659D76D49BC}">
      <dsp:nvSpPr>
        <dsp:cNvPr id="0" name=""/>
        <dsp:cNvSpPr/>
      </dsp:nvSpPr>
      <dsp:spPr>
        <a:xfrm>
          <a:off x="828393" y="1858"/>
          <a:ext cx="872853" cy="87285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66653-B699-4585-A731-8EAAB47A729B}">
      <dsp:nvSpPr>
        <dsp:cNvPr id="0" name=""/>
        <dsp:cNvSpPr/>
      </dsp:nvSpPr>
      <dsp:spPr>
        <a:xfrm rot="10800000">
          <a:off x="1264820" y="1135265"/>
          <a:ext cx="4155186" cy="8728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0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Cultural values of adaptability, achievement, bureaucratic cultures, environmental conditions</a:t>
          </a:r>
          <a:endParaRPr lang="en-US" sz="1700" kern="1200" dirty="0"/>
        </a:p>
      </dsp:txBody>
      <dsp:txXfrm rot="10800000">
        <a:off x="1483033" y="1135265"/>
        <a:ext cx="3936973" cy="872853"/>
      </dsp:txXfrm>
    </dsp:sp>
    <dsp:sp modelId="{B6308A41-B064-49E0-B7B4-374D1CEC7A89}">
      <dsp:nvSpPr>
        <dsp:cNvPr id="0" name=""/>
        <dsp:cNvSpPr/>
      </dsp:nvSpPr>
      <dsp:spPr>
        <a:xfrm>
          <a:off x="828393" y="1135265"/>
          <a:ext cx="872853" cy="87285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EB4A2-ECFB-4B9F-B6AB-3B1A7ED0D3D9}">
      <dsp:nvSpPr>
        <dsp:cNvPr id="0" name=""/>
        <dsp:cNvSpPr/>
      </dsp:nvSpPr>
      <dsp:spPr>
        <a:xfrm rot="10800000">
          <a:off x="1264820" y="2268673"/>
          <a:ext cx="4155186" cy="8728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Basic philosophy of human nature and </a:t>
          </a:r>
          <a:r>
            <a:rPr lang="en-ZA" sz="2000" kern="1200" dirty="0" err="1" smtClean="0"/>
            <a:t>appraoch</a:t>
          </a:r>
          <a:r>
            <a:rPr lang="en-ZA" sz="2000" kern="1200" dirty="0" smtClean="0"/>
            <a:t> to leadership</a:t>
          </a:r>
          <a:endParaRPr lang="en-US" sz="2000" kern="1200" dirty="0"/>
        </a:p>
      </dsp:txBody>
      <dsp:txXfrm rot="10800000">
        <a:off x="1483033" y="2268673"/>
        <a:ext cx="3936973" cy="872853"/>
      </dsp:txXfrm>
    </dsp:sp>
    <dsp:sp modelId="{49557180-3C6C-4F03-9238-C3A80F3A6B0D}">
      <dsp:nvSpPr>
        <dsp:cNvPr id="0" name=""/>
        <dsp:cNvSpPr/>
      </dsp:nvSpPr>
      <dsp:spPr>
        <a:xfrm>
          <a:off x="828393" y="2268673"/>
          <a:ext cx="872853" cy="87285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06C10-CB29-4604-93BD-0079AEFECE0A}">
      <dsp:nvSpPr>
        <dsp:cNvPr id="0" name=""/>
        <dsp:cNvSpPr/>
      </dsp:nvSpPr>
      <dsp:spPr>
        <a:xfrm rot="10800000">
          <a:off x="1264820" y="3402080"/>
          <a:ext cx="4155186" cy="8728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Relationships between values and leadership</a:t>
          </a:r>
          <a:endParaRPr lang="en-US" sz="2000" kern="1200" dirty="0"/>
        </a:p>
      </dsp:txBody>
      <dsp:txXfrm rot="10800000">
        <a:off x="1483033" y="3402080"/>
        <a:ext cx="3936973" cy="872853"/>
      </dsp:txXfrm>
    </dsp:sp>
    <dsp:sp modelId="{E048D174-28F4-4128-92C3-D452527060A6}">
      <dsp:nvSpPr>
        <dsp:cNvPr id="0" name=""/>
        <dsp:cNvSpPr/>
      </dsp:nvSpPr>
      <dsp:spPr>
        <a:xfrm>
          <a:off x="828393" y="3402080"/>
          <a:ext cx="872853" cy="87285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CE598-997D-4C99-9601-4FA8750EC3A2}">
      <dsp:nvSpPr>
        <dsp:cNvPr id="0" name=""/>
        <dsp:cNvSpPr/>
      </dsp:nvSpPr>
      <dsp:spPr>
        <a:xfrm rot="10800000">
          <a:off x="1264820" y="4535487"/>
          <a:ext cx="4155186" cy="87285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9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Leadership challenge and individual values in an organisational context</a:t>
          </a:r>
          <a:endParaRPr lang="en-US" sz="2000" kern="1200" dirty="0"/>
        </a:p>
      </dsp:txBody>
      <dsp:txXfrm rot="10800000">
        <a:off x="1483033" y="4535487"/>
        <a:ext cx="3936973" cy="872853"/>
      </dsp:txXfrm>
    </dsp:sp>
    <dsp:sp modelId="{70528454-7951-4779-BC40-C06A336D8E3E}">
      <dsp:nvSpPr>
        <dsp:cNvPr id="0" name=""/>
        <dsp:cNvSpPr/>
      </dsp:nvSpPr>
      <dsp:spPr>
        <a:xfrm>
          <a:off x="828393" y="4535487"/>
          <a:ext cx="872853" cy="87285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A9014-8DAF-4E23-81D0-5DB75FFA5802}">
      <dsp:nvSpPr>
        <dsp:cNvPr id="0" name=""/>
        <dsp:cNvSpPr/>
      </dsp:nvSpPr>
      <dsp:spPr>
        <a:xfrm>
          <a:off x="0" y="254988"/>
          <a:ext cx="8153400" cy="118573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823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Nilai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Ketuhanan</a:t>
          </a:r>
          <a:endParaRPr lang="en-US" sz="1900" kern="1200" dirty="0"/>
        </a:p>
      </dsp:txBody>
      <dsp:txXfrm>
        <a:off x="0" y="551421"/>
        <a:ext cx="7856967" cy="592867"/>
      </dsp:txXfrm>
    </dsp:sp>
    <dsp:sp modelId="{9AE5C5A4-97AC-4BBA-962A-6D3E85361F7E}">
      <dsp:nvSpPr>
        <dsp:cNvPr id="0" name=""/>
        <dsp:cNvSpPr/>
      </dsp:nvSpPr>
      <dsp:spPr>
        <a:xfrm>
          <a:off x="0" y="1167828"/>
          <a:ext cx="1506911" cy="217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nilai spiritualitas, ketaatan, dan toleransi</a:t>
          </a:r>
          <a:endParaRPr lang="en-US" sz="1600" kern="1200" dirty="0"/>
        </a:p>
      </dsp:txBody>
      <dsp:txXfrm>
        <a:off x="0" y="1167828"/>
        <a:ext cx="1506911" cy="2177195"/>
      </dsp:txXfrm>
    </dsp:sp>
    <dsp:sp modelId="{10F511B6-DF8E-445D-A762-A9D70AD06BB9}">
      <dsp:nvSpPr>
        <dsp:cNvPr id="0" name=""/>
        <dsp:cNvSpPr/>
      </dsp:nvSpPr>
      <dsp:spPr>
        <a:xfrm>
          <a:off x="1506748" y="650384"/>
          <a:ext cx="6646651" cy="118573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823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Nilai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Kemanusiaan</a:t>
          </a:r>
          <a:endParaRPr lang="en-US" sz="1900" kern="1200" dirty="0"/>
        </a:p>
      </dsp:txBody>
      <dsp:txXfrm>
        <a:off x="1506748" y="946817"/>
        <a:ext cx="6350218" cy="592867"/>
      </dsp:txXfrm>
    </dsp:sp>
    <dsp:sp modelId="{2B988DE3-02B5-4FB8-BD9D-3A8B568EE439}">
      <dsp:nvSpPr>
        <dsp:cNvPr id="0" name=""/>
        <dsp:cNvSpPr/>
      </dsp:nvSpPr>
      <dsp:spPr>
        <a:xfrm>
          <a:off x="1506748" y="1563225"/>
          <a:ext cx="1506911" cy="217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nilai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kesusilaan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tolong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menolong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penghargaan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penghormatan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kerjasama</a:t>
          </a:r>
          <a:endParaRPr lang="en-US" sz="1600" kern="1200" dirty="0"/>
        </a:p>
      </dsp:txBody>
      <dsp:txXfrm>
        <a:off x="1506748" y="1563225"/>
        <a:ext cx="1506911" cy="2177195"/>
      </dsp:txXfrm>
    </dsp:sp>
    <dsp:sp modelId="{A03A947F-5673-49A1-A214-57AE95F06932}">
      <dsp:nvSpPr>
        <dsp:cNvPr id="0" name=""/>
        <dsp:cNvSpPr/>
      </dsp:nvSpPr>
      <dsp:spPr>
        <a:xfrm>
          <a:off x="3013496" y="1045781"/>
          <a:ext cx="5139903" cy="118573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823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Nilai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Persatuan</a:t>
          </a:r>
          <a:endParaRPr lang="en-US" sz="1900" kern="1200" dirty="0"/>
        </a:p>
      </dsp:txBody>
      <dsp:txXfrm>
        <a:off x="3013496" y="1342214"/>
        <a:ext cx="4843470" cy="592867"/>
      </dsp:txXfrm>
    </dsp:sp>
    <dsp:sp modelId="{625505BE-654F-4868-B624-0D000415E575}">
      <dsp:nvSpPr>
        <dsp:cNvPr id="0" name=""/>
        <dsp:cNvSpPr/>
      </dsp:nvSpPr>
      <dsp:spPr>
        <a:xfrm>
          <a:off x="3013496" y="1958622"/>
          <a:ext cx="1506911" cy="217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nilai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cinta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tanah</a:t>
          </a:r>
          <a:r>
            <a:rPr lang="en-US" sz="1600" kern="1200" dirty="0" smtClean="0"/>
            <a:t> air, </a:t>
          </a:r>
          <a:r>
            <a:rPr lang="en-US" sz="1600" kern="1200" dirty="0" err="1" smtClean="0"/>
            <a:t>pengorbanan</a:t>
          </a:r>
          <a:endParaRPr lang="en-US" sz="1600" kern="1200" dirty="0"/>
        </a:p>
      </dsp:txBody>
      <dsp:txXfrm>
        <a:off x="3013496" y="1958622"/>
        <a:ext cx="1506911" cy="2177195"/>
      </dsp:txXfrm>
    </dsp:sp>
    <dsp:sp modelId="{D69767BB-358C-4A79-906C-25E71A5CBF52}">
      <dsp:nvSpPr>
        <dsp:cNvPr id="0" name=""/>
        <dsp:cNvSpPr/>
      </dsp:nvSpPr>
      <dsp:spPr>
        <a:xfrm>
          <a:off x="4521060" y="1441178"/>
          <a:ext cx="3632339" cy="118573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823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Nilai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Kerakyatan</a:t>
          </a:r>
          <a:endParaRPr lang="en-US" sz="1900" kern="1200" dirty="0"/>
        </a:p>
      </dsp:txBody>
      <dsp:txXfrm>
        <a:off x="4521060" y="1737611"/>
        <a:ext cx="3335906" cy="592867"/>
      </dsp:txXfrm>
    </dsp:sp>
    <dsp:sp modelId="{F9E299F3-0494-4D94-BDA3-01D9652B4A83}">
      <dsp:nvSpPr>
        <dsp:cNvPr id="0" name=""/>
        <dsp:cNvSpPr/>
      </dsp:nvSpPr>
      <dsp:spPr>
        <a:xfrm>
          <a:off x="4521060" y="2354019"/>
          <a:ext cx="1506911" cy="217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nilai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menghargai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perbedaan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kesetaraan</a:t>
          </a:r>
          <a:endParaRPr lang="en-US" sz="1600" kern="1200" dirty="0"/>
        </a:p>
      </dsp:txBody>
      <dsp:txXfrm>
        <a:off x="4521060" y="2354019"/>
        <a:ext cx="1506911" cy="2177195"/>
      </dsp:txXfrm>
    </dsp:sp>
    <dsp:sp modelId="{9BC35467-344B-44F3-AB40-A8EBF70D09A6}">
      <dsp:nvSpPr>
        <dsp:cNvPr id="0" name=""/>
        <dsp:cNvSpPr/>
      </dsp:nvSpPr>
      <dsp:spPr>
        <a:xfrm>
          <a:off x="6027808" y="1836575"/>
          <a:ext cx="2125591" cy="118573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823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Nilai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Keadilan</a:t>
          </a:r>
          <a:endParaRPr lang="en-US" sz="1900" kern="1200" dirty="0"/>
        </a:p>
      </dsp:txBody>
      <dsp:txXfrm>
        <a:off x="6027808" y="2133008"/>
        <a:ext cx="1829158" cy="592867"/>
      </dsp:txXfrm>
    </dsp:sp>
    <dsp:sp modelId="{90D94A06-242F-4E1D-BC47-741A736FD3B9}">
      <dsp:nvSpPr>
        <dsp:cNvPr id="0" name=""/>
        <dsp:cNvSpPr/>
      </dsp:nvSpPr>
      <dsp:spPr>
        <a:xfrm>
          <a:off x="6027808" y="2749415"/>
          <a:ext cx="1506911" cy="21771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nilai kepedulian, kesejajaran ekonomi, kemajuan bersama </a:t>
          </a:r>
          <a:endParaRPr lang="en-US" sz="1600" kern="1200" dirty="0"/>
        </a:p>
      </dsp:txBody>
      <dsp:txXfrm>
        <a:off x="6027808" y="2749415"/>
        <a:ext cx="1506911" cy="2177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#2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BD667-1924-435C-815F-4F924574A76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6C1D7-F87C-483D-A63E-B9AF02282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6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5BC12-F43D-4366-9EFF-22BDE27E07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2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5BC12-F43D-4366-9EFF-22BDE27E07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6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28600" y="3962400"/>
            <a:ext cx="7696200" cy="1219200"/>
          </a:xfrm>
        </p:spPr>
        <p:txBody>
          <a:bodyPr/>
          <a:lstStyle>
            <a:lvl1pPr algn="r">
              <a:defRPr sz="40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57200" y="5867400"/>
            <a:ext cx="5181600" cy="457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77000"/>
            <a:ext cx="1371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828800" y="6477000"/>
            <a:ext cx="838200" cy="152400"/>
          </a:xfrm>
        </p:spPr>
        <p:txBody>
          <a:bodyPr/>
          <a:lstStyle>
            <a:lvl1pPr>
              <a:defRPr/>
            </a:lvl1pPr>
          </a:lstStyle>
          <a:p>
            <a:fld id="{C44A73EB-9417-48F4-9623-308035D82A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gray">
          <a:xfrm>
            <a:off x="4495800" y="622935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dirty="0" smtClean="0"/>
              <a:t>Shibu lijack </a:t>
            </a:r>
            <a:endParaRPr lang="en-US" sz="1200" dirty="0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gray">
          <a:xfrm>
            <a:off x="444500" y="6375400"/>
            <a:ext cx="5257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39" descr="original_metal_b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5543550"/>
            <a:ext cx="144780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1A2EF-8F11-4745-B03A-8525837D2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6700"/>
            <a:ext cx="2057400" cy="6134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6700"/>
            <a:ext cx="6019800" cy="6134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B1F63-13B4-4935-9D09-E94C5AF61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133600" cy="307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Shibu lijack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FAAD4-296E-48DD-A8E1-7867F4D10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1981200" cy="307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7CFDB-76AD-4A4C-A13B-8740C2159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E820B-C18D-4833-A196-2E5D25F97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29F6B-BB06-49C0-9FD8-508035FEA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076DF-CA7C-4D28-AE7C-DD4349F79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DDE1-35F8-4542-AB4C-98032DE4B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CCC32-1A6E-4163-B5C4-CD0E62EEF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tmap_128.bmp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81000" y="990600"/>
            <a:ext cx="5486400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533400" y="1524000"/>
            <a:ext cx="5181600" cy="32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ED6E0-56AE-4CE8-9510-CB2DE41386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524000"/>
            <a:ext cx="5181600" cy="3200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4">
                    <a:lumMod val="1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66700"/>
            <a:ext cx="727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9400" y="6515100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008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 smtClean="0"/>
              <a:t>Shibu lijack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98600" y="65151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4109F13-B12F-411D-8965-9F8890FBE1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304800" y="6553200"/>
            <a:ext cx="571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39" descr="original_metal_b"/>
          <p:cNvPicPr>
            <a:picLocks noChangeAspect="1" noChangeArrowheads="1" noCrop="1"/>
          </p:cNvPicPr>
          <p:nvPr/>
        </p:nvPicPr>
        <p:blipFill>
          <a:blip r:embed="rId14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5543550"/>
            <a:ext cx="1447800" cy="131445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/>
              <a:t>PANCASILA  SEBAGAI  SISTEM  ETIKA</a:t>
            </a:r>
            <a:endParaRPr lang="en-US" sz="4800" b="1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Kurniasih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"/>
            <a:ext cx="7277100" cy="457200"/>
          </a:xfrm>
        </p:spPr>
        <p:txBody>
          <a:bodyPr/>
          <a:lstStyle/>
          <a:p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Kepemimpinan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991689"/>
              </p:ext>
            </p:extLst>
          </p:nvPr>
        </p:nvGraphicFramePr>
        <p:xfrm>
          <a:off x="381000" y="1066800"/>
          <a:ext cx="6248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4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Etika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Pancasila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Etika</a:t>
            </a:r>
            <a:r>
              <a:rPr lang="en-US" sz="2600" dirty="0" smtClean="0"/>
              <a:t> </a:t>
            </a:r>
            <a:r>
              <a:rPr lang="en-US" sz="2600" dirty="0" err="1"/>
              <a:t>Pancasila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etika</a:t>
            </a:r>
            <a:r>
              <a:rPr lang="en-US" sz="2600" dirty="0"/>
              <a:t> yang </a:t>
            </a:r>
            <a:r>
              <a:rPr lang="en-US" sz="2600" dirty="0" err="1"/>
              <a:t>mendasarkan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buruk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</a:t>
            </a:r>
            <a:r>
              <a:rPr lang="en-US" sz="2600" dirty="0" err="1" smtClean="0"/>
              <a:t>Pancasila</a:t>
            </a:r>
            <a:r>
              <a:rPr lang="en-US" sz="26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/>
              <a:t>perbuatan</a:t>
            </a:r>
            <a:r>
              <a:rPr lang="en-US" sz="2600" dirty="0"/>
              <a:t> </a:t>
            </a:r>
            <a:r>
              <a:rPr lang="en-US" sz="2600" dirty="0" err="1"/>
              <a:t>dikatakan</a:t>
            </a:r>
            <a:r>
              <a:rPr lang="en-US" sz="2600" dirty="0"/>
              <a:t> </a:t>
            </a:r>
            <a:r>
              <a:rPr lang="en-US" sz="2600" dirty="0" smtClean="0"/>
              <a:t>“BAIK” </a:t>
            </a:r>
            <a:r>
              <a:rPr lang="en-US" sz="2600" dirty="0" err="1"/>
              <a:t>bukan</a:t>
            </a:r>
            <a:r>
              <a:rPr lang="en-US" sz="2600" dirty="0"/>
              <a:t> </a:t>
            </a:r>
            <a:r>
              <a:rPr lang="en-US" sz="2600" dirty="0" err="1"/>
              <a:t>hanya</a:t>
            </a:r>
            <a:r>
              <a:rPr lang="en-US" sz="2600" dirty="0"/>
              <a:t> </a:t>
            </a:r>
            <a:r>
              <a:rPr lang="en-US" sz="2600" dirty="0" err="1"/>
              <a:t>apabila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bertentangan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, </a:t>
            </a:r>
            <a:r>
              <a:rPr lang="en-US" sz="2600" dirty="0" err="1"/>
              <a:t>namun</a:t>
            </a:r>
            <a:r>
              <a:rPr lang="en-US" sz="2600" dirty="0"/>
              <a:t> </a:t>
            </a:r>
            <a:r>
              <a:rPr lang="en-US" sz="2600" dirty="0" err="1"/>
              <a:t>juga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mempertinggi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</a:t>
            </a:r>
            <a:r>
              <a:rPr lang="en-US" sz="2600" dirty="0" err="1"/>
              <a:t>Pancasila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. 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Nilai-nilai</a:t>
            </a:r>
            <a:r>
              <a:rPr lang="en-US" sz="2600" dirty="0" smtClean="0"/>
              <a:t> </a:t>
            </a:r>
            <a:r>
              <a:rPr lang="en-US" sz="2600" dirty="0" err="1"/>
              <a:t>Pancasila</a:t>
            </a:r>
            <a:r>
              <a:rPr lang="en-US" sz="2600" dirty="0"/>
              <a:t> </a:t>
            </a:r>
            <a:r>
              <a:rPr lang="en-US" sz="2600" dirty="0" err="1"/>
              <a:t>meskipun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kristalisasi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yang </a:t>
            </a:r>
            <a:r>
              <a:rPr lang="en-US" sz="2600" dirty="0" err="1"/>
              <a:t>hidup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realitas</a:t>
            </a:r>
            <a:r>
              <a:rPr lang="en-US" sz="2600" dirty="0"/>
              <a:t> </a:t>
            </a:r>
            <a:r>
              <a:rPr lang="en-US" sz="2600" dirty="0" err="1"/>
              <a:t>sosial</a:t>
            </a:r>
            <a:r>
              <a:rPr lang="en-US" sz="2600" dirty="0"/>
              <a:t>, </a:t>
            </a:r>
            <a:r>
              <a:rPr lang="en-US" sz="2600" dirty="0" err="1"/>
              <a:t>keagamaan</a:t>
            </a:r>
            <a:r>
              <a:rPr lang="en-US" sz="2600" dirty="0"/>
              <a:t>, </a:t>
            </a:r>
            <a:r>
              <a:rPr lang="en-US" sz="2600" dirty="0" err="1"/>
              <a:t>maupun</a:t>
            </a:r>
            <a:r>
              <a:rPr lang="en-US" sz="2600" dirty="0"/>
              <a:t> </a:t>
            </a:r>
            <a:r>
              <a:rPr lang="en-US" sz="2600" dirty="0" err="1"/>
              <a:t>adat</a:t>
            </a:r>
            <a:r>
              <a:rPr lang="en-US" sz="2600" dirty="0"/>
              <a:t> </a:t>
            </a:r>
            <a:r>
              <a:rPr lang="en-US" sz="2600" dirty="0" err="1"/>
              <a:t>kebudayaan</a:t>
            </a:r>
            <a:r>
              <a:rPr lang="en-US" sz="2600" dirty="0"/>
              <a:t> </a:t>
            </a:r>
            <a:r>
              <a:rPr lang="en-US" sz="2600" dirty="0" err="1"/>
              <a:t>bangsa</a:t>
            </a:r>
            <a:r>
              <a:rPr lang="en-US" sz="2600" dirty="0"/>
              <a:t> Indonesia, </a:t>
            </a:r>
            <a:r>
              <a:rPr lang="en-US" sz="2600" dirty="0" err="1"/>
              <a:t>namun</a:t>
            </a:r>
            <a:r>
              <a:rPr lang="en-US" sz="2600" dirty="0"/>
              <a:t> </a:t>
            </a:r>
            <a:r>
              <a:rPr lang="en-US" sz="2600" dirty="0" err="1"/>
              <a:t>sebenarnya</a:t>
            </a:r>
            <a:r>
              <a:rPr lang="en-US" sz="2600" dirty="0"/>
              <a:t> </a:t>
            </a:r>
            <a:r>
              <a:rPr lang="en-US" sz="2600" dirty="0" err="1"/>
              <a:t>nilai-nilai</a:t>
            </a:r>
            <a:r>
              <a:rPr lang="en-US" sz="2600" dirty="0"/>
              <a:t> </a:t>
            </a:r>
            <a:r>
              <a:rPr lang="en-US" sz="2600" dirty="0" err="1"/>
              <a:t>Pancasila</a:t>
            </a:r>
            <a:r>
              <a:rPr lang="en-US" sz="2600" dirty="0"/>
              <a:t> </a:t>
            </a:r>
            <a:r>
              <a:rPr lang="en-US" sz="2600" dirty="0" err="1"/>
              <a:t>juga</a:t>
            </a:r>
            <a:r>
              <a:rPr lang="en-US" sz="2600" dirty="0"/>
              <a:t> </a:t>
            </a:r>
            <a:r>
              <a:rPr lang="en-US" sz="2600" dirty="0" err="1"/>
              <a:t>bersifat</a:t>
            </a:r>
            <a:r>
              <a:rPr lang="en-US" sz="2600" dirty="0"/>
              <a:t> universal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diterima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siapapun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kapanpun</a:t>
            </a:r>
            <a:r>
              <a:rPr lang="en-US" sz="2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77100" cy="10287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Pancasila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Sebagai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Etika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197185"/>
              </p:ext>
            </p:extLst>
          </p:nvPr>
        </p:nvGraphicFramePr>
        <p:xfrm>
          <a:off x="304800" y="1447800"/>
          <a:ext cx="8153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3" y="2133600"/>
            <a:ext cx="6063147" cy="3352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774" y="1583774"/>
            <a:ext cx="4207426" cy="420742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04" y="1676400"/>
            <a:ext cx="6760396" cy="4267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ucapkan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574" y="1524000"/>
            <a:ext cx="3061252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"/>
            <a:ext cx="7277100" cy="457200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&amp;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150735"/>
              </p:ext>
            </p:extLst>
          </p:nvPr>
        </p:nvGraphicFramePr>
        <p:xfrm>
          <a:off x="228600" y="1447800"/>
          <a:ext cx="86868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41204983"/>
              </p:ext>
            </p:extLst>
          </p:nvPr>
        </p:nvGraphicFramePr>
        <p:xfrm>
          <a:off x="1600200" y="2971800"/>
          <a:ext cx="57912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4200" y="4876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FF00"/>
                </a:solidFill>
              </a:rPr>
              <a:t>Nilai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dirty="0" err="1" smtClean="0">
                <a:solidFill>
                  <a:srgbClr val="FFFF00"/>
                </a:solidFill>
              </a:rPr>
              <a:t>Pancasila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-24"/>
            <a:ext cx="7010400" cy="1143000"/>
          </a:xfrm>
        </p:spPr>
        <p:txBody>
          <a:bodyPr/>
          <a:lstStyle/>
          <a:p>
            <a:r>
              <a:rPr lang="en-US" b="1" dirty="0" smtClean="0"/>
              <a:t>PENGERTIAN  SISTEM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423966"/>
            <a:ext cx="8258204" cy="26908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DDDDDD"/>
                </a:solidFill>
              </a:rPr>
              <a:t>Secara</a:t>
            </a:r>
            <a:r>
              <a:rPr lang="en-US" dirty="0" smtClean="0">
                <a:solidFill>
                  <a:srgbClr val="DDDDDD"/>
                </a:solidFill>
              </a:rPr>
              <a:t> </a:t>
            </a:r>
            <a:r>
              <a:rPr lang="en-US" i="1" dirty="0" err="1" smtClean="0">
                <a:solidFill>
                  <a:srgbClr val="DDDDDD"/>
                </a:solidFill>
              </a:rPr>
              <a:t>etimologis</a:t>
            </a:r>
            <a:r>
              <a:rPr lang="en-US" dirty="0" smtClean="0">
                <a:solidFill>
                  <a:srgbClr val="DDDDDD"/>
                </a:solidFill>
              </a:rPr>
              <a:t>, </a:t>
            </a:r>
            <a:r>
              <a:rPr lang="en-US" dirty="0" err="1" smtClean="0">
                <a:solidFill>
                  <a:srgbClr val="DDDDDD"/>
                </a:solidFill>
              </a:rPr>
              <a:t>sistem</a:t>
            </a:r>
            <a:r>
              <a:rPr lang="en-US" dirty="0" smtClean="0">
                <a:solidFill>
                  <a:srgbClr val="DDDDDD"/>
                </a:solidFill>
              </a:rPr>
              <a:t> </a:t>
            </a:r>
            <a:r>
              <a:rPr lang="en-US" dirty="0" err="1" smtClean="0">
                <a:solidFill>
                  <a:srgbClr val="DDDDDD"/>
                </a:solidFill>
              </a:rPr>
              <a:t>berasal</a:t>
            </a:r>
            <a:r>
              <a:rPr lang="en-US" dirty="0" smtClean="0">
                <a:solidFill>
                  <a:srgbClr val="DDDDDD"/>
                </a:solidFill>
              </a:rPr>
              <a:t> </a:t>
            </a:r>
            <a:r>
              <a:rPr lang="en-US" dirty="0" err="1" smtClean="0">
                <a:solidFill>
                  <a:srgbClr val="DDDDDD"/>
                </a:solidFill>
              </a:rPr>
              <a:t>dari</a:t>
            </a:r>
            <a:r>
              <a:rPr lang="en-US" dirty="0" smtClean="0">
                <a:solidFill>
                  <a:srgbClr val="DDDDDD"/>
                </a:solidFill>
              </a:rPr>
              <a:t> </a:t>
            </a:r>
            <a:r>
              <a:rPr lang="en-US" dirty="0" err="1" smtClean="0">
                <a:solidFill>
                  <a:srgbClr val="DDDDDD"/>
                </a:solidFill>
              </a:rPr>
              <a:t>kata</a:t>
            </a:r>
            <a:r>
              <a:rPr lang="en-US" dirty="0" smtClean="0">
                <a:solidFill>
                  <a:srgbClr val="DDDDDD"/>
                </a:solidFill>
              </a:rPr>
              <a:t> “</a:t>
            </a:r>
            <a:r>
              <a:rPr lang="en-US" i="1" dirty="0" smtClean="0">
                <a:solidFill>
                  <a:srgbClr val="DDDDDD"/>
                </a:solidFill>
              </a:rPr>
              <a:t>sys</a:t>
            </a:r>
            <a:r>
              <a:rPr lang="en-US" dirty="0" smtClean="0">
                <a:solidFill>
                  <a:srgbClr val="DDDDDD"/>
                </a:solidFill>
              </a:rPr>
              <a:t>” </a:t>
            </a:r>
            <a:r>
              <a:rPr lang="en-US" dirty="0" err="1" smtClean="0">
                <a:solidFill>
                  <a:srgbClr val="DDDDDD"/>
                </a:solidFill>
              </a:rPr>
              <a:t>dan</a:t>
            </a:r>
            <a:r>
              <a:rPr lang="en-US" dirty="0" smtClean="0">
                <a:solidFill>
                  <a:srgbClr val="DDDDDD"/>
                </a:solidFill>
              </a:rPr>
              <a:t> “</a:t>
            </a:r>
            <a:r>
              <a:rPr lang="en-US" i="1" dirty="0" err="1" smtClean="0">
                <a:solidFill>
                  <a:srgbClr val="DDDDDD"/>
                </a:solidFill>
              </a:rPr>
              <a:t>Thema</a:t>
            </a:r>
            <a:r>
              <a:rPr lang="en-US" dirty="0" smtClean="0">
                <a:solidFill>
                  <a:srgbClr val="DDDDDD"/>
                </a:solidFill>
              </a:rPr>
              <a:t>”.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DDDDDD"/>
                </a:solidFill>
              </a:rPr>
              <a:t>Sys </a:t>
            </a:r>
            <a:r>
              <a:rPr lang="en-US" dirty="0" err="1" smtClean="0">
                <a:solidFill>
                  <a:srgbClr val="DDDDDD"/>
                </a:solidFill>
              </a:rPr>
              <a:t>berarti</a:t>
            </a:r>
            <a:r>
              <a:rPr lang="en-US" dirty="0" smtClean="0">
                <a:solidFill>
                  <a:srgbClr val="DDDDDD"/>
                </a:solidFill>
              </a:rPr>
              <a:t> “</a:t>
            </a:r>
            <a:r>
              <a:rPr lang="en-US" dirty="0" err="1" smtClean="0">
                <a:solidFill>
                  <a:srgbClr val="DDDDDD"/>
                </a:solidFill>
              </a:rPr>
              <a:t>disatukan</a:t>
            </a:r>
            <a:r>
              <a:rPr lang="en-US" dirty="0" smtClean="0">
                <a:solidFill>
                  <a:srgbClr val="DDDDDD"/>
                </a:solidFill>
              </a:rPr>
              <a:t>’ </a:t>
            </a:r>
            <a:r>
              <a:rPr lang="en-US" dirty="0" err="1" smtClean="0">
                <a:solidFill>
                  <a:srgbClr val="DDDDDD"/>
                </a:solidFill>
              </a:rPr>
              <a:t>atau</a:t>
            </a:r>
            <a:r>
              <a:rPr lang="en-US" dirty="0" smtClean="0">
                <a:solidFill>
                  <a:srgbClr val="DDDDDD"/>
                </a:solidFill>
              </a:rPr>
              <a:t> “</a:t>
            </a:r>
            <a:r>
              <a:rPr lang="en-US" dirty="0" err="1" smtClean="0">
                <a:solidFill>
                  <a:srgbClr val="DDDDDD"/>
                </a:solidFill>
              </a:rPr>
              <a:t>sama</a:t>
            </a:r>
            <a:r>
              <a:rPr lang="en-US" dirty="0" smtClean="0">
                <a:solidFill>
                  <a:srgbClr val="DDDDDD"/>
                </a:solidFill>
              </a:rPr>
              <a:t>”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DDDDDD"/>
                </a:solidFill>
              </a:rPr>
              <a:t>“</a:t>
            </a:r>
            <a:r>
              <a:rPr lang="en-US" dirty="0" err="1" smtClean="0">
                <a:solidFill>
                  <a:srgbClr val="DDDDDD"/>
                </a:solidFill>
              </a:rPr>
              <a:t>Thema</a:t>
            </a:r>
            <a:r>
              <a:rPr lang="en-US" dirty="0" smtClean="0">
                <a:solidFill>
                  <a:srgbClr val="DDDDDD"/>
                </a:solidFill>
              </a:rPr>
              <a:t>” </a:t>
            </a:r>
            <a:r>
              <a:rPr lang="en-US" dirty="0" err="1" smtClean="0">
                <a:solidFill>
                  <a:srgbClr val="DDDDDD"/>
                </a:solidFill>
              </a:rPr>
              <a:t>berarti</a:t>
            </a:r>
            <a:r>
              <a:rPr lang="en-US" dirty="0" smtClean="0">
                <a:solidFill>
                  <a:srgbClr val="DDDDDD"/>
                </a:solidFill>
              </a:rPr>
              <a:t> “</a:t>
            </a:r>
            <a:r>
              <a:rPr lang="en-US" dirty="0" err="1" smtClean="0">
                <a:solidFill>
                  <a:srgbClr val="DDDDDD"/>
                </a:solidFill>
              </a:rPr>
              <a:t>suatu</a:t>
            </a:r>
            <a:r>
              <a:rPr lang="en-US" dirty="0" smtClean="0">
                <a:solidFill>
                  <a:srgbClr val="DDDDDD"/>
                </a:solidFill>
              </a:rPr>
              <a:t> </a:t>
            </a:r>
            <a:r>
              <a:rPr lang="en-US" dirty="0" err="1" smtClean="0">
                <a:solidFill>
                  <a:srgbClr val="DDDDDD"/>
                </a:solidFill>
              </a:rPr>
              <a:t>topik</a:t>
            </a:r>
            <a:r>
              <a:rPr lang="en-US" dirty="0" smtClean="0">
                <a:solidFill>
                  <a:srgbClr val="DDDDDD"/>
                </a:solidFill>
              </a:rPr>
              <a:t>” </a:t>
            </a:r>
            <a:r>
              <a:rPr lang="en-US" dirty="0" err="1" smtClean="0">
                <a:solidFill>
                  <a:srgbClr val="DDDDDD"/>
                </a:solidFill>
              </a:rPr>
              <a:t>atau</a:t>
            </a:r>
            <a:r>
              <a:rPr lang="en-US" dirty="0" smtClean="0">
                <a:solidFill>
                  <a:srgbClr val="DDDDDD"/>
                </a:solidFill>
              </a:rPr>
              <a:t> “</a:t>
            </a:r>
            <a:r>
              <a:rPr lang="en-US" dirty="0" err="1" smtClean="0">
                <a:solidFill>
                  <a:srgbClr val="DDDDDD"/>
                </a:solidFill>
              </a:rPr>
              <a:t>suatu</a:t>
            </a:r>
            <a:r>
              <a:rPr lang="en-US" dirty="0" smtClean="0">
                <a:solidFill>
                  <a:srgbClr val="DDDDDD"/>
                </a:solidFill>
              </a:rPr>
              <a:t> </a:t>
            </a:r>
            <a:r>
              <a:rPr lang="en-US" dirty="0" err="1" smtClean="0">
                <a:solidFill>
                  <a:srgbClr val="DDDDDD"/>
                </a:solidFill>
              </a:rPr>
              <a:t>obyek</a:t>
            </a:r>
            <a:r>
              <a:rPr lang="en-US" dirty="0" smtClean="0">
                <a:solidFill>
                  <a:srgbClr val="DDDDDD"/>
                </a:solidFill>
              </a:rPr>
              <a:t>” </a:t>
            </a:r>
            <a:r>
              <a:rPr lang="en-US" dirty="0" err="1" smtClean="0">
                <a:solidFill>
                  <a:srgbClr val="DDDDDD"/>
                </a:solidFill>
              </a:rPr>
              <a:t>atau</a:t>
            </a:r>
            <a:r>
              <a:rPr lang="en-US" dirty="0" smtClean="0">
                <a:solidFill>
                  <a:srgbClr val="DDDDDD"/>
                </a:solidFill>
              </a:rPr>
              <a:t> “</a:t>
            </a:r>
            <a:r>
              <a:rPr lang="en-US" dirty="0" err="1" smtClean="0">
                <a:solidFill>
                  <a:srgbClr val="DDDDDD"/>
                </a:solidFill>
              </a:rPr>
              <a:t>suatu</a:t>
            </a:r>
            <a:r>
              <a:rPr lang="en-US" dirty="0" smtClean="0">
                <a:solidFill>
                  <a:srgbClr val="DDDDDD"/>
                </a:solidFill>
              </a:rPr>
              <a:t> </a:t>
            </a:r>
            <a:r>
              <a:rPr lang="en-US" dirty="0" err="1" smtClean="0">
                <a:solidFill>
                  <a:srgbClr val="DDDDDD"/>
                </a:solidFill>
              </a:rPr>
              <a:t>persoalan</a:t>
            </a:r>
            <a:r>
              <a:rPr lang="en-US" dirty="0" smtClean="0">
                <a:solidFill>
                  <a:srgbClr val="DDDDDD"/>
                </a:solidFill>
              </a:rPr>
              <a:t>”</a:t>
            </a:r>
            <a:endParaRPr lang="en-US" dirty="0">
              <a:solidFill>
                <a:srgbClr val="DDDDD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5015805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Jadi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ditinjau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berdasarkan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pada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asal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kata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“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Sistem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”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berarti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obyek-obyek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dipersatukan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atau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dirangkaikan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200400" y="4191000"/>
            <a:ext cx="271464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5951" y="1524000"/>
            <a:ext cx="84470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K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umpulan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dari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obyek-obyek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satu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sama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lain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terdapat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hubungan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kerja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sedemikian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rupa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ke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arah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tujuan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sama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sehingga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keseluruhan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obyek-obyek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itu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merupakan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suatu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kesatuan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fungsional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organis</a:t>
            </a:r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”</a:t>
            </a: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602540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8EEDA"/>
                </a:solidFill>
              </a:rPr>
              <a:t>“</a:t>
            </a:r>
            <a:r>
              <a:rPr lang="en-US" sz="3200" dirty="0" err="1">
                <a:solidFill>
                  <a:srgbClr val="F8EEDA"/>
                </a:solidFill>
              </a:rPr>
              <a:t>S</a:t>
            </a:r>
            <a:r>
              <a:rPr lang="en-US" sz="3200" dirty="0" err="1" smtClean="0">
                <a:solidFill>
                  <a:srgbClr val="F8EEDA"/>
                </a:solidFill>
              </a:rPr>
              <a:t>istem</a:t>
            </a:r>
            <a:r>
              <a:rPr lang="en-US" sz="3200" dirty="0" smtClean="0">
                <a:solidFill>
                  <a:srgbClr val="F8EEDA"/>
                </a:solidFill>
              </a:rPr>
              <a:t> </a:t>
            </a:r>
            <a:r>
              <a:rPr lang="en-US" sz="3200" dirty="0" err="1">
                <a:solidFill>
                  <a:srgbClr val="F8EEDA"/>
                </a:solidFill>
              </a:rPr>
              <a:t>yaitu</a:t>
            </a:r>
            <a:r>
              <a:rPr lang="en-US" sz="3200" dirty="0">
                <a:solidFill>
                  <a:srgbClr val="F8EEDA"/>
                </a:solidFill>
              </a:rPr>
              <a:t> </a:t>
            </a:r>
            <a:r>
              <a:rPr lang="en-US" sz="3200" dirty="0" err="1">
                <a:solidFill>
                  <a:srgbClr val="F8EEDA"/>
                </a:solidFill>
              </a:rPr>
              <a:t>sekelompok</a:t>
            </a:r>
            <a:r>
              <a:rPr lang="en-US" sz="3200" dirty="0">
                <a:solidFill>
                  <a:srgbClr val="F8EEDA"/>
                </a:solidFill>
              </a:rPr>
              <a:t> </a:t>
            </a:r>
            <a:r>
              <a:rPr lang="en-US" sz="3200" dirty="0" err="1">
                <a:solidFill>
                  <a:srgbClr val="F8EEDA"/>
                </a:solidFill>
              </a:rPr>
              <a:t>bagian-bagian</a:t>
            </a:r>
            <a:r>
              <a:rPr lang="en-US" sz="3200" dirty="0">
                <a:solidFill>
                  <a:srgbClr val="F8EEDA"/>
                </a:solidFill>
              </a:rPr>
              <a:t> (</a:t>
            </a:r>
            <a:r>
              <a:rPr lang="en-US" sz="3200" dirty="0" err="1">
                <a:solidFill>
                  <a:srgbClr val="F8EEDA"/>
                </a:solidFill>
              </a:rPr>
              <a:t>alat-alat</a:t>
            </a:r>
            <a:r>
              <a:rPr lang="en-US" sz="3200" dirty="0">
                <a:solidFill>
                  <a:srgbClr val="F8EEDA"/>
                </a:solidFill>
              </a:rPr>
              <a:t> </a:t>
            </a:r>
            <a:r>
              <a:rPr lang="en-US" sz="3200" dirty="0" err="1">
                <a:solidFill>
                  <a:srgbClr val="F8EEDA"/>
                </a:solidFill>
              </a:rPr>
              <a:t>dsb</a:t>
            </a:r>
            <a:r>
              <a:rPr lang="en-US" sz="3200" dirty="0">
                <a:solidFill>
                  <a:srgbClr val="F8EEDA"/>
                </a:solidFill>
              </a:rPr>
              <a:t>) yang </a:t>
            </a:r>
            <a:r>
              <a:rPr lang="en-US" sz="3200" dirty="0" err="1">
                <a:solidFill>
                  <a:srgbClr val="F8EEDA"/>
                </a:solidFill>
              </a:rPr>
              <a:t>bekerja</a:t>
            </a:r>
            <a:r>
              <a:rPr lang="en-US" sz="3200" dirty="0">
                <a:solidFill>
                  <a:srgbClr val="F8EEDA"/>
                </a:solidFill>
              </a:rPr>
              <a:t> </a:t>
            </a:r>
            <a:r>
              <a:rPr lang="en-US" sz="3200" dirty="0" err="1">
                <a:solidFill>
                  <a:srgbClr val="F8EEDA"/>
                </a:solidFill>
              </a:rPr>
              <a:t>bersama-sama</a:t>
            </a:r>
            <a:r>
              <a:rPr lang="en-US" sz="3200" dirty="0">
                <a:solidFill>
                  <a:srgbClr val="F8EEDA"/>
                </a:solidFill>
              </a:rPr>
              <a:t> </a:t>
            </a:r>
            <a:r>
              <a:rPr lang="en-US" sz="3200" dirty="0" err="1">
                <a:solidFill>
                  <a:srgbClr val="F8EEDA"/>
                </a:solidFill>
              </a:rPr>
              <a:t>untuk</a:t>
            </a:r>
            <a:r>
              <a:rPr lang="en-US" sz="3200" dirty="0">
                <a:solidFill>
                  <a:srgbClr val="F8EEDA"/>
                </a:solidFill>
              </a:rPr>
              <a:t> </a:t>
            </a:r>
            <a:r>
              <a:rPr lang="en-US" sz="3200" dirty="0" err="1">
                <a:solidFill>
                  <a:srgbClr val="F8EEDA"/>
                </a:solidFill>
              </a:rPr>
              <a:t>melakukan</a:t>
            </a:r>
            <a:r>
              <a:rPr lang="en-US" sz="3200" dirty="0">
                <a:solidFill>
                  <a:srgbClr val="F8EEDA"/>
                </a:solidFill>
              </a:rPr>
              <a:t> </a:t>
            </a:r>
            <a:r>
              <a:rPr lang="en-US" sz="3200" dirty="0" err="1">
                <a:solidFill>
                  <a:srgbClr val="F8EEDA"/>
                </a:solidFill>
              </a:rPr>
              <a:t>sesuatu</a:t>
            </a:r>
            <a:r>
              <a:rPr lang="en-US" sz="3200" dirty="0">
                <a:solidFill>
                  <a:srgbClr val="F8EEDA"/>
                </a:solidFill>
              </a:rPr>
              <a:t> </a:t>
            </a:r>
            <a:r>
              <a:rPr lang="en-US" sz="3200" dirty="0" err="1" smtClean="0">
                <a:solidFill>
                  <a:srgbClr val="F8EEDA"/>
                </a:solidFill>
              </a:rPr>
              <a:t>maksud</a:t>
            </a:r>
            <a:r>
              <a:rPr lang="en-US" sz="3200" dirty="0" smtClean="0">
                <a:solidFill>
                  <a:srgbClr val="F8EEDA"/>
                </a:solidFill>
              </a:rPr>
              <a:t>”</a:t>
            </a:r>
            <a:endParaRPr lang="en-US" sz="3200" dirty="0">
              <a:solidFill>
                <a:srgbClr val="F8EE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timologi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tika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Etika berasal dari bahasa Yunani yaitu </a:t>
            </a:r>
            <a:r>
              <a:rPr lang="id-ID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“Ethes”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berarti kesediaan jiwa akan kesusilaan, atau secara bebas dapat diartikan kumpulan dari peraturan-peraturan kesusilaan.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Aristoteles juga memberikan istilah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id-ID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ethica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meliputi dua pengertian yaitu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etika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meliputi kesediaan dan kumpulan peraturan, yang mana dalam bahasa Latin dikenal dengan kata Mores yang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 </a:t>
            </a:r>
            <a:r>
              <a:rPr lang="id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kesusilaan, tingkat salah satu perbuatan (lahir, tingkah laku), kemudian perkataan Mores tumbuh dan berkembang menjadi Moralitas yang mengandung arti kesediaan jiwa akan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kesusilaan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53400" cy="4191000"/>
          </a:xfrm>
        </p:spPr>
        <p:txBody>
          <a:bodyPr/>
          <a:lstStyle/>
          <a:p>
            <a:pPr marL="693738" indent="-519113">
              <a:buFont typeface="+mj-lt"/>
              <a:buAutoNum type="arabicPeriod"/>
            </a:pP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kebajikan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pPr marL="693738" indent="-519113">
              <a:buFont typeface="+mj-lt"/>
              <a:buAutoNum type="arabicPeriod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,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kebajikan</a:t>
            </a:r>
            <a:r>
              <a:rPr lang="en-US" dirty="0" smtClean="0"/>
              <a:t>.</a:t>
            </a:r>
          </a:p>
          <a:p>
            <a:pPr marL="693738" indent="-519113">
              <a:buFont typeface="+mj-lt"/>
              <a:buAutoNum type="arabicPeriod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,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pandangan-pandangan</a:t>
            </a:r>
            <a:r>
              <a:rPr lang="en-US" dirty="0"/>
              <a:t>, </a:t>
            </a:r>
            <a:r>
              <a:rPr lang="en-US" dirty="0" err="1"/>
              <a:t>persoalan-persoalan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Tujuan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Etika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9248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CC"/>
                </a:solidFill>
              </a:rPr>
              <a:t>“… </a:t>
            </a:r>
            <a:r>
              <a:rPr lang="en-US" dirty="0" err="1" smtClean="0">
                <a:solidFill>
                  <a:srgbClr val="FFFFCC"/>
                </a:solidFill>
              </a:rPr>
              <a:t>mengarahkan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ke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hidup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baik</a:t>
            </a:r>
            <a:r>
              <a:rPr lang="en-US" dirty="0">
                <a:solidFill>
                  <a:srgbClr val="FFFFCC"/>
                </a:solidFill>
              </a:rPr>
              <a:t>, </a:t>
            </a:r>
            <a:r>
              <a:rPr lang="en-US" dirty="0" smtClean="0">
                <a:solidFill>
                  <a:srgbClr val="FFFFCC"/>
                </a:solidFill>
              </a:rPr>
              <a:t>              </a:t>
            </a:r>
            <a:r>
              <a:rPr lang="en-US" dirty="0" err="1" smtClean="0">
                <a:solidFill>
                  <a:srgbClr val="FFFFCC"/>
                </a:solidFill>
              </a:rPr>
              <a:t>bersama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dan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untuk</a:t>
            </a:r>
            <a:r>
              <a:rPr lang="en-US" dirty="0">
                <a:solidFill>
                  <a:srgbClr val="FFFFCC"/>
                </a:solidFill>
              </a:rPr>
              <a:t> orang lain, </a:t>
            </a:r>
            <a:r>
              <a:rPr lang="en-US" dirty="0" err="1">
                <a:solidFill>
                  <a:srgbClr val="FFFFCC"/>
                </a:solidFill>
              </a:rPr>
              <a:t>dalam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rangka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memperluas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lingkup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kebebasan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dan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membangun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institusi-institusi</a:t>
            </a:r>
            <a:r>
              <a:rPr lang="en-US" dirty="0">
                <a:solidFill>
                  <a:srgbClr val="FFFFCC"/>
                </a:solidFill>
              </a:rPr>
              <a:t> yang </a:t>
            </a:r>
            <a:r>
              <a:rPr lang="en-US" dirty="0" err="1">
                <a:solidFill>
                  <a:srgbClr val="FFFFCC"/>
                </a:solidFill>
              </a:rPr>
              <a:t>adil</a:t>
            </a:r>
            <a:r>
              <a:rPr lang="en-US" dirty="0">
                <a:solidFill>
                  <a:srgbClr val="FFFFCC"/>
                </a:solidFill>
              </a:rPr>
              <a:t> (Paul </a:t>
            </a:r>
            <a:r>
              <a:rPr lang="en-US" dirty="0" err="1">
                <a:solidFill>
                  <a:srgbClr val="FFFFCC"/>
                </a:solidFill>
              </a:rPr>
              <a:t>Ricoeur</a:t>
            </a:r>
            <a:r>
              <a:rPr lang="en-US" dirty="0">
                <a:solidFill>
                  <a:srgbClr val="FFFFCC"/>
                </a:solidFill>
              </a:rPr>
              <a:t>, 1990). </a:t>
            </a:r>
            <a:endParaRPr lang="en-US" dirty="0" smtClean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CC"/>
              </a:solidFill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rgbClr val="FF99FF"/>
                </a:solidFill>
              </a:rPr>
              <a:t>Etika</a:t>
            </a:r>
            <a:r>
              <a:rPr lang="en-US" dirty="0">
                <a:solidFill>
                  <a:srgbClr val="FF99FF"/>
                </a:solidFill>
              </a:rPr>
              <a:t> </a:t>
            </a:r>
            <a:r>
              <a:rPr lang="en-US" dirty="0" err="1">
                <a:solidFill>
                  <a:srgbClr val="FF99FF"/>
                </a:solidFill>
              </a:rPr>
              <a:t>politik</a:t>
            </a:r>
            <a:r>
              <a:rPr lang="en-US" dirty="0">
                <a:solidFill>
                  <a:srgbClr val="FF99FF"/>
                </a:solidFill>
              </a:rPr>
              <a:t> </a:t>
            </a:r>
            <a:r>
              <a:rPr lang="en-US" dirty="0" err="1">
                <a:solidFill>
                  <a:srgbClr val="FF99FF"/>
                </a:solidFill>
              </a:rPr>
              <a:t>merupakan</a:t>
            </a:r>
            <a:r>
              <a:rPr lang="en-US" dirty="0">
                <a:solidFill>
                  <a:srgbClr val="FF99FF"/>
                </a:solidFill>
              </a:rPr>
              <a:t> </a:t>
            </a:r>
            <a:r>
              <a:rPr lang="en-US" dirty="0" err="1">
                <a:solidFill>
                  <a:srgbClr val="FF99FF"/>
                </a:solidFill>
              </a:rPr>
              <a:t>pedoman</a:t>
            </a:r>
            <a:r>
              <a:rPr lang="en-US" dirty="0">
                <a:solidFill>
                  <a:srgbClr val="FF99FF"/>
                </a:solidFill>
              </a:rPr>
              <a:t> yang </a:t>
            </a:r>
            <a:r>
              <a:rPr lang="en-US" dirty="0" err="1">
                <a:solidFill>
                  <a:srgbClr val="FF99FF"/>
                </a:solidFill>
              </a:rPr>
              <a:t>dijadikan</a:t>
            </a:r>
            <a:r>
              <a:rPr lang="en-US" dirty="0">
                <a:solidFill>
                  <a:srgbClr val="FF99FF"/>
                </a:solidFill>
              </a:rPr>
              <a:t> </a:t>
            </a:r>
            <a:r>
              <a:rPr lang="en-US" dirty="0" err="1">
                <a:solidFill>
                  <a:srgbClr val="FF99FF"/>
                </a:solidFill>
              </a:rPr>
              <a:t>ukuran</a:t>
            </a:r>
            <a:r>
              <a:rPr lang="en-US" dirty="0">
                <a:solidFill>
                  <a:srgbClr val="FF99FF"/>
                </a:solidFill>
              </a:rPr>
              <a:t> </a:t>
            </a:r>
            <a:r>
              <a:rPr lang="en-US" dirty="0" err="1">
                <a:solidFill>
                  <a:srgbClr val="FF99FF"/>
                </a:solidFill>
              </a:rPr>
              <a:t>dalam</a:t>
            </a:r>
            <a:r>
              <a:rPr lang="en-US" dirty="0">
                <a:solidFill>
                  <a:srgbClr val="FF99FF"/>
                </a:solidFill>
              </a:rPr>
              <a:t> </a:t>
            </a:r>
            <a:r>
              <a:rPr lang="en-US" dirty="0" err="1">
                <a:solidFill>
                  <a:srgbClr val="FF99FF"/>
                </a:solidFill>
              </a:rPr>
              <a:t>melakukan</a:t>
            </a:r>
            <a:r>
              <a:rPr lang="en-US" dirty="0">
                <a:solidFill>
                  <a:srgbClr val="FF99FF"/>
                </a:solidFill>
              </a:rPr>
              <a:t> </a:t>
            </a:r>
            <a:r>
              <a:rPr lang="en-US" dirty="0" err="1">
                <a:solidFill>
                  <a:srgbClr val="FF99FF"/>
                </a:solidFill>
              </a:rPr>
              <a:t>tindakan</a:t>
            </a:r>
            <a:r>
              <a:rPr lang="en-US" dirty="0">
                <a:solidFill>
                  <a:srgbClr val="FF99FF"/>
                </a:solidFill>
              </a:rPr>
              <a:t> yang </a:t>
            </a:r>
            <a:r>
              <a:rPr lang="en-US" dirty="0" err="1">
                <a:solidFill>
                  <a:srgbClr val="FF99FF"/>
                </a:solidFill>
              </a:rPr>
              <a:t>seharusnya</a:t>
            </a:r>
            <a:r>
              <a:rPr lang="en-US" dirty="0">
                <a:solidFill>
                  <a:srgbClr val="FF99FF"/>
                </a:solidFill>
              </a:rPr>
              <a:t>.   </a:t>
            </a:r>
          </a:p>
          <a:p>
            <a:pPr marL="0" indent="0">
              <a:buNone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895600" y="3581400"/>
            <a:ext cx="2819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black">
          <a:xfrm>
            <a:off x="304800" y="6019800"/>
            <a:ext cx="727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kern="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Hakekat</a:t>
            </a:r>
            <a:r>
              <a:rPr lang="en-US" kern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Etika</a:t>
            </a:r>
            <a:endParaRPr lang="en-US" kern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 </a:t>
            </a:r>
            <a:r>
              <a:rPr lang="en-US" dirty="0" err="1" smtClean="0"/>
              <a:t>Etika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973469"/>
              </p:ext>
            </p:extLst>
          </p:nvPr>
        </p:nvGraphicFramePr>
        <p:xfrm>
          <a:off x="533400" y="1219200"/>
          <a:ext cx="8001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9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Shibu lijack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449438"/>
              </p:ext>
            </p:extLst>
          </p:nvPr>
        </p:nvGraphicFramePr>
        <p:xfrm>
          <a:off x="457200" y="1702267"/>
          <a:ext cx="7772400" cy="3936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0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14_World">
  <a:themeElements>
    <a:clrScheme name="217tgp_cube_dark 3">
      <a:dk1>
        <a:srgbClr val="969696"/>
      </a:dk1>
      <a:lt1>
        <a:srgbClr val="FFFFFF"/>
      </a:lt1>
      <a:dk2>
        <a:srgbClr val="3F1F53"/>
      </a:dk2>
      <a:lt2>
        <a:srgbClr val="F3CC9D"/>
      </a:lt2>
      <a:accent1>
        <a:srgbClr val="557FE7"/>
      </a:accent1>
      <a:accent2>
        <a:srgbClr val="84ACCA"/>
      </a:accent2>
      <a:accent3>
        <a:srgbClr val="AFABB3"/>
      </a:accent3>
      <a:accent4>
        <a:srgbClr val="DADADA"/>
      </a:accent4>
      <a:accent5>
        <a:srgbClr val="B4C0F1"/>
      </a:accent5>
      <a:accent6>
        <a:srgbClr val="779BB7"/>
      </a:accent6>
      <a:hlink>
        <a:srgbClr val="9351C9"/>
      </a:hlink>
      <a:folHlink>
        <a:srgbClr val="3EB2AC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DD873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84ACCA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779BB7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Anim-14_World</Template>
  <TotalTime>201</TotalTime>
  <Words>570</Words>
  <Application>Microsoft Office PowerPoint</Application>
  <PresentationFormat>On-screen Show (4:3)</PresentationFormat>
  <Paragraphs>76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Aharoni</vt:lpstr>
      <vt:lpstr>Arial</vt:lpstr>
      <vt:lpstr>Bradley Hand ITC</vt:lpstr>
      <vt:lpstr>Calibri</vt:lpstr>
      <vt:lpstr>Century Gothic</vt:lpstr>
      <vt:lpstr>Tahoma</vt:lpstr>
      <vt:lpstr>Wingdings</vt:lpstr>
      <vt:lpstr>Anim-14_World</vt:lpstr>
      <vt:lpstr>PANCASILA  SEBAGAI  SISTEM  ETIKA</vt:lpstr>
      <vt:lpstr>Fungsi &amp; Kedudukan Pancasila</vt:lpstr>
      <vt:lpstr>PENGERTIAN  SISTEM</vt:lpstr>
      <vt:lpstr>PowerPoint Presentation</vt:lpstr>
      <vt:lpstr>Etimologi  Etika</vt:lpstr>
      <vt:lpstr>Kedudukan Etika</vt:lpstr>
      <vt:lpstr>Tujuan Etika</vt:lpstr>
      <vt:lpstr>Teori  Etika</vt:lpstr>
      <vt:lpstr>PowerPoint Presentation</vt:lpstr>
      <vt:lpstr>Etika dan Kepemimpinan</vt:lpstr>
      <vt:lpstr>Etika  Pancasila</vt:lpstr>
      <vt:lpstr>Nilai  Pancasila  Sebagai Sumber Etika</vt:lpstr>
      <vt:lpstr>DISKUSI</vt:lpstr>
      <vt:lpstr>DISKUSI</vt:lpstr>
      <vt:lpstr>DISKUSI</vt:lpstr>
      <vt:lpstr>Atas perhatiannya saya ucapkan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 SEBAGAI  SISTEM  ETIKA</dc:title>
  <dc:creator>D-Wie</dc:creator>
  <cp:lastModifiedBy>Microsoft account</cp:lastModifiedBy>
  <cp:revision>20</cp:revision>
  <dcterms:created xsi:type="dcterms:W3CDTF">2013-10-24T01:14:14Z</dcterms:created>
  <dcterms:modified xsi:type="dcterms:W3CDTF">2014-10-20T08:38:57Z</dcterms:modified>
</cp:coreProperties>
</file>