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0"/>
  </p:handoutMasterIdLst>
  <p:sldIdLst>
    <p:sldId id="268" r:id="rId2"/>
    <p:sldId id="269" r:id="rId3"/>
    <p:sldId id="270" r:id="rId4"/>
    <p:sldId id="271" r:id="rId5"/>
    <p:sldId id="276" r:id="rId6"/>
    <p:sldId id="272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8B8"/>
    <a:srgbClr val="96AED7"/>
    <a:srgbClr val="B4C8E5"/>
    <a:srgbClr val="5378B8"/>
    <a:srgbClr val="577AB9"/>
    <a:srgbClr val="5679BA"/>
    <a:srgbClr val="969696"/>
    <a:srgbClr val="B2B2B2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AC12-764B-4C45-9D75-9C451128F4D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42835-D14C-48EB-8EC0-6352B18A1C01}">
      <dgm:prSet phldrT="[Text]" custT="1"/>
      <dgm:spPr/>
      <dgm:t>
        <a:bodyPr/>
        <a:lstStyle/>
        <a:p>
          <a:r>
            <a:rPr lang="en-US" sz="2400" b="1" dirty="0" err="1"/>
            <a:t>Ukuran</a:t>
          </a:r>
          <a:r>
            <a:rPr lang="en-US" sz="2400" b="1" dirty="0"/>
            <a:t>/</a:t>
          </a:r>
          <a:r>
            <a:rPr lang="en-US" sz="2400" b="1" dirty="0" err="1"/>
            <a:t>skala</a:t>
          </a:r>
          <a:r>
            <a:rPr lang="en-US" sz="2400" b="1" dirty="0"/>
            <a:t> </a:t>
          </a:r>
          <a:r>
            <a:rPr lang="en-US" sz="2400" b="1" dirty="0" err="1"/>
            <a:t>organisasi</a:t>
          </a:r>
          <a:r>
            <a:rPr lang="en-US" sz="2400" b="1" dirty="0"/>
            <a:t> </a:t>
          </a:r>
          <a:r>
            <a:rPr lang="en-US" sz="2400" b="1" dirty="0" err="1"/>
            <a:t>atau</a:t>
          </a:r>
          <a:r>
            <a:rPr lang="en-US" sz="2400" b="1" dirty="0"/>
            <a:t> </a:t>
          </a:r>
          <a:r>
            <a:rPr lang="en-US" sz="2400" b="1" dirty="0" err="1"/>
            <a:t>perusahaan</a:t>
          </a:r>
          <a:r>
            <a:rPr lang="en-US" sz="2400" b="1" dirty="0"/>
            <a:t> </a:t>
          </a:r>
          <a:r>
            <a:rPr lang="en-US" sz="2400" b="1" dirty="0" err="1"/>
            <a:t>sendiri</a:t>
          </a:r>
          <a:endParaRPr lang="en-US" sz="2400" dirty="0"/>
        </a:p>
      </dgm:t>
    </dgm:pt>
    <dgm:pt modelId="{D326EEA7-81C3-4C41-A44A-B7951CB70155}" type="parTrans" cxnId="{7CCC3E55-7087-4EF3-8928-CB85D093CFEB}">
      <dgm:prSet/>
      <dgm:spPr/>
      <dgm:t>
        <a:bodyPr/>
        <a:lstStyle/>
        <a:p>
          <a:endParaRPr lang="en-US"/>
        </a:p>
      </dgm:t>
    </dgm:pt>
    <dgm:pt modelId="{8396EACA-4A4E-4DA0-80CC-FA7953F7DE1B}" type="sibTrans" cxnId="{7CCC3E55-7087-4EF3-8928-CB85D093CFEB}">
      <dgm:prSet/>
      <dgm:spPr/>
      <dgm:t>
        <a:bodyPr/>
        <a:lstStyle/>
        <a:p>
          <a:endParaRPr lang="en-US"/>
        </a:p>
      </dgm:t>
    </dgm:pt>
    <dgm:pt modelId="{CEE2FF5A-FA82-42F6-94E5-E719334CCE9E}">
      <dgm:prSet custT="1"/>
      <dgm:spPr/>
      <dgm:t>
        <a:bodyPr/>
        <a:lstStyle/>
        <a:p>
          <a:r>
            <a:rPr lang="en-US" sz="2400" b="1" dirty="0" err="1"/>
            <a:t>Nilai</a:t>
          </a:r>
          <a:r>
            <a:rPr lang="en-US" sz="2400" b="1" dirty="0"/>
            <a:t> &amp; </a:t>
          </a:r>
          <a:r>
            <a:rPr lang="en-US" sz="2400" b="1" dirty="0" err="1"/>
            <a:t>arti</a:t>
          </a:r>
          <a:r>
            <a:rPr lang="en-US" sz="2400" b="1" dirty="0"/>
            <a:t> </a:t>
          </a:r>
          <a:r>
            <a:rPr lang="en-US" sz="2400" b="1" dirty="0" err="1"/>
            <a:t>penting</a:t>
          </a:r>
          <a:r>
            <a:rPr lang="en-US" sz="2400" b="1" dirty="0"/>
            <a:t> </a:t>
          </a:r>
          <a:r>
            <a:rPr lang="en-US" sz="2400" b="1" dirty="0" err="1"/>
            <a:t>fungsi-fungsi</a:t>
          </a:r>
          <a:r>
            <a:rPr lang="en-US" sz="2400" b="1" dirty="0"/>
            <a:t> </a:t>
          </a:r>
          <a:r>
            <a:rPr lang="en-US" sz="2400" b="1" dirty="0" err="1"/>
            <a:t>humas</a:t>
          </a:r>
          <a:r>
            <a:rPr lang="en-US" sz="2400" b="1" dirty="0"/>
            <a:t> di </a:t>
          </a:r>
          <a:r>
            <a:rPr lang="en-US" sz="2400" b="1" dirty="0" err="1"/>
            <a:t>mata</a:t>
          </a:r>
          <a:r>
            <a:rPr lang="en-US" sz="2400" b="1" dirty="0"/>
            <a:t> </a:t>
          </a:r>
          <a:r>
            <a:rPr lang="en-US" sz="2400" b="1" dirty="0" err="1"/>
            <a:t>pihak</a:t>
          </a:r>
          <a:r>
            <a:rPr lang="en-US" sz="2400" b="1" dirty="0"/>
            <a:t> </a:t>
          </a:r>
          <a:r>
            <a:rPr lang="en-US" sz="2400" b="1" dirty="0" err="1"/>
            <a:t>manajemen</a:t>
          </a:r>
          <a:r>
            <a:rPr lang="en-US" sz="2400" b="1" dirty="0"/>
            <a:t> </a:t>
          </a:r>
        </a:p>
      </dgm:t>
    </dgm:pt>
    <dgm:pt modelId="{79E2EBC5-E002-4518-B160-449649CBA243}" type="parTrans" cxnId="{CE70C224-F81E-43F9-B081-6566CC62EB83}">
      <dgm:prSet/>
      <dgm:spPr/>
      <dgm:t>
        <a:bodyPr/>
        <a:lstStyle/>
        <a:p>
          <a:endParaRPr lang="en-US"/>
        </a:p>
      </dgm:t>
    </dgm:pt>
    <dgm:pt modelId="{BB92BC7E-0500-4373-8900-2934581ACA90}" type="sibTrans" cxnId="{CE70C224-F81E-43F9-B081-6566CC62EB83}">
      <dgm:prSet/>
      <dgm:spPr/>
      <dgm:t>
        <a:bodyPr/>
        <a:lstStyle/>
        <a:p>
          <a:endParaRPr lang="en-US"/>
        </a:p>
      </dgm:t>
    </dgm:pt>
    <dgm:pt modelId="{6E6CC921-EA68-4045-B4A1-9963DE1BDDCB}">
      <dgm:prSet custT="1"/>
      <dgm:spPr/>
      <dgm:t>
        <a:bodyPr/>
        <a:lstStyle/>
        <a:p>
          <a:r>
            <a:rPr lang="en-US" sz="2200" b="1" dirty="0"/>
            <a:t>(</a:t>
          </a:r>
          <a:r>
            <a:rPr lang="en-US" sz="2200" b="1" dirty="0" err="1"/>
            <a:t>pimpinan</a:t>
          </a:r>
          <a:r>
            <a:rPr lang="en-US" sz="2200" b="1" dirty="0"/>
            <a:t>) </a:t>
          </a:r>
          <a:r>
            <a:rPr lang="en-US" sz="2200" b="1" dirty="0" err="1"/>
            <a:t>organisasi</a:t>
          </a:r>
          <a:r>
            <a:rPr lang="en-US" sz="2200" b="1" dirty="0"/>
            <a:t>/</a:t>
          </a:r>
          <a:r>
            <a:rPr lang="en-US" sz="2200" b="1" dirty="0" err="1"/>
            <a:t>perusahaan</a:t>
          </a:r>
          <a:r>
            <a:rPr lang="en-US" sz="2200" b="1" dirty="0"/>
            <a:t> yang </a:t>
          </a:r>
          <a:r>
            <a:rPr lang="en-US" sz="2200" b="1" dirty="0" err="1"/>
            <a:t>bersangkutan</a:t>
          </a:r>
          <a:endParaRPr lang="en-US" sz="2200" b="1" dirty="0"/>
        </a:p>
      </dgm:t>
    </dgm:pt>
    <dgm:pt modelId="{1668A622-57DB-4546-AEE9-48BFB4704427}" type="parTrans" cxnId="{50CC01F9-4DFE-4F25-B5D3-3D9462CBDB20}">
      <dgm:prSet/>
      <dgm:spPr/>
      <dgm:t>
        <a:bodyPr/>
        <a:lstStyle/>
        <a:p>
          <a:endParaRPr lang="en-US"/>
        </a:p>
      </dgm:t>
    </dgm:pt>
    <dgm:pt modelId="{ACAC11D5-BA53-4FA3-95F6-22DF91AC18D9}" type="sibTrans" cxnId="{50CC01F9-4DFE-4F25-B5D3-3D9462CBDB20}">
      <dgm:prSet/>
      <dgm:spPr/>
      <dgm:t>
        <a:bodyPr/>
        <a:lstStyle/>
        <a:p>
          <a:endParaRPr lang="en-US"/>
        </a:p>
      </dgm:t>
    </dgm:pt>
    <dgm:pt modelId="{94703CC8-97F0-4596-B9DD-6F7B8DDAEE63}">
      <dgm:prSet custT="1"/>
      <dgm:spPr/>
      <dgm:t>
        <a:bodyPr/>
        <a:lstStyle/>
        <a:p>
          <a:r>
            <a:rPr lang="en-US" sz="2400" b="1" dirty="0" err="1"/>
            <a:t>Karakteristik</a:t>
          </a:r>
          <a:r>
            <a:rPr lang="en-US" sz="2400" b="1" dirty="0"/>
            <a:t> </a:t>
          </a:r>
          <a:r>
            <a:rPr lang="en-US" sz="2400" b="1" dirty="0" err="1"/>
            <a:t>khas</a:t>
          </a:r>
          <a:r>
            <a:rPr lang="en-US" sz="2400" b="1" dirty="0"/>
            <a:t> </a:t>
          </a:r>
          <a:r>
            <a:rPr lang="en-US" sz="2400" b="1" dirty="0" err="1"/>
            <a:t>kehumasan</a:t>
          </a:r>
          <a:r>
            <a:rPr lang="en-US" sz="2400" b="1" dirty="0"/>
            <a:t> yang </a:t>
          </a:r>
          <a:r>
            <a:rPr lang="en-US" sz="2400" b="1" dirty="0" err="1"/>
            <a:t>memang</a:t>
          </a:r>
          <a:r>
            <a:rPr lang="en-US" sz="2400" b="1" dirty="0"/>
            <a:t> </a:t>
          </a:r>
          <a:r>
            <a:rPr lang="en-US" sz="2400" b="1" dirty="0" err="1"/>
            <a:t>berbeda-beda</a:t>
          </a:r>
          <a:r>
            <a:rPr lang="en-US" sz="2400" b="1" dirty="0"/>
            <a:t> </a:t>
          </a:r>
          <a:r>
            <a:rPr lang="en-US" sz="2400" b="1" dirty="0" err="1"/>
            <a:t>bagi</a:t>
          </a:r>
          <a:r>
            <a:rPr lang="en-US" sz="2400" b="1" dirty="0"/>
            <a:t> </a:t>
          </a:r>
        </a:p>
      </dgm:t>
    </dgm:pt>
    <dgm:pt modelId="{F80D83E8-1D15-44DB-BDD3-9348F71B7150}" type="parTrans" cxnId="{285AD0C0-2E23-4A85-8CF1-31C8431F451E}">
      <dgm:prSet/>
      <dgm:spPr/>
      <dgm:t>
        <a:bodyPr/>
        <a:lstStyle/>
        <a:p>
          <a:endParaRPr lang="en-US"/>
        </a:p>
      </dgm:t>
    </dgm:pt>
    <dgm:pt modelId="{F2B53809-6FA0-4FBD-90B7-883E1E1F5880}" type="sibTrans" cxnId="{285AD0C0-2E23-4A85-8CF1-31C8431F451E}">
      <dgm:prSet/>
      <dgm:spPr/>
      <dgm:t>
        <a:bodyPr/>
        <a:lstStyle/>
        <a:p>
          <a:endParaRPr lang="en-US"/>
        </a:p>
      </dgm:t>
    </dgm:pt>
    <dgm:pt modelId="{FB9CB704-274F-4257-B81C-F94C7F812B62}">
      <dgm:prSet custT="1"/>
      <dgm:spPr/>
      <dgm:t>
        <a:bodyPr/>
        <a:lstStyle/>
        <a:p>
          <a:r>
            <a:rPr lang="en-US" sz="2200" b="1" dirty="0" err="1"/>
            <a:t>masing-masing</a:t>
          </a:r>
          <a:r>
            <a:rPr lang="en-US" sz="2200" b="1" dirty="0"/>
            <a:t> </a:t>
          </a:r>
          <a:r>
            <a:rPr lang="en-US" sz="2200" b="1" dirty="0" err="1"/>
            <a:t>organisasi</a:t>
          </a:r>
          <a:r>
            <a:rPr lang="en-US" sz="2200" b="1" dirty="0"/>
            <a:t>/</a:t>
          </a:r>
          <a:r>
            <a:rPr lang="en-US" sz="2200" b="1" dirty="0" err="1"/>
            <a:t>perusahaan</a:t>
          </a:r>
          <a:r>
            <a:rPr lang="en-US" sz="2200" b="1" dirty="0"/>
            <a:t>.</a:t>
          </a:r>
        </a:p>
      </dgm:t>
    </dgm:pt>
    <dgm:pt modelId="{02A2002E-E73E-4605-AA31-C84CB0FACFE2}" type="parTrans" cxnId="{322EB1EE-7241-4CBF-983E-3F0663098ECF}">
      <dgm:prSet/>
      <dgm:spPr/>
      <dgm:t>
        <a:bodyPr/>
        <a:lstStyle/>
        <a:p>
          <a:endParaRPr lang="en-US"/>
        </a:p>
      </dgm:t>
    </dgm:pt>
    <dgm:pt modelId="{A903D2F4-A730-4CF2-BD91-FAA6D32064D7}" type="sibTrans" cxnId="{322EB1EE-7241-4CBF-983E-3F0663098ECF}">
      <dgm:prSet/>
      <dgm:spPr/>
      <dgm:t>
        <a:bodyPr/>
        <a:lstStyle/>
        <a:p>
          <a:endParaRPr lang="en-US"/>
        </a:p>
      </dgm:t>
    </dgm:pt>
    <dgm:pt modelId="{816315FF-16F4-4D33-A092-E3E67130CFF4}" type="pres">
      <dgm:prSet presAssocID="{CD88AC12-764B-4C45-9D75-9C451128F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3A9B3-8133-4513-90B3-73316B5F0C2C}" type="pres">
      <dgm:prSet presAssocID="{4DC42835-D14C-48EB-8EC0-6352B18A1C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93B51-4D38-4C93-B426-F61FFB0E1ABC}" type="pres">
      <dgm:prSet presAssocID="{8396EACA-4A4E-4DA0-80CC-FA7953F7DE1B}" presName="spacer" presStyleCnt="0"/>
      <dgm:spPr/>
    </dgm:pt>
    <dgm:pt modelId="{EF44B083-D3A2-4725-97CC-7239D0BE8E60}" type="pres">
      <dgm:prSet presAssocID="{CEE2FF5A-FA82-42F6-94E5-E719334CCE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FAFF3-D656-437C-B3C7-EC1C9A022563}" type="pres">
      <dgm:prSet presAssocID="{CEE2FF5A-FA82-42F6-94E5-E719334CCE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9D0E6-CD26-4BAD-9981-60434F186993}" type="pres">
      <dgm:prSet presAssocID="{94703CC8-97F0-4596-B9DD-6F7B8DDAEE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5763E-ADF2-4C45-B561-027B228046EC}" type="pres">
      <dgm:prSet presAssocID="{94703CC8-97F0-4596-B9DD-6F7B8DDAEE6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F24E3-9B8F-4B31-9059-2CE8C86C126D}" type="presOf" srcId="{CEE2FF5A-FA82-42F6-94E5-E719334CCE9E}" destId="{EF44B083-D3A2-4725-97CC-7239D0BE8E60}" srcOrd="0" destOrd="0" presId="urn:microsoft.com/office/officeart/2005/8/layout/vList2"/>
    <dgm:cxn modelId="{2BB4A6FF-3FEC-42A7-8469-D8A39D7100DA}" type="presOf" srcId="{6E6CC921-EA68-4045-B4A1-9963DE1BDDCB}" destId="{A0CFAFF3-D656-437C-B3C7-EC1C9A022563}" srcOrd="0" destOrd="0" presId="urn:microsoft.com/office/officeart/2005/8/layout/vList2"/>
    <dgm:cxn modelId="{CE70C224-F81E-43F9-B081-6566CC62EB83}" srcId="{CD88AC12-764B-4C45-9D75-9C451128F4D8}" destId="{CEE2FF5A-FA82-42F6-94E5-E719334CCE9E}" srcOrd="1" destOrd="0" parTransId="{79E2EBC5-E002-4518-B160-449649CBA243}" sibTransId="{BB92BC7E-0500-4373-8900-2934581ACA90}"/>
    <dgm:cxn modelId="{50CC01F9-4DFE-4F25-B5D3-3D9462CBDB20}" srcId="{CEE2FF5A-FA82-42F6-94E5-E719334CCE9E}" destId="{6E6CC921-EA68-4045-B4A1-9963DE1BDDCB}" srcOrd="0" destOrd="0" parTransId="{1668A622-57DB-4546-AEE9-48BFB4704427}" sibTransId="{ACAC11D5-BA53-4FA3-95F6-22DF91AC18D9}"/>
    <dgm:cxn modelId="{B7CDFF0F-FF3A-43C4-B7D2-AD7960F2D043}" type="presOf" srcId="{FB9CB704-274F-4257-B81C-F94C7F812B62}" destId="{1545763E-ADF2-4C45-B561-027B228046EC}" srcOrd="0" destOrd="0" presId="urn:microsoft.com/office/officeart/2005/8/layout/vList2"/>
    <dgm:cxn modelId="{7CCC3E55-7087-4EF3-8928-CB85D093CFEB}" srcId="{CD88AC12-764B-4C45-9D75-9C451128F4D8}" destId="{4DC42835-D14C-48EB-8EC0-6352B18A1C01}" srcOrd="0" destOrd="0" parTransId="{D326EEA7-81C3-4C41-A44A-B7951CB70155}" sibTransId="{8396EACA-4A4E-4DA0-80CC-FA7953F7DE1B}"/>
    <dgm:cxn modelId="{DE4968A1-0B77-4358-A862-B0328F9DEDDD}" type="presOf" srcId="{CD88AC12-764B-4C45-9D75-9C451128F4D8}" destId="{816315FF-16F4-4D33-A092-E3E67130CFF4}" srcOrd="0" destOrd="0" presId="urn:microsoft.com/office/officeart/2005/8/layout/vList2"/>
    <dgm:cxn modelId="{24135785-86D2-4A1B-9701-D0993C3FF966}" type="presOf" srcId="{4DC42835-D14C-48EB-8EC0-6352B18A1C01}" destId="{2203A9B3-8133-4513-90B3-73316B5F0C2C}" srcOrd="0" destOrd="0" presId="urn:microsoft.com/office/officeart/2005/8/layout/vList2"/>
    <dgm:cxn modelId="{322EB1EE-7241-4CBF-983E-3F0663098ECF}" srcId="{94703CC8-97F0-4596-B9DD-6F7B8DDAEE63}" destId="{FB9CB704-274F-4257-B81C-F94C7F812B62}" srcOrd="0" destOrd="0" parTransId="{02A2002E-E73E-4605-AA31-C84CB0FACFE2}" sibTransId="{A903D2F4-A730-4CF2-BD91-FAA6D32064D7}"/>
    <dgm:cxn modelId="{EDFD88A9-48DB-4489-87CB-79EECBB5296C}" type="presOf" srcId="{94703CC8-97F0-4596-B9DD-6F7B8DDAEE63}" destId="{4E79D0E6-CD26-4BAD-9981-60434F186993}" srcOrd="0" destOrd="0" presId="urn:microsoft.com/office/officeart/2005/8/layout/vList2"/>
    <dgm:cxn modelId="{285AD0C0-2E23-4A85-8CF1-31C8431F451E}" srcId="{CD88AC12-764B-4C45-9D75-9C451128F4D8}" destId="{94703CC8-97F0-4596-B9DD-6F7B8DDAEE63}" srcOrd="2" destOrd="0" parTransId="{F80D83E8-1D15-44DB-BDD3-9348F71B7150}" sibTransId="{F2B53809-6FA0-4FBD-90B7-883E1E1F5880}"/>
    <dgm:cxn modelId="{4C9ED988-07D9-4D49-B3B2-A7BADC590A27}" type="presParOf" srcId="{816315FF-16F4-4D33-A092-E3E67130CFF4}" destId="{2203A9B3-8133-4513-90B3-73316B5F0C2C}" srcOrd="0" destOrd="0" presId="urn:microsoft.com/office/officeart/2005/8/layout/vList2"/>
    <dgm:cxn modelId="{9D929F1E-8AA7-4766-AB66-2D9F4FB8243D}" type="presParOf" srcId="{816315FF-16F4-4D33-A092-E3E67130CFF4}" destId="{B6F93B51-4D38-4C93-B426-F61FFB0E1ABC}" srcOrd="1" destOrd="0" presId="urn:microsoft.com/office/officeart/2005/8/layout/vList2"/>
    <dgm:cxn modelId="{42230948-4101-40C4-8BC8-F64FBDE1C836}" type="presParOf" srcId="{816315FF-16F4-4D33-A092-E3E67130CFF4}" destId="{EF44B083-D3A2-4725-97CC-7239D0BE8E60}" srcOrd="2" destOrd="0" presId="urn:microsoft.com/office/officeart/2005/8/layout/vList2"/>
    <dgm:cxn modelId="{94FB434E-5789-445B-8D3F-F31577E34FA3}" type="presParOf" srcId="{816315FF-16F4-4D33-A092-E3E67130CFF4}" destId="{A0CFAFF3-D656-437C-B3C7-EC1C9A022563}" srcOrd="3" destOrd="0" presId="urn:microsoft.com/office/officeart/2005/8/layout/vList2"/>
    <dgm:cxn modelId="{866E3D6E-6F18-4377-83F8-13F857DC1F05}" type="presParOf" srcId="{816315FF-16F4-4D33-A092-E3E67130CFF4}" destId="{4E79D0E6-CD26-4BAD-9981-60434F186993}" srcOrd="4" destOrd="0" presId="urn:microsoft.com/office/officeart/2005/8/layout/vList2"/>
    <dgm:cxn modelId="{E84A5DB7-0949-44EF-BC01-C8C88B06ABE2}" type="presParOf" srcId="{816315FF-16F4-4D33-A092-E3E67130CFF4}" destId="{1545763E-ADF2-4C45-B561-027B228046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20A47-C630-4067-A458-53245F9FE9BC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64107-B997-4EBE-8E67-2D0E34AFD651}">
      <dgm:prSet phldrT="[Text]"/>
      <dgm:spPr/>
      <dgm:t>
        <a:bodyPr/>
        <a:lstStyle/>
        <a:p>
          <a:r>
            <a:rPr lang="en-US" dirty="0" err="1"/>
            <a:t>Direktur</a:t>
          </a:r>
          <a:r>
            <a:rPr lang="en-US" dirty="0"/>
            <a:t> </a:t>
          </a:r>
          <a:r>
            <a:rPr lang="en-US" dirty="0" err="1"/>
            <a:t>Utama</a:t>
          </a:r>
          <a:r>
            <a:rPr lang="en-US" dirty="0"/>
            <a:t> (</a:t>
          </a:r>
          <a:r>
            <a:rPr lang="en-US" i="1" dirty="0"/>
            <a:t>CEO</a:t>
          </a:r>
          <a:r>
            <a:rPr lang="en-US" dirty="0"/>
            <a:t>)</a:t>
          </a:r>
        </a:p>
      </dgm:t>
    </dgm:pt>
    <dgm:pt modelId="{2EB0F49A-4386-46FA-A77F-2C0189811C84}" type="parTrans" cxnId="{736166A8-1432-4652-AE08-54FC69015C52}">
      <dgm:prSet/>
      <dgm:spPr/>
      <dgm:t>
        <a:bodyPr/>
        <a:lstStyle/>
        <a:p>
          <a:endParaRPr lang="en-US"/>
        </a:p>
      </dgm:t>
    </dgm:pt>
    <dgm:pt modelId="{2FD34DA3-F53E-417F-9ABD-96D21ED07DD3}" type="sibTrans" cxnId="{736166A8-1432-4652-AE08-54FC69015C52}">
      <dgm:prSet/>
      <dgm:spPr/>
      <dgm:t>
        <a:bodyPr/>
        <a:lstStyle/>
        <a:p>
          <a:endParaRPr lang="en-US"/>
        </a:p>
      </dgm:t>
    </dgm:pt>
    <dgm:pt modelId="{C3496BAF-536B-4DC2-A155-AD1F1E67720C}">
      <dgm:prSet phldrT="[Text]"/>
      <dgm:spPr/>
      <dgm:t>
        <a:bodyPr/>
        <a:lstStyle/>
        <a:p>
          <a:r>
            <a:rPr lang="en-US" dirty="0" err="1"/>
            <a:t>Produksi</a:t>
          </a:r>
          <a:endParaRPr lang="en-US" dirty="0"/>
        </a:p>
      </dgm:t>
    </dgm:pt>
    <dgm:pt modelId="{841BCF8E-86D4-4058-BB2B-50A3EFA985F9}" type="parTrans" cxnId="{D6F4F413-8C15-423E-9486-CF3BBD551292}">
      <dgm:prSet/>
      <dgm:spPr/>
      <dgm:t>
        <a:bodyPr/>
        <a:lstStyle/>
        <a:p>
          <a:endParaRPr lang="en-US"/>
        </a:p>
      </dgm:t>
    </dgm:pt>
    <dgm:pt modelId="{78A10664-C80A-4E6C-9E98-B6AFB819E7D1}" type="sibTrans" cxnId="{D6F4F413-8C15-423E-9486-CF3BBD551292}">
      <dgm:prSet/>
      <dgm:spPr/>
      <dgm:t>
        <a:bodyPr/>
        <a:lstStyle/>
        <a:p>
          <a:endParaRPr lang="en-US"/>
        </a:p>
      </dgm:t>
    </dgm:pt>
    <dgm:pt modelId="{B56AD1E6-3BB3-4B40-8007-92F5C9D34271}">
      <dgm:prSet phldrT="[Text]"/>
      <dgm:spPr/>
      <dgm:t>
        <a:bodyPr/>
        <a:lstStyle/>
        <a:p>
          <a:r>
            <a:rPr lang="en-US" i="1" dirty="0"/>
            <a:t>HRD</a:t>
          </a:r>
        </a:p>
      </dgm:t>
    </dgm:pt>
    <dgm:pt modelId="{A27C239C-9B46-47B8-8280-DF600E4B20C3}" type="parTrans" cxnId="{338C9451-EAB7-4D49-8C5B-13F8D1579D37}">
      <dgm:prSet/>
      <dgm:spPr/>
      <dgm:t>
        <a:bodyPr/>
        <a:lstStyle/>
        <a:p>
          <a:endParaRPr lang="en-US"/>
        </a:p>
      </dgm:t>
    </dgm:pt>
    <dgm:pt modelId="{0A057BEB-410C-41C1-8D53-4E87CB175EA4}" type="sibTrans" cxnId="{338C9451-EAB7-4D49-8C5B-13F8D1579D37}">
      <dgm:prSet/>
      <dgm:spPr/>
      <dgm:t>
        <a:bodyPr/>
        <a:lstStyle/>
        <a:p>
          <a:endParaRPr lang="en-US"/>
        </a:p>
      </dgm:t>
    </dgm:pt>
    <dgm:pt modelId="{D29A3931-40B9-4E31-83FC-2BF4DDA0D9BA}">
      <dgm:prSet phldrT="[Text]"/>
      <dgm:spPr/>
      <dgm:t>
        <a:bodyPr/>
        <a:lstStyle/>
        <a:p>
          <a:r>
            <a:rPr lang="en-US" dirty="0" err="1"/>
            <a:t>Pemasaran</a:t>
          </a:r>
          <a:endParaRPr lang="en-US" dirty="0"/>
        </a:p>
      </dgm:t>
    </dgm:pt>
    <dgm:pt modelId="{E1840682-385D-43D8-A60D-7D0C51FEB1F7}" type="parTrans" cxnId="{E85DB0F9-D24B-4496-B146-B4444EA6F2F4}">
      <dgm:prSet/>
      <dgm:spPr/>
      <dgm:t>
        <a:bodyPr/>
        <a:lstStyle/>
        <a:p>
          <a:endParaRPr lang="en-US"/>
        </a:p>
      </dgm:t>
    </dgm:pt>
    <dgm:pt modelId="{A5B1F2CD-E9EC-4BDD-9CC0-BB6974837C9B}" type="sibTrans" cxnId="{E85DB0F9-D24B-4496-B146-B4444EA6F2F4}">
      <dgm:prSet/>
      <dgm:spPr/>
      <dgm:t>
        <a:bodyPr/>
        <a:lstStyle/>
        <a:p>
          <a:endParaRPr lang="en-US"/>
        </a:p>
      </dgm:t>
    </dgm:pt>
    <dgm:pt modelId="{D824FD99-74EB-4857-9C91-E2F237DEF88A}">
      <dgm:prSet phldrT="[Text]"/>
      <dgm:spPr/>
      <dgm:t>
        <a:bodyPr/>
        <a:lstStyle/>
        <a:p>
          <a:r>
            <a:rPr lang="en-US" dirty="0" err="1"/>
            <a:t>Departemen</a:t>
          </a:r>
          <a:r>
            <a:rPr lang="en-US" dirty="0"/>
            <a:t> </a:t>
          </a:r>
          <a:r>
            <a:rPr lang="en-US" dirty="0" err="1"/>
            <a:t>Humas</a:t>
          </a:r>
          <a:endParaRPr lang="en-US" dirty="0"/>
        </a:p>
      </dgm:t>
    </dgm:pt>
    <dgm:pt modelId="{591F9CF0-3C8A-4339-ADED-3B71FC2C4E45}" type="parTrans" cxnId="{6265C7F8-3FEB-48CE-A9AA-A55E4C5B8B48}">
      <dgm:prSet/>
      <dgm:spPr/>
      <dgm:t>
        <a:bodyPr/>
        <a:lstStyle/>
        <a:p>
          <a:endParaRPr lang="en-US"/>
        </a:p>
      </dgm:t>
    </dgm:pt>
    <dgm:pt modelId="{C24A8422-4BAC-43A3-B5FD-192811F91294}" type="sibTrans" cxnId="{6265C7F8-3FEB-48CE-A9AA-A55E4C5B8B48}">
      <dgm:prSet/>
      <dgm:spPr/>
      <dgm:t>
        <a:bodyPr/>
        <a:lstStyle/>
        <a:p>
          <a:endParaRPr lang="en-US"/>
        </a:p>
      </dgm:t>
    </dgm:pt>
    <dgm:pt modelId="{66EFCCF5-4D8B-4DAE-A916-A5036EAE48CB}">
      <dgm:prSet phldrT="[Text]"/>
      <dgm:spPr/>
      <dgm:t>
        <a:bodyPr/>
        <a:lstStyle/>
        <a:p>
          <a:r>
            <a:rPr lang="en-US" dirty="0" err="1"/>
            <a:t>Keuangan</a:t>
          </a:r>
          <a:endParaRPr lang="en-US" dirty="0"/>
        </a:p>
      </dgm:t>
    </dgm:pt>
    <dgm:pt modelId="{3008415E-3BBB-404D-83FA-0E66D7340C5A}" type="parTrans" cxnId="{2DC13B82-23D6-40E5-81C7-484A583E3AD9}">
      <dgm:prSet/>
      <dgm:spPr/>
      <dgm:t>
        <a:bodyPr/>
        <a:lstStyle/>
        <a:p>
          <a:endParaRPr lang="en-US"/>
        </a:p>
      </dgm:t>
    </dgm:pt>
    <dgm:pt modelId="{521E685D-E7AE-4983-9AD3-67CD95C6F52F}" type="sibTrans" cxnId="{2DC13B82-23D6-40E5-81C7-484A583E3AD9}">
      <dgm:prSet/>
      <dgm:spPr/>
      <dgm:t>
        <a:bodyPr/>
        <a:lstStyle/>
        <a:p>
          <a:endParaRPr lang="en-US"/>
        </a:p>
      </dgm:t>
    </dgm:pt>
    <dgm:pt modelId="{3FE063C0-F543-4B5B-850E-9A694E7C46B4}" type="pres">
      <dgm:prSet presAssocID="{DEC20A47-C630-4067-A458-53245F9FE9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0BA7E-BCD0-4012-B90A-97C8651B9CEA}" type="pres">
      <dgm:prSet presAssocID="{DEC20A47-C630-4067-A458-53245F9FE9BC}" presName="hierFlow" presStyleCnt="0"/>
      <dgm:spPr/>
      <dgm:t>
        <a:bodyPr/>
        <a:lstStyle/>
        <a:p>
          <a:endParaRPr lang="en-US"/>
        </a:p>
      </dgm:t>
    </dgm:pt>
    <dgm:pt modelId="{42BB73C1-458B-404A-B505-AFED9BE25956}" type="pres">
      <dgm:prSet presAssocID="{DEC20A47-C630-4067-A458-53245F9FE9B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379FF7-99B2-460E-8291-326B973F01E0}" type="pres">
      <dgm:prSet presAssocID="{F0E64107-B997-4EBE-8E67-2D0E34AFD651}" presName="Name14" presStyleCnt="0"/>
      <dgm:spPr/>
      <dgm:t>
        <a:bodyPr/>
        <a:lstStyle/>
        <a:p>
          <a:endParaRPr lang="en-US"/>
        </a:p>
      </dgm:t>
    </dgm:pt>
    <dgm:pt modelId="{5366D9B3-10FC-473B-A017-B9B316110773}" type="pres">
      <dgm:prSet presAssocID="{F0E64107-B997-4EBE-8E67-2D0E34AFD651}" presName="level1Shape" presStyleLbl="node0" presStyleIdx="0" presStyleCnt="1" custScaleX="122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957CE-0D76-4FB0-8612-25367575DC49}" type="pres">
      <dgm:prSet presAssocID="{F0E64107-B997-4EBE-8E67-2D0E34AFD651}" presName="hierChild2" presStyleCnt="0"/>
      <dgm:spPr/>
      <dgm:t>
        <a:bodyPr/>
        <a:lstStyle/>
        <a:p>
          <a:endParaRPr lang="en-US"/>
        </a:p>
      </dgm:t>
    </dgm:pt>
    <dgm:pt modelId="{7BBB5BD7-ED27-4792-962A-BB63AC37FA3A}" type="pres">
      <dgm:prSet presAssocID="{591F9CF0-3C8A-4339-ADED-3B71FC2C4E45}" presName="Name19" presStyleLbl="parChTrans1D2" presStyleIdx="0" presStyleCnt="1"/>
      <dgm:spPr/>
      <dgm:t>
        <a:bodyPr/>
        <a:lstStyle/>
        <a:p>
          <a:endParaRPr lang="en-US"/>
        </a:p>
      </dgm:t>
    </dgm:pt>
    <dgm:pt modelId="{F83BF538-1916-430F-A740-A5ECED1239A8}" type="pres">
      <dgm:prSet presAssocID="{D824FD99-74EB-4857-9C91-E2F237DEF88A}" presName="Name21" presStyleCnt="0"/>
      <dgm:spPr/>
      <dgm:t>
        <a:bodyPr/>
        <a:lstStyle/>
        <a:p>
          <a:endParaRPr lang="en-US"/>
        </a:p>
      </dgm:t>
    </dgm:pt>
    <dgm:pt modelId="{6D6B1B67-40C7-48C1-A485-70B37247A201}" type="pres">
      <dgm:prSet presAssocID="{D824FD99-74EB-4857-9C91-E2F237DEF88A}" presName="level2Shape" presStyleLbl="node2" presStyleIdx="0" presStyleCnt="1"/>
      <dgm:spPr/>
      <dgm:t>
        <a:bodyPr/>
        <a:lstStyle/>
        <a:p>
          <a:endParaRPr lang="en-US"/>
        </a:p>
      </dgm:t>
    </dgm:pt>
    <dgm:pt modelId="{8518F33E-A8CB-41B0-93A3-7C8DCA7425CB}" type="pres">
      <dgm:prSet presAssocID="{D824FD99-74EB-4857-9C91-E2F237DEF88A}" presName="hierChild3" presStyleCnt="0"/>
      <dgm:spPr/>
      <dgm:t>
        <a:bodyPr/>
        <a:lstStyle/>
        <a:p>
          <a:endParaRPr lang="en-US"/>
        </a:p>
      </dgm:t>
    </dgm:pt>
    <dgm:pt modelId="{71D420B3-2EF9-4CCC-8D46-67D68B680C3B}" type="pres">
      <dgm:prSet presAssocID="{841BCF8E-86D4-4058-BB2B-50A3EFA985F9}" presName="Name19" presStyleLbl="parChTrans1D3" presStyleIdx="0" presStyleCnt="4"/>
      <dgm:spPr/>
      <dgm:t>
        <a:bodyPr/>
        <a:lstStyle/>
        <a:p>
          <a:endParaRPr lang="en-US"/>
        </a:p>
      </dgm:t>
    </dgm:pt>
    <dgm:pt modelId="{F333CD9A-EE7A-4B74-BCEA-46C31F9A651F}" type="pres">
      <dgm:prSet presAssocID="{C3496BAF-536B-4DC2-A155-AD1F1E67720C}" presName="Name21" presStyleCnt="0"/>
      <dgm:spPr/>
      <dgm:t>
        <a:bodyPr/>
        <a:lstStyle/>
        <a:p>
          <a:endParaRPr lang="en-US"/>
        </a:p>
      </dgm:t>
    </dgm:pt>
    <dgm:pt modelId="{5DC12B52-3F44-4597-9931-02F4F537E38B}" type="pres">
      <dgm:prSet presAssocID="{C3496BAF-536B-4DC2-A155-AD1F1E67720C}" presName="level2Shape" presStyleLbl="node3" presStyleIdx="0" presStyleCnt="4"/>
      <dgm:spPr/>
      <dgm:t>
        <a:bodyPr/>
        <a:lstStyle/>
        <a:p>
          <a:endParaRPr lang="en-US"/>
        </a:p>
      </dgm:t>
    </dgm:pt>
    <dgm:pt modelId="{E415362C-773E-4B64-9416-328E896D923E}" type="pres">
      <dgm:prSet presAssocID="{C3496BAF-536B-4DC2-A155-AD1F1E67720C}" presName="hierChild3" presStyleCnt="0"/>
      <dgm:spPr/>
      <dgm:t>
        <a:bodyPr/>
        <a:lstStyle/>
        <a:p>
          <a:endParaRPr lang="en-US"/>
        </a:p>
      </dgm:t>
    </dgm:pt>
    <dgm:pt modelId="{25C51E2C-ABCE-48DE-8424-E047827CADA5}" type="pres">
      <dgm:prSet presAssocID="{3008415E-3BBB-404D-83FA-0E66D7340C5A}" presName="Name19" presStyleLbl="parChTrans1D3" presStyleIdx="1" presStyleCnt="4"/>
      <dgm:spPr/>
      <dgm:t>
        <a:bodyPr/>
        <a:lstStyle/>
        <a:p>
          <a:endParaRPr lang="en-US"/>
        </a:p>
      </dgm:t>
    </dgm:pt>
    <dgm:pt modelId="{68AAC2DC-F96B-4DD1-8A4A-68B3996CB471}" type="pres">
      <dgm:prSet presAssocID="{66EFCCF5-4D8B-4DAE-A916-A5036EAE48CB}" presName="Name21" presStyleCnt="0"/>
      <dgm:spPr/>
      <dgm:t>
        <a:bodyPr/>
        <a:lstStyle/>
        <a:p>
          <a:endParaRPr lang="en-US"/>
        </a:p>
      </dgm:t>
    </dgm:pt>
    <dgm:pt modelId="{56B8D434-DB92-4233-B14E-D4321204F4E9}" type="pres">
      <dgm:prSet presAssocID="{66EFCCF5-4D8B-4DAE-A916-A5036EAE48CB}" presName="level2Shape" presStyleLbl="node3" presStyleIdx="1" presStyleCnt="4"/>
      <dgm:spPr/>
      <dgm:t>
        <a:bodyPr/>
        <a:lstStyle/>
        <a:p>
          <a:endParaRPr lang="en-US"/>
        </a:p>
      </dgm:t>
    </dgm:pt>
    <dgm:pt modelId="{16734B2B-F8F9-4B2E-A1A1-798B7123E85B}" type="pres">
      <dgm:prSet presAssocID="{66EFCCF5-4D8B-4DAE-A916-A5036EAE48CB}" presName="hierChild3" presStyleCnt="0"/>
      <dgm:spPr/>
      <dgm:t>
        <a:bodyPr/>
        <a:lstStyle/>
        <a:p>
          <a:endParaRPr lang="en-US"/>
        </a:p>
      </dgm:t>
    </dgm:pt>
    <dgm:pt modelId="{A1F1D8BD-F0FF-459B-8628-A7E226E06F9D}" type="pres">
      <dgm:prSet presAssocID="{A27C239C-9B46-47B8-8280-DF600E4B20C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4C79490A-A215-458D-804C-C03BA7AEBD27}" type="pres">
      <dgm:prSet presAssocID="{B56AD1E6-3BB3-4B40-8007-92F5C9D34271}" presName="Name21" presStyleCnt="0"/>
      <dgm:spPr/>
      <dgm:t>
        <a:bodyPr/>
        <a:lstStyle/>
        <a:p>
          <a:endParaRPr lang="en-US"/>
        </a:p>
      </dgm:t>
    </dgm:pt>
    <dgm:pt modelId="{3DECC4B6-FA64-46C6-A289-A388EE23050F}" type="pres">
      <dgm:prSet presAssocID="{B56AD1E6-3BB3-4B40-8007-92F5C9D34271}" presName="level2Shape" presStyleLbl="node3" presStyleIdx="2" presStyleCnt="4"/>
      <dgm:spPr/>
      <dgm:t>
        <a:bodyPr/>
        <a:lstStyle/>
        <a:p>
          <a:endParaRPr lang="en-US"/>
        </a:p>
      </dgm:t>
    </dgm:pt>
    <dgm:pt modelId="{3996C837-B64E-4553-9BA2-D60EB861CB21}" type="pres">
      <dgm:prSet presAssocID="{B56AD1E6-3BB3-4B40-8007-92F5C9D34271}" presName="hierChild3" presStyleCnt="0"/>
      <dgm:spPr/>
      <dgm:t>
        <a:bodyPr/>
        <a:lstStyle/>
        <a:p>
          <a:endParaRPr lang="en-US"/>
        </a:p>
      </dgm:t>
    </dgm:pt>
    <dgm:pt modelId="{2DFDDC35-41AD-4010-97FD-A2967ABE37EA}" type="pres">
      <dgm:prSet presAssocID="{E1840682-385D-43D8-A60D-7D0C51FEB1F7}" presName="Name19" presStyleLbl="parChTrans1D3" presStyleIdx="3" presStyleCnt="4"/>
      <dgm:spPr/>
      <dgm:t>
        <a:bodyPr/>
        <a:lstStyle/>
        <a:p>
          <a:endParaRPr lang="en-US"/>
        </a:p>
      </dgm:t>
    </dgm:pt>
    <dgm:pt modelId="{DA38339A-BBC9-49F1-AF3E-F464ECFF42B9}" type="pres">
      <dgm:prSet presAssocID="{D29A3931-40B9-4E31-83FC-2BF4DDA0D9BA}" presName="Name21" presStyleCnt="0"/>
      <dgm:spPr/>
      <dgm:t>
        <a:bodyPr/>
        <a:lstStyle/>
        <a:p>
          <a:endParaRPr lang="en-US"/>
        </a:p>
      </dgm:t>
    </dgm:pt>
    <dgm:pt modelId="{9208994C-7A05-4B48-BC7D-5C0C3D345C9E}" type="pres">
      <dgm:prSet presAssocID="{D29A3931-40B9-4E31-83FC-2BF4DDA0D9BA}" presName="level2Shape" presStyleLbl="node3" presStyleIdx="3" presStyleCnt="4"/>
      <dgm:spPr/>
      <dgm:t>
        <a:bodyPr/>
        <a:lstStyle/>
        <a:p>
          <a:endParaRPr lang="en-US"/>
        </a:p>
      </dgm:t>
    </dgm:pt>
    <dgm:pt modelId="{444EFF15-626E-4C65-942F-6D3E89B2529E}" type="pres">
      <dgm:prSet presAssocID="{D29A3931-40B9-4E31-83FC-2BF4DDA0D9BA}" presName="hierChild3" presStyleCnt="0"/>
      <dgm:spPr/>
      <dgm:t>
        <a:bodyPr/>
        <a:lstStyle/>
        <a:p>
          <a:endParaRPr lang="en-US"/>
        </a:p>
      </dgm:t>
    </dgm:pt>
    <dgm:pt modelId="{2E3F6BC3-482A-4571-96B8-3881E29DB14C}" type="pres">
      <dgm:prSet presAssocID="{DEC20A47-C630-4067-A458-53245F9FE9BC}" presName="bgShapesFlow" presStyleCnt="0"/>
      <dgm:spPr/>
      <dgm:t>
        <a:bodyPr/>
        <a:lstStyle/>
        <a:p>
          <a:endParaRPr lang="en-US"/>
        </a:p>
      </dgm:t>
    </dgm:pt>
  </dgm:ptLst>
  <dgm:cxnLst>
    <dgm:cxn modelId="{2D5BCE6D-E958-41F9-BF17-3B74AB7E15F6}" type="presOf" srcId="{D29A3931-40B9-4E31-83FC-2BF4DDA0D9BA}" destId="{9208994C-7A05-4B48-BC7D-5C0C3D345C9E}" srcOrd="0" destOrd="0" presId="urn:microsoft.com/office/officeart/2005/8/layout/hierarchy6"/>
    <dgm:cxn modelId="{E85DB0F9-D24B-4496-B146-B4444EA6F2F4}" srcId="{D824FD99-74EB-4857-9C91-E2F237DEF88A}" destId="{D29A3931-40B9-4E31-83FC-2BF4DDA0D9BA}" srcOrd="3" destOrd="0" parTransId="{E1840682-385D-43D8-A60D-7D0C51FEB1F7}" sibTransId="{A5B1F2CD-E9EC-4BDD-9CC0-BB6974837C9B}"/>
    <dgm:cxn modelId="{3CAE4209-96AE-484F-A60A-CA737609A3C8}" type="presOf" srcId="{591F9CF0-3C8A-4339-ADED-3B71FC2C4E45}" destId="{7BBB5BD7-ED27-4792-962A-BB63AC37FA3A}" srcOrd="0" destOrd="0" presId="urn:microsoft.com/office/officeart/2005/8/layout/hierarchy6"/>
    <dgm:cxn modelId="{09B3DF6F-5F80-4130-973B-F48E48626D69}" type="presOf" srcId="{66EFCCF5-4D8B-4DAE-A916-A5036EAE48CB}" destId="{56B8D434-DB92-4233-B14E-D4321204F4E9}" srcOrd="0" destOrd="0" presId="urn:microsoft.com/office/officeart/2005/8/layout/hierarchy6"/>
    <dgm:cxn modelId="{AE598BA3-F87F-4985-9487-2A295B83954E}" type="presOf" srcId="{C3496BAF-536B-4DC2-A155-AD1F1E67720C}" destId="{5DC12B52-3F44-4597-9931-02F4F537E38B}" srcOrd="0" destOrd="0" presId="urn:microsoft.com/office/officeart/2005/8/layout/hierarchy6"/>
    <dgm:cxn modelId="{5980BC74-9E31-4119-9AE1-82D17CE5CEA5}" type="presOf" srcId="{B56AD1E6-3BB3-4B40-8007-92F5C9D34271}" destId="{3DECC4B6-FA64-46C6-A289-A388EE23050F}" srcOrd="0" destOrd="0" presId="urn:microsoft.com/office/officeart/2005/8/layout/hierarchy6"/>
    <dgm:cxn modelId="{87E2DD4F-2F12-4F56-8164-40149F61B983}" type="presOf" srcId="{F0E64107-B997-4EBE-8E67-2D0E34AFD651}" destId="{5366D9B3-10FC-473B-A017-B9B316110773}" srcOrd="0" destOrd="0" presId="urn:microsoft.com/office/officeart/2005/8/layout/hierarchy6"/>
    <dgm:cxn modelId="{8979B8B8-A70D-4AE5-8F7F-A03A5A54374A}" type="presOf" srcId="{E1840682-385D-43D8-A60D-7D0C51FEB1F7}" destId="{2DFDDC35-41AD-4010-97FD-A2967ABE37EA}" srcOrd="0" destOrd="0" presId="urn:microsoft.com/office/officeart/2005/8/layout/hierarchy6"/>
    <dgm:cxn modelId="{338C9451-EAB7-4D49-8C5B-13F8D1579D37}" srcId="{D824FD99-74EB-4857-9C91-E2F237DEF88A}" destId="{B56AD1E6-3BB3-4B40-8007-92F5C9D34271}" srcOrd="2" destOrd="0" parTransId="{A27C239C-9B46-47B8-8280-DF600E4B20C3}" sibTransId="{0A057BEB-410C-41C1-8D53-4E87CB175EA4}"/>
    <dgm:cxn modelId="{0A78D990-FB6A-4E49-9F51-BACB8EB23C9D}" type="presOf" srcId="{A27C239C-9B46-47B8-8280-DF600E4B20C3}" destId="{A1F1D8BD-F0FF-459B-8628-A7E226E06F9D}" srcOrd="0" destOrd="0" presId="urn:microsoft.com/office/officeart/2005/8/layout/hierarchy6"/>
    <dgm:cxn modelId="{6265C7F8-3FEB-48CE-A9AA-A55E4C5B8B48}" srcId="{F0E64107-B997-4EBE-8E67-2D0E34AFD651}" destId="{D824FD99-74EB-4857-9C91-E2F237DEF88A}" srcOrd="0" destOrd="0" parTransId="{591F9CF0-3C8A-4339-ADED-3B71FC2C4E45}" sibTransId="{C24A8422-4BAC-43A3-B5FD-192811F91294}"/>
    <dgm:cxn modelId="{7F751718-1D26-4F54-942D-E48481E46201}" type="presOf" srcId="{D824FD99-74EB-4857-9C91-E2F237DEF88A}" destId="{6D6B1B67-40C7-48C1-A485-70B37247A201}" srcOrd="0" destOrd="0" presId="urn:microsoft.com/office/officeart/2005/8/layout/hierarchy6"/>
    <dgm:cxn modelId="{736166A8-1432-4652-AE08-54FC69015C52}" srcId="{DEC20A47-C630-4067-A458-53245F9FE9BC}" destId="{F0E64107-B997-4EBE-8E67-2D0E34AFD651}" srcOrd="0" destOrd="0" parTransId="{2EB0F49A-4386-46FA-A77F-2C0189811C84}" sibTransId="{2FD34DA3-F53E-417F-9ABD-96D21ED07DD3}"/>
    <dgm:cxn modelId="{9CCADA08-80F2-4503-A839-C6FF4FB10112}" type="presOf" srcId="{DEC20A47-C630-4067-A458-53245F9FE9BC}" destId="{3FE063C0-F543-4B5B-850E-9A694E7C46B4}" srcOrd="0" destOrd="0" presId="urn:microsoft.com/office/officeart/2005/8/layout/hierarchy6"/>
    <dgm:cxn modelId="{2DC13B82-23D6-40E5-81C7-484A583E3AD9}" srcId="{D824FD99-74EB-4857-9C91-E2F237DEF88A}" destId="{66EFCCF5-4D8B-4DAE-A916-A5036EAE48CB}" srcOrd="1" destOrd="0" parTransId="{3008415E-3BBB-404D-83FA-0E66D7340C5A}" sibTransId="{521E685D-E7AE-4983-9AD3-67CD95C6F52F}"/>
    <dgm:cxn modelId="{76211D31-8D51-43C4-8A3A-4868501A5BA1}" type="presOf" srcId="{3008415E-3BBB-404D-83FA-0E66D7340C5A}" destId="{25C51E2C-ABCE-48DE-8424-E047827CADA5}" srcOrd="0" destOrd="0" presId="urn:microsoft.com/office/officeart/2005/8/layout/hierarchy6"/>
    <dgm:cxn modelId="{0C69E253-F6D8-4653-A7CF-27BAAD8AF388}" type="presOf" srcId="{841BCF8E-86D4-4058-BB2B-50A3EFA985F9}" destId="{71D420B3-2EF9-4CCC-8D46-67D68B680C3B}" srcOrd="0" destOrd="0" presId="urn:microsoft.com/office/officeart/2005/8/layout/hierarchy6"/>
    <dgm:cxn modelId="{D6F4F413-8C15-423E-9486-CF3BBD551292}" srcId="{D824FD99-74EB-4857-9C91-E2F237DEF88A}" destId="{C3496BAF-536B-4DC2-A155-AD1F1E67720C}" srcOrd="0" destOrd="0" parTransId="{841BCF8E-86D4-4058-BB2B-50A3EFA985F9}" sibTransId="{78A10664-C80A-4E6C-9E98-B6AFB819E7D1}"/>
    <dgm:cxn modelId="{AE76AD08-961A-4095-B5C9-1D8582669278}" type="presParOf" srcId="{3FE063C0-F543-4B5B-850E-9A694E7C46B4}" destId="{C4A0BA7E-BCD0-4012-B90A-97C8651B9CEA}" srcOrd="0" destOrd="0" presId="urn:microsoft.com/office/officeart/2005/8/layout/hierarchy6"/>
    <dgm:cxn modelId="{D475033F-DEAB-4326-BB8E-75F60CA068AF}" type="presParOf" srcId="{C4A0BA7E-BCD0-4012-B90A-97C8651B9CEA}" destId="{42BB73C1-458B-404A-B505-AFED9BE25956}" srcOrd="0" destOrd="0" presId="urn:microsoft.com/office/officeart/2005/8/layout/hierarchy6"/>
    <dgm:cxn modelId="{AAE3A731-927A-41EB-86C4-70DC94DAEEF5}" type="presParOf" srcId="{42BB73C1-458B-404A-B505-AFED9BE25956}" destId="{0F379FF7-99B2-460E-8291-326B973F01E0}" srcOrd="0" destOrd="0" presId="urn:microsoft.com/office/officeart/2005/8/layout/hierarchy6"/>
    <dgm:cxn modelId="{E9E06FEC-31DE-4A52-B35B-DB6A723C6138}" type="presParOf" srcId="{0F379FF7-99B2-460E-8291-326B973F01E0}" destId="{5366D9B3-10FC-473B-A017-B9B316110773}" srcOrd="0" destOrd="0" presId="urn:microsoft.com/office/officeart/2005/8/layout/hierarchy6"/>
    <dgm:cxn modelId="{45E808E6-06F3-40BB-A922-6F22C5B3AE91}" type="presParOf" srcId="{0F379FF7-99B2-460E-8291-326B973F01E0}" destId="{77D957CE-0D76-4FB0-8612-25367575DC49}" srcOrd="1" destOrd="0" presId="urn:microsoft.com/office/officeart/2005/8/layout/hierarchy6"/>
    <dgm:cxn modelId="{07611579-A373-49A0-963F-30CF8E8F2BF7}" type="presParOf" srcId="{77D957CE-0D76-4FB0-8612-25367575DC49}" destId="{7BBB5BD7-ED27-4792-962A-BB63AC37FA3A}" srcOrd="0" destOrd="0" presId="urn:microsoft.com/office/officeart/2005/8/layout/hierarchy6"/>
    <dgm:cxn modelId="{131B3E71-1987-4C34-BAC4-4AE486E79507}" type="presParOf" srcId="{77D957CE-0D76-4FB0-8612-25367575DC49}" destId="{F83BF538-1916-430F-A740-A5ECED1239A8}" srcOrd="1" destOrd="0" presId="urn:microsoft.com/office/officeart/2005/8/layout/hierarchy6"/>
    <dgm:cxn modelId="{7601B73A-2373-4363-95F5-F3C1B40849BB}" type="presParOf" srcId="{F83BF538-1916-430F-A740-A5ECED1239A8}" destId="{6D6B1B67-40C7-48C1-A485-70B37247A201}" srcOrd="0" destOrd="0" presId="urn:microsoft.com/office/officeart/2005/8/layout/hierarchy6"/>
    <dgm:cxn modelId="{46B7D6A2-A727-4A82-853F-8ED3DA6CED0B}" type="presParOf" srcId="{F83BF538-1916-430F-A740-A5ECED1239A8}" destId="{8518F33E-A8CB-41B0-93A3-7C8DCA7425CB}" srcOrd="1" destOrd="0" presId="urn:microsoft.com/office/officeart/2005/8/layout/hierarchy6"/>
    <dgm:cxn modelId="{9CF83EA8-7FCD-4D47-9B4A-47BC9A59D925}" type="presParOf" srcId="{8518F33E-A8CB-41B0-93A3-7C8DCA7425CB}" destId="{71D420B3-2EF9-4CCC-8D46-67D68B680C3B}" srcOrd="0" destOrd="0" presId="urn:microsoft.com/office/officeart/2005/8/layout/hierarchy6"/>
    <dgm:cxn modelId="{672AEB58-D1AE-4B8C-B0D2-35601B11144D}" type="presParOf" srcId="{8518F33E-A8CB-41B0-93A3-7C8DCA7425CB}" destId="{F333CD9A-EE7A-4B74-BCEA-46C31F9A651F}" srcOrd="1" destOrd="0" presId="urn:microsoft.com/office/officeart/2005/8/layout/hierarchy6"/>
    <dgm:cxn modelId="{95A2C152-B24F-4DEE-B6C8-214780FC48B6}" type="presParOf" srcId="{F333CD9A-EE7A-4B74-BCEA-46C31F9A651F}" destId="{5DC12B52-3F44-4597-9931-02F4F537E38B}" srcOrd="0" destOrd="0" presId="urn:microsoft.com/office/officeart/2005/8/layout/hierarchy6"/>
    <dgm:cxn modelId="{FBF4D9F7-46AC-4EE0-8C08-ECAA02745DF7}" type="presParOf" srcId="{F333CD9A-EE7A-4B74-BCEA-46C31F9A651F}" destId="{E415362C-773E-4B64-9416-328E896D923E}" srcOrd="1" destOrd="0" presId="urn:microsoft.com/office/officeart/2005/8/layout/hierarchy6"/>
    <dgm:cxn modelId="{F1B97824-87FC-4966-9716-2743CB201CF0}" type="presParOf" srcId="{8518F33E-A8CB-41B0-93A3-7C8DCA7425CB}" destId="{25C51E2C-ABCE-48DE-8424-E047827CADA5}" srcOrd="2" destOrd="0" presId="urn:microsoft.com/office/officeart/2005/8/layout/hierarchy6"/>
    <dgm:cxn modelId="{E77FA244-D799-4BBA-BF41-C7FABC7D3348}" type="presParOf" srcId="{8518F33E-A8CB-41B0-93A3-7C8DCA7425CB}" destId="{68AAC2DC-F96B-4DD1-8A4A-68B3996CB471}" srcOrd="3" destOrd="0" presId="urn:microsoft.com/office/officeart/2005/8/layout/hierarchy6"/>
    <dgm:cxn modelId="{BAC16B6A-93A4-4A7F-BAEF-54CDD657852C}" type="presParOf" srcId="{68AAC2DC-F96B-4DD1-8A4A-68B3996CB471}" destId="{56B8D434-DB92-4233-B14E-D4321204F4E9}" srcOrd="0" destOrd="0" presId="urn:microsoft.com/office/officeart/2005/8/layout/hierarchy6"/>
    <dgm:cxn modelId="{0DD1E78A-A14A-42DD-85DC-2C003AA48E3F}" type="presParOf" srcId="{68AAC2DC-F96B-4DD1-8A4A-68B3996CB471}" destId="{16734B2B-F8F9-4B2E-A1A1-798B7123E85B}" srcOrd="1" destOrd="0" presId="urn:microsoft.com/office/officeart/2005/8/layout/hierarchy6"/>
    <dgm:cxn modelId="{24831ACC-D9A9-47A4-BAD1-AA1134CF6791}" type="presParOf" srcId="{8518F33E-A8CB-41B0-93A3-7C8DCA7425CB}" destId="{A1F1D8BD-F0FF-459B-8628-A7E226E06F9D}" srcOrd="4" destOrd="0" presId="urn:microsoft.com/office/officeart/2005/8/layout/hierarchy6"/>
    <dgm:cxn modelId="{7403ACD4-8B12-452C-AE5C-D6C63502EFB1}" type="presParOf" srcId="{8518F33E-A8CB-41B0-93A3-7C8DCA7425CB}" destId="{4C79490A-A215-458D-804C-C03BA7AEBD27}" srcOrd="5" destOrd="0" presId="urn:microsoft.com/office/officeart/2005/8/layout/hierarchy6"/>
    <dgm:cxn modelId="{C6F750C6-2AD6-4072-9174-8B6C72F442DF}" type="presParOf" srcId="{4C79490A-A215-458D-804C-C03BA7AEBD27}" destId="{3DECC4B6-FA64-46C6-A289-A388EE23050F}" srcOrd="0" destOrd="0" presId="urn:microsoft.com/office/officeart/2005/8/layout/hierarchy6"/>
    <dgm:cxn modelId="{791F1772-EFF4-4F93-BF86-04C16AD2133A}" type="presParOf" srcId="{4C79490A-A215-458D-804C-C03BA7AEBD27}" destId="{3996C837-B64E-4553-9BA2-D60EB861CB21}" srcOrd="1" destOrd="0" presId="urn:microsoft.com/office/officeart/2005/8/layout/hierarchy6"/>
    <dgm:cxn modelId="{1FA44C91-12C1-4337-B241-6162B127356B}" type="presParOf" srcId="{8518F33E-A8CB-41B0-93A3-7C8DCA7425CB}" destId="{2DFDDC35-41AD-4010-97FD-A2967ABE37EA}" srcOrd="6" destOrd="0" presId="urn:microsoft.com/office/officeart/2005/8/layout/hierarchy6"/>
    <dgm:cxn modelId="{68A891B4-B9CE-4D62-8C80-BB94137DCB9F}" type="presParOf" srcId="{8518F33E-A8CB-41B0-93A3-7C8DCA7425CB}" destId="{DA38339A-BBC9-49F1-AF3E-F464ECFF42B9}" srcOrd="7" destOrd="0" presId="urn:microsoft.com/office/officeart/2005/8/layout/hierarchy6"/>
    <dgm:cxn modelId="{7470B2BA-D917-48D9-B45C-501AA5ED55AD}" type="presParOf" srcId="{DA38339A-BBC9-49F1-AF3E-F464ECFF42B9}" destId="{9208994C-7A05-4B48-BC7D-5C0C3D345C9E}" srcOrd="0" destOrd="0" presId="urn:microsoft.com/office/officeart/2005/8/layout/hierarchy6"/>
    <dgm:cxn modelId="{237A6B29-2BD6-4B9D-98F6-1598BA627786}" type="presParOf" srcId="{DA38339A-BBC9-49F1-AF3E-F464ECFF42B9}" destId="{444EFF15-626E-4C65-942F-6D3E89B2529E}" srcOrd="1" destOrd="0" presId="urn:microsoft.com/office/officeart/2005/8/layout/hierarchy6"/>
    <dgm:cxn modelId="{6763976E-9D4C-4D67-A5EF-6289A89127CF}" type="presParOf" srcId="{3FE063C0-F543-4B5B-850E-9A694E7C46B4}" destId="{2E3F6BC3-482A-4571-96B8-3881E29DB14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631EA-B8B2-4A5B-B46F-A86B5133BB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2C42D-E802-49FE-A26A-BC76F02507C6}">
      <dgm:prSet phldrT="[Text]"/>
      <dgm:spPr/>
      <dgm:t>
        <a:bodyPr/>
        <a:lstStyle/>
        <a:p>
          <a:r>
            <a:rPr lang="en-US" b="1" dirty="0" err="1">
              <a:solidFill>
                <a:srgbClr val="5278B8"/>
              </a:solidFill>
              <a:latin typeface="Arial" charset="0"/>
            </a:rPr>
            <a:t>Manajer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Humas</a:t>
          </a:r>
          <a:endParaRPr lang="en-US" dirty="0">
            <a:solidFill>
              <a:srgbClr val="5278B8"/>
            </a:solidFill>
          </a:endParaRPr>
        </a:p>
      </dgm:t>
    </dgm:pt>
    <dgm:pt modelId="{25D5A67B-2DDB-46AE-8735-FCBA56CFC524}" type="parTrans" cxnId="{83FEBA59-C21E-4D8D-848F-3BCCFD92A365}">
      <dgm:prSet/>
      <dgm:spPr/>
      <dgm:t>
        <a:bodyPr/>
        <a:lstStyle/>
        <a:p>
          <a:endParaRPr lang="en-US"/>
        </a:p>
      </dgm:t>
    </dgm:pt>
    <dgm:pt modelId="{2D88AAF8-AAD9-4D52-899B-5757EC3E3474}" type="sibTrans" cxnId="{83FEBA59-C21E-4D8D-848F-3BCCFD92A365}">
      <dgm:prSet/>
      <dgm:spPr/>
      <dgm:t>
        <a:bodyPr/>
        <a:lstStyle/>
        <a:p>
          <a:endParaRPr lang="en-US"/>
        </a:p>
      </dgm:t>
    </dgm:pt>
    <dgm:pt modelId="{5D947181-0D1D-4B47-BE5E-80FCA4C1E052}">
      <dgm:prSet/>
      <dgm:spPr/>
      <dgm:t>
        <a:bodyPr/>
        <a:lstStyle/>
        <a:p>
          <a:r>
            <a:rPr lang="en-US" b="1" dirty="0" err="1">
              <a:solidFill>
                <a:srgbClr val="5278B8"/>
              </a:solidFill>
              <a:latin typeface="Arial" charset="0"/>
            </a:rPr>
            <a:t>Asisten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Manajer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Humas</a:t>
          </a:r>
          <a:endParaRPr lang="en-US" b="1" dirty="0">
            <a:solidFill>
              <a:srgbClr val="5278B8"/>
            </a:solidFill>
            <a:latin typeface="Arial" charset="0"/>
          </a:endParaRPr>
        </a:p>
      </dgm:t>
    </dgm:pt>
    <dgm:pt modelId="{8F0E28FA-C7AD-498C-9357-0C9EDC1625BC}" type="parTrans" cxnId="{49BAEFEF-8D30-4B7B-9941-ECEBDA965A32}">
      <dgm:prSet/>
      <dgm:spPr/>
      <dgm:t>
        <a:bodyPr/>
        <a:lstStyle/>
        <a:p>
          <a:endParaRPr lang="en-US"/>
        </a:p>
      </dgm:t>
    </dgm:pt>
    <dgm:pt modelId="{562A76FA-B5C7-4F9A-A118-2F9C4D6AFD47}" type="sibTrans" cxnId="{49BAEFEF-8D30-4B7B-9941-ECEBDA965A32}">
      <dgm:prSet/>
      <dgm:spPr/>
      <dgm:t>
        <a:bodyPr/>
        <a:lstStyle/>
        <a:p>
          <a:endParaRPr lang="en-US"/>
        </a:p>
      </dgm:t>
    </dgm:pt>
    <dgm:pt modelId="{E41E2B5C-E2B1-4A47-A651-DB5D55A8ADAB}">
      <dgm:prSet/>
      <dgm:spPr/>
      <dgm:t>
        <a:bodyPr/>
        <a:lstStyle/>
        <a:p>
          <a:r>
            <a:rPr lang="en-US" b="1" dirty="0">
              <a:solidFill>
                <a:srgbClr val="5278B8"/>
              </a:solidFill>
              <a:latin typeface="Arial" charset="0"/>
            </a:rPr>
            <a:t>Editor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Jurnal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internal</a:t>
          </a:r>
        </a:p>
      </dgm:t>
    </dgm:pt>
    <dgm:pt modelId="{94910736-0FD6-4D55-9BFF-EBE6F43622B3}" type="parTrans" cxnId="{8E5C652D-438D-49F2-A99E-2A8909FA0430}">
      <dgm:prSet/>
      <dgm:spPr/>
      <dgm:t>
        <a:bodyPr/>
        <a:lstStyle/>
        <a:p>
          <a:endParaRPr lang="en-US"/>
        </a:p>
      </dgm:t>
    </dgm:pt>
    <dgm:pt modelId="{0B7D43E2-21E6-4C2F-B460-3AC66AF3F2AC}" type="sibTrans" cxnId="{8E5C652D-438D-49F2-A99E-2A8909FA0430}">
      <dgm:prSet/>
      <dgm:spPr/>
      <dgm:t>
        <a:bodyPr/>
        <a:lstStyle/>
        <a:p>
          <a:endParaRPr lang="en-US"/>
        </a:p>
      </dgm:t>
    </dgm:pt>
    <dgm:pt modelId="{5A874964-001C-42B8-8C0E-745EA01F6796}">
      <dgm:prSet/>
      <dgm:spPr/>
      <dgm:t>
        <a:bodyPr/>
        <a:lstStyle/>
        <a:p>
          <a:r>
            <a:rPr lang="en-US" b="1" dirty="0" err="1">
              <a:solidFill>
                <a:srgbClr val="5278B8"/>
              </a:solidFill>
              <a:latin typeface="Arial" charset="0"/>
            </a:rPr>
            <a:t>Pengatur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Kunjungan</a:t>
          </a:r>
          <a:endParaRPr lang="en-US" b="1" dirty="0">
            <a:solidFill>
              <a:srgbClr val="5278B8"/>
            </a:solidFill>
            <a:latin typeface="Arial" charset="0"/>
          </a:endParaRPr>
        </a:p>
      </dgm:t>
    </dgm:pt>
    <dgm:pt modelId="{1E4F386F-D015-4F4E-A87C-4418992E24A2}" type="parTrans" cxnId="{FA3A7553-B58D-4D7C-A99F-48723F23B26E}">
      <dgm:prSet/>
      <dgm:spPr/>
      <dgm:t>
        <a:bodyPr/>
        <a:lstStyle/>
        <a:p>
          <a:endParaRPr lang="en-US"/>
        </a:p>
      </dgm:t>
    </dgm:pt>
    <dgm:pt modelId="{8166F9F4-9635-48AA-80DE-C6CA020CB5B6}" type="sibTrans" cxnId="{FA3A7553-B58D-4D7C-A99F-48723F23B26E}">
      <dgm:prSet/>
      <dgm:spPr/>
      <dgm:t>
        <a:bodyPr/>
        <a:lstStyle/>
        <a:p>
          <a:endParaRPr lang="en-US"/>
        </a:p>
      </dgm:t>
    </dgm:pt>
    <dgm:pt modelId="{97D7FF56-8BC4-4CB4-A573-A27BD73FF84E}">
      <dgm:prSet/>
      <dgm:spPr/>
      <dgm:t>
        <a:bodyPr/>
        <a:lstStyle/>
        <a:p>
          <a:r>
            <a:rPr lang="en-US" b="1" dirty="0" err="1">
              <a:solidFill>
                <a:srgbClr val="5278B8"/>
              </a:solidFill>
              <a:latin typeface="Arial" charset="0"/>
            </a:rPr>
            <a:t>Fotografer</a:t>
          </a:r>
          <a:endParaRPr lang="en-US" b="1" dirty="0">
            <a:solidFill>
              <a:srgbClr val="5278B8"/>
            </a:solidFill>
            <a:latin typeface="Arial" charset="0"/>
          </a:endParaRPr>
        </a:p>
      </dgm:t>
    </dgm:pt>
    <dgm:pt modelId="{04A629C0-C6F1-46EF-8193-867E2E4ED693}" type="parTrans" cxnId="{178CE4BD-18B2-4C32-8074-BEB920311349}">
      <dgm:prSet/>
      <dgm:spPr/>
      <dgm:t>
        <a:bodyPr/>
        <a:lstStyle/>
        <a:p>
          <a:endParaRPr lang="en-US"/>
        </a:p>
      </dgm:t>
    </dgm:pt>
    <dgm:pt modelId="{9031FFEB-AB0B-425E-95FC-EC077A6640AA}" type="sibTrans" cxnId="{178CE4BD-18B2-4C32-8074-BEB920311349}">
      <dgm:prSet/>
      <dgm:spPr/>
      <dgm:t>
        <a:bodyPr/>
        <a:lstStyle/>
        <a:p>
          <a:endParaRPr lang="en-US"/>
        </a:p>
      </dgm:t>
    </dgm:pt>
    <dgm:pt modelId="{AFA31F23-791C-41B0-AA3B-C17D56FC3932}">
      <dgm:prSet/>
      <dgm:spPr/>
      <dgm:t>
        <a:bodyPr/>
        <a:lstStyle/>
        <a:p>
          <a:r>
            <a:rPr lang="en-US" b="1" dirty="0" err="1">
              <a:solidFill>
                <a:srgbClr val="5278B8"/>
              </a:solidFill>
              <a:latin typeface="Arial" charset="0"/>
            </a:rPr>
            <a:t>Percetakan</a:t>
          </a:r>
          <a:r>
            <a:rPr lang="en-US" b="1" dirty="0">
              <a:solidFill>
                <a:srgbClr val="5278B8"/>
              </a:solidFill>
              <a:latin typeface="Arial" charset="0"/>
            </a:rPr>
            <a:t> &amp;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Publikasi</a:t>
          </a:r>
          <a:endParaRPr lang="en-US" b="1" dirty="0">
            <a:solidFill>
              <a:srgbClr val="5278B8"/>
            </a:solidFill>
            <a:latin typeface="Arial" charset="0"/>
          </a:endParaRPr>
        </a:p>
      </dgm:t>
    </dgm:pt>
    <dgm:pt modelId="{1A04128B-B556-4C74-B731-0AC7CBA35852}" type="parTrans" cxnId="{CD6D1659-49E9-4BDF-BA57-BFE91C928790}">
      <dgm:prSet/>
      <dgm:spPr/>
      <dgm:t>
        <a:bodyPr/>
        <a:lstStyle/>
        <a:p>
          <a:endParaRPr lang="en-US"/>
        </a:p>
      </dgm:t>
    </dgm:pt>
    <dgm:pt modelId="{69828D28-66B5-4CDD-82DD-66B81E7C492A}" type="sibTrans" cxnId="{CD6D1659-49E9-4BDF-BA57-BFE91C928790}">
      <dgm:prSet/>
      <dgm:spPr/>
      <dgm:t>
        <a:bodyPr/>
        <a:lstStyle/>
        <a:p>
          <a:endParaRPr lang="en-US"/>
        </a:p>
      </dgm:t>
    </dgm:pt>
    <dgm:pt modelId="{4DDF3C34-4122-40FF-B66B-C6B59E2DBFDB}">
      <dgm:prSet/>
      <dgm:spPr/>
      <dgm:t>
        <a:bodyPr/>
        <a:lstStyle/>
        <a:p>
          <a:r>
            <a:rPr lang="en-US" b="1">
              <a:solidFill>
                <a:srgbClr val="5278B8"/>
              </a:solidFill>
              <a:latin typeface="Arial" charset="0"/>
            </a:rPr>
            <a:t>Petugas </a:t>
          </a:r>
          <a:r>
            <a:rPr lang="en-US" b="1" dirty="0" err="1">
              <a:solidFill>
                <a:srgbClr val="5278B8"/>
              </a:solidFill>
              <a:latin typeface="Arial" charset="0"/>
            </a:rPr>
            <a:t>Pers</a:t>
          </a:r>
          <a:endParaRPr lang="en-US" b="1" dirty="0">
            <a:solidFill>
              <a:srgbClr val="5278B8"/>
            </a:solidFill>
            <a:latin typeface="Arial" charset="0"/>
          </a:endParaRPr>
        </a:p>
      </dgm:t>
    </dgm:pt>
    <dgm:pt modelId="{92DB403D-A8FA-4CB6-87F2-A42E765BAC36}" type="parTrans" cxnId="{45D4347C-7032-4A93-B4BC-E2B42F47EC51}">
      <dgm:prSet/>
      <dgm:spPr/>
      <dgm:t>
        <a:bodyPr/>
        <a:lstStyle/>
        <a:p>
          <a:endParaRPr lang="en-US"/>
        </a:p>
      </dgm:t>
    </dgm:pt>
    <dgm:pt modelId="{4997DFEB-7A36-434F-96ED-B0F9589ED842}" type="sibTrans" cxnId="{45D4347C-7032-4A93-B4BC-E2B42F47EC51}">
      <dgm:prSet/>
      <dgm:spPr/>
      <dgm:t>
        <a:bodyPr/>
        <a:lstStyle/>
        <a:p>
          <a:endParaRPr lang="en-US"/>
        </a:p>
      </dgm:t>
    </dgm:pt>
    <dgm:pt modelId="{79C71634-D3B1-41E2-821B-6A4BD5BDFB06}" type="pres">
      <dgm:prSet presAssocID="{5F9631EA-B8B2-4A5B-B46F-A86B5133BB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9CADC7-A8BD-4F37-9B69-15A65B647EAB}" type="pres">
      <dgm:prSet presAssocID="{8402C42D-E802-49FE-A26A-BC76F02507C6}" presName="hierRoot1" presStyleCnt="0"/>
      <dgm:spPr/>
    </dgm:pt>
    <dgm:pt modelId="{E7A22669-774D-416F-8251-C40CB0D7E535}" type="pres">
      <dgm:prSet presAssocID="{8402C42D-E802-49FE-A26A-BC76F02507C6}" presName="composite" presStyleCnt="0"/>
      <dgm:spPr/>
    </dgm:pt>
    <dgm:pt modelId="{BDC5BC31-1BAB-4430-911C-506139C130A7}" type="pres">
      <dgm:prSet presAssocID="{8402C42D-E802-49FE-A26A-BC76F02507C6}" presName="background" presStyleLbl="node0" presStyleIdx="0" presStyleCnt="1"/>
      <dgm:spPr/>
    </dgm:pt>
    <dgm:pt modelId="{ADFEDDDA-6D83-405A-A8A6-B88909FA8EAB}" type="pres">
      <dgm:prSet presAssocID="{8402C42D-E802-49FE-A26A-BC76F02507C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EB965-DCC5-4A6A-AEE5-5AF05881E040}" type="pres">
      <dgm:prSet presAssocID="{8402C42D-E802-49FE-A26A-BC76F02507C6}" presName="hierChild2" presStyleCnt="0"/>
      <dgm:spPr/>
    </dgm:pt>
    <dgm:pt modelId="{03D7E51E-72FC-4950-BED8-AEA870361E37}" type="pres">
      <dgm:prSet presAssocID="{8F0E28FA-C7AD-498C-9357-0C9EDC1625B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EA53C009-14DB-4F75-9D77-B47AB2734615}" type="pres">
      <dgm:prSet presAssocID="{5D947181-0D1D-4B47-BE5E-80FCA4C1E052}" presName="hierRoot2" presStyleCnt="0"/>
      <dgm:spPr/>
    </dgm:pt>
    <dgm:pt modelId="{CA223713-575E-4D51-8D64-7708F1F8DA2A}" type="pres">
      <dgm:prSet presAssocID="{5D947181-0D1D-4B47-BE5E-80FCA4C1E052}" presName="composite2" presStyleCnt="0"/>
      <dgm:spPr/>
    </dgm:pt>
    <dgm:pt modelId="{430E4235-3A9A-4569-8F5E-B5B557D21DD7}" type="pres">
      <dgm:prSet presAssocID="{5D947181-0D1D-4B47-BE5E-80FCA4C1E052}" presName="background2" presStyleLbl="node2" presStyleIdx="0" presStyleCnt="1"/>
      <dgm:spPr/>
    </dgm:pt>
    <dgm:pt modelId="{A89DDDFD-B6EA-45CF-A2AD-8C4F68AD9D28}" type="pres">
      <dgm:prSet presAssocID="{5D947181-0D1D-4B47-BE5E-80FCA4C1E052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DC576-EEBF-4E5A-A72F-4BCDD9D0D196}" type="pres">
      <dgm:prSet presAssocID="{5D947181-0D1D-4B47-BE5E-80FCA4C1E052}" presName="hierChild3" presStyleCnt="0"/>
      <dgm:spPr/>
    </dgm:pt>
    <dgm:pt modelId="{00B84D70-9ABA-4FB9-9D36-68EFDA8E72C5}" type="pres">
      <dgm:prSet presAssocID="{94910736-0FD6-4D55-9BFF-EBE6F43622B3}" presName="Name17" presStyleLbl="parChTrans1D3" presStyleIdx="0" presStyleCnt="5"/>
      <dgm:spPr/>
      <dgm:t>
        <a:bodyPr/>
        <a:lstStyle/>
        <a:p>
          <a:endParaRPr lang="en-US"/>
        </a:p>
      </dgm:t>
    </dgm:pt>
    <dgm:pt modelId="{DEF70F08-0CB3-4852-9033-AF0269E333CB}" type="pres">
      <dgm:prSet presAssocID="{E41E2B5C-E2B1-4A47-A651-DB5D55A8ADAB}" presName="hierRoot3" presStyleCnt="0"/>
      <dgm:spPr/>
    </dgm:pt>
    <dgm:pt modelId="{C7E60A22-808F-44DE-85BA-80078FC1DCBB}" type="pres">
      <dgm:prSet presAssocID="{E41E2B5C-E2B1-4A47-A651-DB5D55A8ADAB}" presName="composite3" presStyleCnt="0"/>
      <dgm:spPr/>
    </dgm:pt>
    <dgm:pt modelId="{187D581F-2D51-41EC-A60D-EA6A2EA6EF6B}" type="pres">
      <dgm:prSet presAssocID="{E41E2B5C-E2B1-4A47-A651-DB5D55A8ADAB}" presName="background3" presStyleLbl="node3" presStyleIdx="0" presStyleCnt="5"/>
      <dgm:spPr/>
    </dgm:pt>
    <dgm:pt modelId="{96AC0749-AC7E-42A2-8776-96C4152F8535}" type="pres">
      <dgm:prSet presAssocID="{E41E2B5C-E2B1-4A47-A651-DB5D55A8ADA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60153-A111-44E6-9451-F16F37626179}" type="pres">
      <dgm:prSet presAssocID="{E41E2B5C-E2B1-4A47-A651-DB5D55A8ADAB}" presName="hierChild4" presStyleCnt="0"/>
      <dgm:spPr/>
    </dgm:pt>
    <dgm:pt modelId="{A39089EC-0513-4278-9A53-7BDEA89B740B}" type="pres">
      <dgm:prSet presAssocID="{1E4F386F-D015-4F4E-A87C-4418992E24A2}" presName="Name17" presStyleLbl="parChTrans1D3" presStyleIdx="1" presStyleCnt="5"/>
      <dgm:spPr/>
      <dgm:t>
        <a:bodyPr/>
        <a:lstStyle/>
        <a:p>
          <a:endParaRPr lang="en-US"/>
        </a:p>
      </dgm:t>
    </dgm:pt>
    <dgm:pt modelId="{E0B5218F-8407-41C0-8FEB-307B3ACE2761}" type="pres">
      <dgm:prSet presAssocID="{5A874964-001C-42B8-8C0E-745EA01F6796}" presName="hierRoot3" presStyleCnt="0"/>
      <dgm:spPr/>
    </dgm:pt>
    <dgm:pt modelId="{7C2FE01C-C52F-40F3-AE7B-CEC6F2A86112}" type="pres">
      <dgm:prSet presAssocID="{5A874964-001C-42B8-8C0E-745EA01F6796}" presName="composite3" presStyleCnt="0"/>
      <dgm:spPr/>
    </dgm:pt>
    <dgm:pt modelId="{6188A984-05F0-4305-9468-F27040AF94EB}" type="pres">
      <dgm:prSet presAssocID="{5A874964-001C-42B8-8C0E-745EA01F6796}" presName="background3" presStyleLbl="node3" presStyleIdx="1" presStyleCnt="5"/>
      <dgm:spPr/>
    </dgm:pt>
    <dgm:pt modelId="{AC9BC795-E077-40BE-BFE0-59C60F9D9753}" type="pres">
      <dgm:prSet presAssocID="{5A874964-001C-42B8-8C0E-745EA01F679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2CA1A-D735-4B4B-8C2E-50BDCB656354}" type="pres">
      <dgm:prSet presAssocID="{5A874964-001C-42B8-8C0E-745EA01F6796}" presName="hierChild4" presStyleCnt="0"/>
      <dgm:spPr/>
    </dgm:pt>
    <dgm:pt modelId="{C017C79E-77C4-4EB9-8976-34799959D3DE}" type="pres">
      <dgm:prSet presAssocID="{04A629C0-C6F1-46EF-8193-867E2E4ED69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AB4E0A7B-ADBC-4C55-AFCA-4EBB62A6DFE6}" type="pres">
      <dgm:prSet presAssocID="{97D7FF56-8BC4-4CB4-A573-A27BD73FF84E}" presName="hierRoot3" presStyleCnt="0"/>
      <dgm:spPr/>
    </dgm:pt>
    <dgm:pt modelId="{45400A53-2D27-410D-9BF4-7E0FE297F3B4}" type="pres">
      <dgm:prSet presAssocID="{97D7FF56-8BC4-4CB4-A573-A27BD73FF84E}" presName="composite3" presStyleCnt="0"/>
      <dgm:spPr/>
    </dgm:pt>
    <dgm:pt modelId="{60827196-F2B3-4783-AE12-DFFC5082E051}" type="pres">
      <dgm:prSet presAssocID="{97D7FF56-8BC4-4CB4-A573-A27BD73FF84E}" presName="background3" presStyleLbl="node3" presStyleIdx="2" presStyleCnt="5"/>
      <dgm:spPr/>
    </dgm:pt>
    <dgm:pt modelId="{0BD34BC2-CF96-47F8-B69B-49F9E6105F16}" type="pres">
      <dgm:prSet presAssocID="{97D7FF56-8BC4-4CB4-A573-A27BD73FF84E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BA655-A067-4499-A4AA-02592B715EE9}" type="pres">
      <dgm:prSet presAssocID="{97D7FF56-8BC4-4CB4-A573-A27BD73FF84E}" presName="hierChild4" presStyleCnt="0"/>
      <dgm:spPr/>
    </dgm:pt>
    <dgm:pt modelId="{41DB4A45-DBC8-4703-B5D1-DE6276AB679F}" type="pres">
      <dgm:prSet presAssocID="{1A04128B-B556-4C74-B731-0AC7CBA35852}" presName="Name17" presStyleLbl="parChTrans1D3" presStyleIdx="3" presStyleCnt="5"/>
      <dgm:spPr/>
      <dgm:t>
        <a:bodyPr/>
        <a:lstStyle/>
        <a:p>
          <a:endParaRPr lang="en-US"/>
        </a:p>
      </dgm:t>
    </dgm:pt>
    <dgm:pt modelId="{961C46AE-9A32-4EBB-BE83-EDDC764F4B1E}" type="pres">
      <dgm:prSet presAssocID="{AFA31F23-791C-41B0-AA3B-C17D56FC3932}" presName="hierRoot3" presStyleCnt="0"/>
      <dgm:spPr/>
    </dgm:pt>
    <dgm:pt modelId="{0282146D-6C8E-4A9C-9FC1-846C5EA7C5F5}" type="pres">
      <dgm:prSet presAssocID="{AFA31F23-791C-41B0-AA3B-C17D56FC3932}" presName="composite3" presStyleCnt="0"/>
      <dgm:spPr/>
    </dgm:pt>
    <dgm:pt modelId="{4FD9BDA8-854A-44E6-BD1D-7C5A59BCAE10}" type="pres">
      <dgm:prSet presAssocID="{AFA31F23-791C-41B0-AA3B-C17D56FC3932}" presName="background3" presStyleLbl="node3" presStyleIdx="3" presStyleCnt="5"/>
      <dgm:spPr/>
    </dgm:pt>
    <dgm:pt modelId="{0D2E7099-63F9-4268-8B59-D2001253E997}" type="pres">
      <dgm:prSet presAssocID="{AFA31F23-791C-41B0-AA3B-C17D56FC393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4741A-E5E0-428B-9CE3-1F88254E3702}" type="pres">
      <dgm:prSet presAssocID="{AFA31F23-791C-41B0-AA3B-C17D56FC3932}" presName="hierChild4" presStyleCnt="0"/>
      <dgm:spPr/>
    </dgm:pt>
    <dgm:pt modelId="{E6885AAF-2D51-413A-97FB-550197559FDD}" type="pres">
      <dgm:prSet presAssocID="{92DB403D-A8FA-4CB6-87F2-A42E765BAC3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F837C1FA-5F54-480A-9BBA-0191A95043E0}" type="pres">
      <dgm:prSet presAssocID="{4DDF3C34-4122-40FF-B66B-C6B59E2DBFDB}" presName="hierRoot3" presStyleCnt="0"/>
      <dgm:spPr/>
    </dgm:pt>
    <dgm:pt modelId="{E09FC878-DD8B-424D-B067-C61E2B03ED4C}" type="pres">
      <dgm:prSet presAssocID="{4DDF3C34-4122-40FF-B66B-C6B59E2DBFDB}" presName="composite3" presStyleCnt="0"/>
      <dgm:spPr/>
    </dgm:pt>
    <dgm:pt modelId="{A5DF47DA-8BE0-45C1-B80E-6346A056213C}" type="pres">
      <dgm:prSet presAssocID="{4DDF3C34-4122-40FF-B66B-C6B59E2DBFDB}" presName="background3" presStyleLbl="node3" presStyleIdx="4" presStyleCnt="5"/>
      <dgm:spPr/>
    </dgm:pt>
    <dgm:pt modelId="{3B5721FA-C5BF-437F-BD46-A7E09C71C442}" type="pres">
      <dgm:prSet presAssocID="{4DDF3C34-4122-40FF-B66B-C6B59E2DBFD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FF2A9-1DC2-40DE-B03E-2DD272B1A46C}" type="pres">
      <dgm:prSet presAssocID="{4DDF3C34-4122-40FF-B66B-C6B59E2DBFDB}" presName="hierChild4" presStyleCnt="0"/>
      <dgm:spPr/>
    </dgm:pt>
  </dgm:ptLst>
  <dgm:cxnLst>
    <dgm:cxn modelId="{1FEC3F49-5A17-46AA-A033-1AB09F8CAA34}" type="presOf" srcId="{04A629C0-C6F1-46EF-8193-867E2E4ED693}" destId="{C017C79E-77C4-4EB9-8976-34799959D3DE}" srcOrd="0" destOrd="0" presId="urn:microsoft.com/office/officeart/2005/8/layout/hierarchy1"/>
    <dgm:cxn modelId="{8E5C652D-438D-49F2-A99E-2A8909FA0430}" srcId="{5D947181-0D1D-4B47-BE5E-80FCA4C1E052}" destId="{E41E2B5C-E2B1-4A47-A651-DB5D55A8ADAB}" srcOrd="0" destOrd="0" parTransId="{94910736-0FD6-4D55-9BFF-EBE6F43622B3}" sibTransId="{0B7D43E2-21E6-4C2F-B460-3AC66AF3F2AC}"/>
    <dgm:cxn modelId="{531B029B-7047-404A-806C-AA5051F32A0F}" type="presOf" srcId="{8F0E28FA-C7AD-498C-9357-0C9EDC1625BC}" destId="{03D7E51E-72FC-4950-BED8-AEA870361E37}" srcOrd="0" destOrd="0" presId="urn:microsoft.com/office/officeart/2005/8/layout/hierarchy1"/>
    <dgm:cxn modelId="{CD6D1659-49E9-4BDF-BA57-BFE91C928790}" srcId="{5D947181-0D1D-4B47-BE5E-80FCA4C1E052}" destId="{AFA31F23-791C-41B0-AA3B-C17D56FC3932}" srcOrd="3" destOrd="0" parTransId="{1A04128B-B556-4C74-B731-0AC7CBA35852}" sibTransId="{69828D28-66B5-4CDD-82DD-66B81E7C492A}"/>
    <dgm:cxn modelId="{3E8A7E1B-0FDC-42B6-A0E0-0A974316D828}" type="presOf" srcId="{5F9631EA-B8B2-4A5B-B46F-A86B5133BB6F}" destId="{79C71634-D3B1-41E2-821B-6A4BD5BDFB06}" srcOrd="0" destOrd="0" presId="urn:microsoft.com/office/officeart/2005/8/layout/hierarchy1"/>
    <dgm:cxn modelId="{33BAE38C-5E6A-4DB4-B780-FA218B931B8B}" type="presOf" srcId="{92DB403D-A8FA-4CB6-87F2-A42E765BAC36}" destId="{E6885AAF-2D51-413A-97FB-550197559FDD}" srcOrd="0" destOrd="0" presId="urn:microsoft.com/office/officeart/2005/8/layout/hierarchy1"/>
    <dgm:cxn modelId="{83FEBA59-C21E-4D8D-848F-3BCCFD92A365}" srcId="{5F9631EA-B8B2-4A5B-B46F-A86B5133BB6F}" destId="{8402C42D-E802-49FE-A26A-BC76F02507C6}" srcOrd="0" destOrd="0" parTransId="{25D5A67B-2DDB-46AE-8735-FCBA56CFC524}" sibTransId="{2D88AAF8-AAD9-4D52-899B-5757EC3E3474}"/>
    <dgm:cxn modelId="{B791544F-F62D-4E71-8BAD-D7C998A930ED}" type="presOf" srcId="{E41E2B5C-E2B1-4A47-A651-DB5D55A8ADAB}" destId="{96AC0749-AC7E-42A2-8776-96C4152F8535}" srcOrd="0" destOrd="0" presId="urn:microsoft.com/office/officeart/2005/8/layout/hierarchy1"/>
    <dgm:cxn modelId="{09BEA5A4-6CAD-46C9-BFE2-297A9E46F5BA}" type="presOf" srcId="{1E4F386F-D015-4F4E-A87C-4418992E24A2}" destId="{A39089EC-0513-4278-9A53-7BDEA89B740B}" srcOrd="0" destOrd="0" presId="urn:microsoft.com/office/officeart/2005/8/layout/hierarchy1"/>
    <dgm:cxn modelId="{F0E63E00-BF6D-4D8F-8409-FAC250891DB4}" type="presOf" srcId="{AFA31F23-791C-41B0-AA3B-C17D56FC3932}" destId="{0D2E7099-63F9-4268-8B59-D2001253E997}" srcOrd="0" destOrd="0" presId="urn:microsoft.com/office/officeart/2005/8/layout/hierarchy1"/>
    <dgm:cxn modelId="{87E87DFA-9764-4204-8EAA-4C2D84CBF0F6}" type="presOf" srcId="{1A04128B-B556-4C74-B731-0AC7CBA35852}" destId="{41DB4A45-DBC8-4703-B5D1-DE6276AB679F}" srcOrd="0" destOrd="0" presId="urn:microsoft.com/office/officeart/2005/8/layout/hierarchy1"/>
    <dgm:cxn modelId="{D8DDB166-4A8B-4001-B5AE-5109DAA9E088}" type="presOf" srcId="{8402C42D-E802-49FE-A26A-BC76F02507C6}" destId="{ADFEDDDA-6D83-405A-A8A6-B88909FA8EAB}" srcOrd="0" destOrd="0" presId="urn:microsoft.com/office/officeart/2005/8/layout/hierarchy1"/>
    <dgm:cxn modelId="{49BAEFEF-8D30-4B7B-9941-ECEBDA965A32}" srcId="{8402C42D-E802-49FE-A26A-BC76F02507C6}" destId="{5D947181-0D1D-4B47-BE5E-80FCA4C1E052}" srcOrd="0" destOrd="0" parTransId="{8F0E28FA-C7AD-498C-9357-0C9EDC1625BC}" sibTransId="{562A76FA-B5C7-4F9A-A118-2F9C4D6AFD47}"/>
    <dgm:cxn modelId="{BB043D3B-20AC-43C5-8D19-A567BED77D18}" type="presOf" srcId="{5D947181-0D1D-4B47-BE5E-80FCA4C1E052}" destId="{A89DDDFD-B6EA-45CF-A2AD-8C4F68AD9D28}" srcOrd="0" destOrd="0" presId="urn:microsoft.com/office/officeart/2005/8/layout/hierarchy1"/>
    <dgm:cxn modelId="{80E935DE-F35E-4B36-86FE-7567C98553B8}" type="presOf" srcId="{5A874964-001C-42B8-8C0E-745EA01F6796}" destId="{AC9BC795-E077-40BE-BFE0-59C60F9D9753}" srcOrd="0" destOrd="0" presId="urn:microsoft.com/office/officeart/2005/8/layout/hierarchy1"/>
    <dgm:cxn modelId="{45D4347C-7032-4A93-B4BC-E2B42F47EC51}" srcId="{5D947181-0D1D-4B47-BE5E-80FCA4C1E052}" destId="{4DDF3C34-4122-40FF-B66B-C6B59E2DBFDB}" srcOrd="4" destOrd="0" parTransId="{92DB403D-A8FA-4CB6-87F2-A42E765BAC36}" sibTransId="{4997DFEB-7A36-434F-96ED-B0F9589ED842}"/>
    <dgm:cxn modelId="{277AE23A-8835-4E4E-9FB5-19200091FEB9}" type="presOf" srcId="{4DDF3C34-4122-40FF-B66B-C6B59E2DBFDB}" destId="{3B5721FA-C5BF-437F-BD46-A7E09C71C442}" srcOrd="0" destOrd="0" presId="urn:microsoft.com/office/officeart/2005/8/layout/hierarchy1"/>
    <dgm:cxn modelId="{9785490D-EAE3-4495-A1AD-48CF87130A5D}" type="presOf" srcId="{94910736-0FD6-4D55-9BFF-EBE6F43622B3}" destId="{00B84D70-9ABA-4FB9-9D36-68EFDA8E72C5}" srcOrd="0" destOrd="0" presId="urn:microsoft.com/office/officeart/2005/8/layout/hierarchy1"/>
    <dgm:cxn modelId="{178CE4BD-18B2-4C32-8074-BEB920311349}" srcId="{5D947181-0D1D-4B47-BE5E-80FCA4C1E052}" destId="{97D7FF56-8BC4-4CB4-A573-A27BD73FF84E}" srcOrd="2" destOrd="0" parTransId="{04A629C0-C6F1-46EF-8193-867E2E4ED693}" sibTransId="{9031FFEB-AB0B-425E-95FC-EC077A6640AA}"/>
    <dgm:cxn modelId="{FA3A7553-B58D-4D7C-A99F-48723F23B26E}" srcId="{5D947181-0D1D-4B47-BE5E-80FCA4C1E052}" destId="{5A874964-001C-42B8-8C0E-745EA01F6796}" srcOrd="1" destOrd="0" parTransId="{1E4F386F-D015-4F4E-A87C-4418992E24A2}" sibTransId="{8166F9F4-9635-48AA-80DE-C6CA020CB5B6}"/>
    <dgm:cxn modelId="{BAB3D93E-9C29-41F8-B3E6-0B4FF5D3976F}" type="presOf" srcId="{97D7FF56-8BC4-4CB4-A573-A27BD73FF84E}" destId="{0BD34BC2-CF96-47F8-B69B-49F9E6105F16}" srcOrd="0" destOrd="0" presId="urn:microsoft.com/office/officeart/2005/8/layout/hierarchy1"/>
    <dgm:cxn modelId="{AF09A9C1-0502-45E6-8542-F0FB410A0722}" type="presParOf" srcId="{79C71634-D3B1-41E2-821B-6A4BD5BDFB06}" destId="{279CADC7-A8BD-4F37-9B69-15A65B647EAB}" srcOrd="0" destOrd="0" presId="urn:microsoft.com/office/officeart/2005/8/layout/hierarchy1"/>
    <dgm:cxn modelId="{07BAA066-1662-4E7B-82F9-DF4D3D20FF6F}" type="presParOf" srcId="{279CADC7-A8BD-4F37-9B69-15A65B647EAB}" destId="{E7A22669-774D-416F-8251-C40CB0D7E535}" srcOrd="0" destOrd="0" presId="urn:microsoft.com/office/officeart/2005/8/layout/hierarchy1"/>
    <dgm:cxn modelId="{34445558-1F83-4819-AAC3-30BD64BCF554}" type="presParOf" srcId="{E7A22669-774D-416F-8251-C40CB0D7E535}" destId="{BDC5BC31-1BAB-4430-911C-506139C130A7}" srcOrd="0" destOrd="0" presId="urn:microsoft.com/office/officeart/2005/8/layout/hierarchy1"/>
    <dgm:cxn modelId="{EA1B9831-02DB-417E-ACAB-355D781CF9F8}" type="presParOf" srcId="{E7A22669-774D-416F-8251-C40CB0D7E535}" destId="{ADFEDDDA-6D83-405A-A8A6-B88909FA8EAB}" srcOrd="1" destOrd="0" presId="urn:microsoft.com/office/officeart/2005/8/layout/hierarchy1"/>
    <dgm:cxn modelId="{549DCD87-9898-4BDA-82F4-3670ABCE8873}" type="presParOf" srcId="{279CADC7-A8BD-4F37-9B69-15A65B647EAB}" destId="{E08EB965-DCC5-4A6A-AEE5-5AF05881E040}" srcOrd="1" destOrd="0" presId="urn:microsoft.com/office/officeart/2005/8/layout/hierarchy1"/>
    <dgm:cxn modelId="{1A6E4B58-DBDC-41AC-940C-9D050D9DF5BC}" type="presParOf" srcId="{E08EB965-DCC5-4A6A-AEE5-5AF05881E040}" destId="{03D7E51E-72FC-4950-BED8-AEA870361E37}" srcOrd="0" destOrd="0" presId="urn:microsoft.com/office/officeart/2005/8/layout/hierarchy1"/>
    <dgm:cxn modelId="{751E7205-1FDD-41B2-864C-0CF2C7DE8A4F}" type="presParOf" srcId="{E08EB965-DCC5-4A6A-AEE5-5AF05881E040}" destId="{EA53C009-14DB-4F75-9D77-B47AB2734615}" srcOrd="1" destOrd="0" presId="urn:microsoft.com/office/officeart/2005/8/layout/hierarchy1"/>
    <dgm:cxn modelId="{90176247-5B8C-4ABA-A51F-10D43AF81F04}" type="presParOf" srcId="{EA53C009-14DB-4F75-9D77-B47AB2734615}" destId="{CA223713-575E-4D51-8D64-7708F1F8DA2A}" srcOrd="0" destOrd="0" presId="urn:microsoft.com/office/officeart/2005/8/layout/hierarchy1"/>
    <dgm:cxn modelId="{259A8BF0-A0C8-42A6-A223-085F2D8AD7C9}" type="presParOf" srcId="{CA223713-575E-4D51-8D64-7708F1F8DA2A}" destId="{430E4235-3A9A-4569-8F5E-B5B557D21DD7}" srcOrd="0" destOrd="0" presId="urn:microsoft.com/office/officeart/2005/8/layout/hierarchy1"/>
    <dgm:cxn modelId="{355F3450-6AC7-4AAF-AD84-7CAE1106AE03}" type="presParOf" srcId="{CA223713-575E-4D51-8D64-7708F1F8DA2A}" destId="{A89DDDFD-B6EA-45CF-A2AD-8C4F68AD9D28}" srcOrd="1" destOrd="0" presId="urn:microsoft.com/office/officeart/2005/8/layout/hierarchy1"/>
    <dgm:cxn modelId="{2C7EF2D5-F3B2-4939-8BD3-9CCD20363E73}" type="presParOf" srcId="{EA53C009-14DB-4F75-9D77-B47AB2734615}" destId="{059DC576-EEBF-4E5A-A72F-4BCDD9D0D196}" srcOrd="1" destOrd="0" presId="urn:microsoft.com/office/officeart/2005/8/layout/hierarchy1"/>
    <dgm:cxn modelId="{081F09A1-D491-4AA8-AC09-14A849926D41}" type="presParOf" srcId="{059DC576-EEBF-4E5A-A72F-4BCDD9D0D196}" destId="{00B84D70-9ABA-4FB9-9D36-68EFDA8E72C5}" srcOrd="0" destOrd="0" presId="urn:microsoft.com/office/officeart/2005/8/layout/hierarchy1"/>
    <dgm:cxn modelId="{299EFB08-5777-474B-A699-0DC65FAFFDF9}" type="presParOf" srcId="{059DC576-EEBF-4E5A-A72F-4BCDD9D0D196}" destId="{DEF70F08-0CB3-4852-9033-AF0269E333CB}" srcOrd="1" destOrd="0" presId="urn:microsoft.com/office/officeart/2005/8/layout/hierarchy1"/>
    <dgm:cxn modelId="{44B657AD-5E7B-44B0-A905-D901DC2050E4}" type="presParOf" srcId="{DEF70F08-0CB3-4852-9033-AF0269E333CB}" destId="{C7E60A22-808F-44DE-85BA-80078FC1DCBB}" srcOrd="0" destOrd="0" presId="urn:microsoft.com/office/officeart/2005/8/layout/hierarchy1"/>
    <dgm:cxn modelId="{00EE4E9F-8599-437B-9351-305B80AEB101}" type="presParOf" srcId="{C7E60A22-808F-44DE-85BA-80078FC1DCBB}" destId="{187D581F-2D51-41EC-A60D-EA6A2EA6EF6B}" srcOrd="0" destOrd="0" presId="urn:microsoft.com/office/officeart/2005/8/layout/hierarchy1"/>
    <dgm:cxn modelId="{BC066ECA-45E1-4BEC-A025-1F7A0CC68BDB}" type="presParOf" srcId="{C7E60A22-808F-44DE-85BA-80078FC1DCBB}" destId="{96AC0749-AC7E-42A2-8776-96C4152F8535}" srcOrd="1" destOrd="0" presId="urn:microsoft.com/office/officeart/2005/8/layout/hierarchy1"/>
    <dgm:cxn modelId="{09457C2F-4CC9-4785-B653-0F73781A5C8E}" type="presParOf" srcId="{DEF70F08-0CB3-4852-9033-AF0269E333CB}" destId="{DCA60153-A111-44E6-9451-F16F37626179}" srcOrd="1" destOrd="0" presId="urn:microsoft.com/office/officeart/2005/8/layout/hierarchy1"/>
    <dgm:cxn modelId="{CE8D8201-5CB0-4FE2-82A2-DA23B0555280}" type="presParOf" srcId="{059DC576-EEBF-4E5A-A72F-4BCDD9D0D196}" destId="{A39089EC-0513-4278-9A53-7BDEA89B740B}" srcOrd="2" destOrd="0" presId="urn:microsoft.com/office/officeart/2005/8/layout/hierarchy1"/>
    <dgm:cxn modelId="{63A853A2-E898-4A10-A97C-3CD88B45560C}" type="presParOf" srcId="{059DC576-EEBF-4E5A-A72F-4BCDD9D0D196}" destId="{E0B5218F-8407-41C0-8FEB-307B3ACE2761}" srcOrd="3" destOrd="0" presId="urn:microsoft.com/office/officeart/2005/8/layout/hierarchy1"/>
    <dgm:cxn modelId="{1E9DD605-E612-44B9-AABF-2C5FBBA2332C}" type="presParOf" srcId="{E0B5218F-8407-41C0-8FEB-307B3ACE2761}" destId="{7C2FE01C-C52F-40F3-AE7B-CEC6F2A86112}" srcOrd="0" destOrd="0" presId="urn:microsoft.com/office/officeart/2005/8/layout/hierarchy1"/>
    <dgm:cxn modelId="{B15065A5-9A98-4EC2-AA8A-2F8253D84F00}" type="presParOf" srcId="{7C2FE01C-C52F-40F3-AE7B-CEC6F2A86112}" destId="{6188A984-05F0-4305-9468-F27040AF94EB}" srcOrd="0" destOrd="0" presId="urn:microsoft.com/office/officeart/2005/8/layout/hierarchy1"/>
    <dgm:cxn modelId="{D172E078-7792-4AFD-A949-8B3362FA42A0}" type="presParOf" srcId="{7C2FE01C-C52F-40F3-AE7B-CEC6F2A86112}" destId="{AC9BC795-E077-40BE-BFE0-59C60F9D9753}" srcOrd="1" destOrd="0" presId="urn:microsoft.com/office/officeart/2005/8/layout/hierarchy1"/>
    <dgm:cxn modelId="{4048B74B-2B5B-467C-82CA-C1F601AA6DA3}" type="presParOf" srcId="{E0B5218F-8407-41C0-8FEB-307B3ACE2761}" destId="{3032CA1A-D735-4B4B-8C2E-50BDCB656354}" srcOrd="1" destOrd="0" presId="urn:microsoft.com/office/officeart/2005/8/layout/hierarchy1"/>
    <dgm:cxn modelId="{6C2893B1-C498-4B83-AA98-D99845DD95AA}" type="presParOf" srcId="{059DC576-EEBF-4E5A-A72F-4BCDD9D0D196}" destId="{C017C79E-77C4-4EB9-8976-34799959D3DE}" srcOrd="4" destOrd="0" presId="urn:microsoft.com/office/officeart/2005/8/layout/hierarchy1"/>
    <dgm:cxn modelId="{CCAD984B-BDC9-4A8F-B312-B0084109F43D}" type="presParOf" srcId="{059DC576-EEBF-4E5A-A72F-4BCDD9D0D196}" destId="{AB4E0A7B-ADBC-4C55-AFCA-4EBB62A6DFE6}" srcOrd="5" destOrd="0" presId="urn:microsoft.com/office/officeart/2005/8/layout/hierarchy1"/>
    <dgm:cxn modelId="{38A8C8C9-F9BF-469D-B8CE-9D499AA640DC}" type="presParOf" srcId="{AB4E0A7B-ADBC-4C55-AFCA-4EBB62A6DFE6}" destId="{45400A53-2D27-410D-9BF4-7E0FE297F3B4}" srcOrd="0" destOrd="0" presId="urn:microsoft.com/office/officeart/2005/8/layout/hierarchy1"/>
    <dgm:cxn modelId="{C7333C54-86A8-4238-94E7-7943DD471D37}" type="presParOf" srcId="{45400A53-2D27-410D-9BF4-7E0FE297F3B4}" destId="{60827196-F2B3-4783-AE12-DFFC5082E051}" srcOrd="0" destOrd="0" presId="urn:microsoft.com/office/officeart/2005/8/layout/hierarchy1"/>
    <dgm:cxn modelId="{C5667EA3-5E45-4B71-9D05-7CE0E46E7661}" type="presParOf" srcId="{45400A53-2D27-410D-9BF4-7E0FE297F3B4}" destId="{0BD34BC2-CF96-47F8-B69B-49F9E6105F16}" srcOrd="1" destOrd="0" presId="urn:microsoft.com/office/officeart/2005/8/layout/hierarchy1"/>
    <dgm:cxn modelId="{AD9E9B4F-D8D9-4692-89F6-16FFCD1DCE6F}" type="presParOf" srcId="{AB4E0A7B-ADBC-4C55-AFCA-4EBB62A6DFE6}" destId="{7DABA655-A067-4499-A4AA-02592B715EE9}" srcOrd="1" destOrd="0" presId="urn:microsoft.com/office/officeart/2005/8/layout/hierarchy1"/>
    <dgm:cxn modelId="{3498F274-D13D-4290-B2FA-E835AAFD242E}" type="presParOf" srcId="{059DC576-EEBF-4E5A-A72F-4BCDD9D0D196}" destId="{41DB4A45-DBC8-4703-B5D1-DE6276AB679F}" srcOrd="6" destOrd="0" presId="urn:microsoft.com/office/officeart/2005/8/layout/hierarchy1"/>
    <dgm:cxn modelId="{DA182996-1C16-4701-84F6-9C1B8D444BD5}" type="presParOf" srcId="{059DC576-EEBF-4E5A-A72F-4BCDD9D0D196}" destId="{961C46AE-9A32-4EBB-BE83-EDDC764F4B1E}" srcOrd="7" destOrd="0" presId="urn:microsoft.com/office/officeart/2005/8/layout/hierarchy1"/>
    <dgm:cxn modelId="{502D6C0C-16EA-41E1-8DA0-A2BC3F02C1F8}" type="presParOf" srcId="{961C46AE-9A32-4EBB-BE83-EDDC764F4B1E}" destId="{0282146D-6C8E-4A9C-9FC1-846C5EA7C5F5}" srcOrd="0" destOrd="0" presId="urn:microsoft.com/office/officeart/2005/8/layout/hierarchy1"/>
    <dgm:cxn modelId="{EEA21095-7FD1-4633-BB6D-EED34000A430}" type="presParOf" srcId="{0282146D-6C8E-4A9C-9FC1-846C5EA7C5F5}" destId="{4FD9BDA8-854A-44E6-BD1D-7C5A59BCAE10}" srcOrd="0" destOrd="0" presId="urn:microsoft.com/office/officeart/2005/8/layout/hierarchy1"/>
    <dgm:cxn modelId="{66E8D061-DBB3-4A57-9753-6E248214F5BA}" type="presParOf" srcId="{0282146D-6C8E-4A9C-9FC1-846C5EA7C5F5}" destId="{0D2E7099-63F9-4268-8B59-D2001253E997}" srcOrd="1" destOrd="0" presId="urn:microsoft.com/office/officeart/2005/8/layout/hierarchy1"/>
    <dgm:cxn modelId="{837CA032-A398-4E89-AD18-CD68F3257B74}" type="presParOf" srcId="{961C46AE-9A32-4EBB-BE83-EDDC764F4B1E}" destId="{25B4741A-E5E0-428B-9CE3-1F88254E3702}" srcOrd="1" destOrd="0" presId="urn:microsoft.com/office/officeart/2005/8/layout/hierarchy1"/>
    <dgm:cxn modelId="{92B2B5F0-6005-4D13-8C00-03C7D7E4DD46}" type="presParOf" srcId="{059DC576-EEBF-4E5A-A72F-4BCDD9D0D196}" destId="{E6885AAF-2D51-413A-97FB-550197559FDD}" srcOrd="8" destOrd="0" presId="urn:microsoft.com/office/officeart/2005/8/layout/hierarchy1"/>
    <dgm:cxn modelId="{FCB97197-249C-4B1C-A0EC-17D927AA63D8}" type="presParOf" srcId="{059DC576-EEBF-4E5A-A72F-4BCDD9D0D196}" destId="{F837C1FA-5F54-480A-9BBA-0191A95043E0}" srcOrd="9" destOrd="0" presId="urn:microsoft.com/office/officeart/2005/8/layout/hierarchy1"/>
    <dgm:cxn modelId="{07458601-D0C0-4138-8490-24FBF31678D2}" type="presParOf" srcId="{F837C1FA-5F54-480A-9BBA-0191A95043E0}" destId="{E09FC878-DD8B-424D-B067-C61E2B03ED4C}" srcOrd="0" destOrd="0" presId="urn:microsoft.com/office/officeart/2005/8/layout/hierarchy1"/>
    <dgm:cxn modelId="{B8E4067F-C911-48D4-AC3B-34A7935A8FFB}" type="presParOf" srcId="{E09FC878-DD8B-424D-B067-C61E2B03ED4C}" destId="{A5DF47DA-8BE0-45C1-B80E-6346A056213C}" srcOrd="0" destOrd="0" presId="urn:microsoft.com/office/officeart/2005/8/layout/hierarchy1"/>
    <dgm:cxn modelId="{4E02DD1B-7DCA-4525-8E62-0BFB3AD51407}" type="presParOf" srcId="{E09FC878-DD8B-424D-B067-C61E2B03ED4C}" destId="{3B5721FA-C5BF-437F-BD46-A7E09C71C442}" srcOrd="1" destOrd="0" presId="urn:microsoft.com/office/officeart/2005/8/layout/hierarchy1"/>
    <dgm:cxn modelId="{3106B967-48CF-4C96-ACB3-FC039B85AD3D}" type="presParOf" srcId="{F837C1FA-5F54-480A-9BBA-0191A95043E0}" destId="{963FF2A9-1DC2-40DE-B03E-2DD272B1A4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94A4B-A7A2-4617-B406-C6D85822A1A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4F01D-197B-465D-91FE-5D801760033B}">
      <dgm:prSet/>
      <dgm:spPr>
        <a:solidFill>
          <a:srgbClr val="96AED7"/>
        </a:solidFill>
        <a:ln>
          <a:noFill/>
        </a:ln>
      </dgm:spPr>
      <dgm:t>
        <a:bodyPr/>
        <a:lstStyle/>
        <a:p>
          <a:pPr rtl="0"/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Menetapkan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target-target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dasar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merumuskan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tujuan-tujuan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termasuk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skala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prioritas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dari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operasi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humas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perusahaan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secara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umum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CBCB5164-8463-41F9-A391-A5A68CE02D0C}" type="parTrans" cxnId="{B1155AA8-4754-4D97-82C9-9367B67473D5}">
      <dgm:prSet/>
      <dgm:spPr/>
      <dgm:t>
        <a:bodyPr/>
        <a:lstStyle/>
        <a:p>
          <a:endParaRPr lang="en-US"/>
        </a:p>
      </dgm:t>
    </dgm:pt>
    <dgm:pt modelId="{E70021F7-32E8-4DC1-A8F2-BED217E99D40}" type="sibTrans" cxnId="{B1155AA8-4754-4D97-82C9-9367B67473D5}">
      <dgm:prSet/>
      <dgm:spPr/>
      <dgm:t>
        <a:bodyPr/>
        <a:lstStyle/>
        <a:p>
          <a:endParaRPr lang="en-US"/>
        </a:p>
      </dgm:t>
    </dgm:pt>
    <dgm:pt modelId="{EA22CEFD-FAAD-4991-BF5B-3D78B6C526E9}">
      <dgm:prSet/>
      <dgm:spPr>
        <a:solidFill>
          <a:srgbClr val="96AED7"/>
        </a:solidFill>
        <a:ln>
          <a:noFill/>
        </a:ln>
      </dgm:spPr>
      <dgm:t>
        <a:bodyPr/>
        <a:lstStyle/>
        <a:p>
          <a:pPr rtl="0"/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Memperhitungkan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jam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kerja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sumber-sumber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daya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lainnya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yang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bernilai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ekonomis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yang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akan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menjadi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biaya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sumber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pengeluaran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atas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pelaksanaan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fungsi-fungsi</a:t>
          </a:r>
          <a:r>
            <a:rPr lang="en-U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</a:rPr>
            <a:t>humas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AE5B1A8C-2083-4A9E-9B9E-88D2DA25A53C}" type="parTrans" cxnId="{B3DC1F2E-E4B4-49A4-B85A-F977DE913573}">
      <dgm:prSet/>
      <dgm:spPr/>
      <dgm:t>
        <a:bodyPr/>
        <a:lstStyle/>
        <a:p>
          <a:endParaRPr lang="en-US"/>
        </a:p>
      </dgm:t>
    </dgm:pt>
    <dgm:pt modelId="{FEAC8543-2BEB-4F87-9B1B-633BC0E0787A}" type="sibTrans" cxnId="{B3DC1F2E-E4B4-49A4-B85A-F977DE913573}">
      <dgm:prSet/>
      <dgm:spPr/>
      <dgm:t>
        <a:bodyPr/>
        <a:lstStyle/>
        <a:p>
          <a:endParaRPr lang="en-US"/>
        </a:p>
      </dgm:t>
    </dgm:pt>
    <dgm:pt modelId="{BBAB1808-C244-46D9-A854-27465BA055BF}">
      <dgm:prSet/>
      <dgm:spPr>
        <a:solidFill>
          <a:srgbClr val="96AED7"/>
        </a:solidFill>
        <a:ln>
          <a:noFill/>
        </a:ln>
      </dgm:spPr>
      <dgm:t>
        <a:bodyPr/>
        <a:lstStyle/>
        <a:p>
          <a:pPr rtl="0"/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Menetapkan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skala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prioritas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guna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mengendalikan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pilihan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publik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, media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untuk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menyampaikan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pesan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kepada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mereka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,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waktu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operasi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,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optimalisasi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penggunaan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tenaga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kerja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berbagai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sumber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daya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lainnya</a:t>
          </a:r>
          <a:endParaRPr lang="en-US" b="1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0819616D-3DE8-44B7-BB8A-1A060D9F5419}" type="parTrans" cxnId="{449F4174-0A6D-4032-89A1-CDEF0A7CC3D4}">
      <dgm:prSet/>
      <dgm:spPr/>
      <dgm:t>
        <a:bodyPr/>
        <a:lstStyle/>
        <a:p>
          <a:endParaRPr lang="en-US"/>
        </a:p>
      </dgm:t>
    </dgm:pt>
    <dgm:pt modelId="{EA2CCA2A-7C41-4D6E-906D-9075CF0B53E9}" type="sibTrans" cxnId="{449F4174-0A6D-4032-89A1-CDEF0A7CC3D4}">
      <dgm:prSet/>
      <dgm:spPr/>
      <dgm:t>
        <a:bodyPr/>
        <a:lstStyle/>
        <a:p>
          <a:endParaRPr lang="en-US"/>
        </a:p>
      </dgm:t>
    </dgm:pt>
    <dgm:pt modelId="{D60C01B0-A04A-4DC3-B146-B9B4287952F4}">
      <dgm:prSet/>
      <dgm:spPr>
        <a:solidFill>
          <a:srgbClr val="96AED7"/>
        </a:solidFill>
        <a:ln>
          <a:noFill/>
        </a:ln>
      </dgm:spPr>
      <dgm:t>
        <a:bodyPr/>
        <a:lstStyle/>
        <a:p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Menentukan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kelayakan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pelaksanaan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dari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setiap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upaya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yang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hendak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dilakukan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dalam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rangka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mengejar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tujuan-tujuan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tertentu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sesuai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dengan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dana,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kapabilitas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staf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&amp;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daya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dukung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serta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kecukupan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berbagai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macam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peralatan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 yang </a:t>
          </a:r>
          <a:r>
            <a:rPr lang="en-US" b="1" dirty="0" err="1">
              <a:solidFill>
                <a:schemeClr val="accent1">
                  <a:lumMod val="50000"/>
                </a:schemeClr>
              </a:solidFill>
              <a:latin typeface="+mn-lt"/>
            </a:rPr>
            <a:t>ada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+mn-lt"/>
            </a:rPr>
            <a:t>.</a:t>
          </a:r>
          <a:endParaRPr lang="en-US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D12AA235-191E-424B-B112-D740149B738D}" type="parTrans" cxnId="{5EF22EDA-7E63-4E0C-B43C-F1015F91453E}">
      <dgm:prSet/>
      <dgm:spPr/>
      <dgm:t>
        <a:bodyPr/>
        <a:lstStyle/>
        <a:p>
          <a:endParaRPr lang="en-US"/>
        </a:p>
      </dgm:t>
    </dgm:pt>
    <dgm:pt modelId="{6BB76510-E448-44AC-A58B-7DD99A534368}" type="sibTrans" cxnId="{5EF22EDA-7E63-4E0C-B43C-F1015F91453E}">
      <dgm:prSet/>
      <dgm:spPr/>
      <dgm:t>
        <a:bodyPr/>
        <a:lstStyle/>
        <a:p>
          <a:endParaRPr lang="en-US"/>
        </a:p>
      </dgm:t>
    </dgm:pt>
    <dgm:pt modelId="{95DE2D58-B43A-4187-92D5-260DD37223A0}" type="pres">
      <dgm:prSet presAssocID="{34E94A4B-A7A2-4617-B406-C6D85822A1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78EC5-B3D6-4114-9C7B-1B8210F6BAB6}" type="pres">
      <dgm:prSet presAssocID="{16C4F01D-197B-465D-91FE-5D801760033B}" presName="comp" presStyleCnt="0"/>
      <dgm:spPr/>
    </dgm:pt>
    <dgm:pt modelId="{DD677460-FB24-40D9-87C8-E786797FFCBC}" type="pres">
      <dgm:prSet presAssocID="{16C4F01D-197B-465D-91FE-5D801760033B}" presName="box" presStyleLbl="node1" presStyleIdx="0" presStyleCnt="4" custLinFactNeighborX="2294" custLinFactNeighborY="-1922"/>
      <dgm:spPr/>
      <dgm:t>
        <a:bodyPr/>
        <a:lstStyle/>
        <a:p>
          <a:endParaRPr lang="en-US"/>
        </a:p>
      </dgm:t>
    </dgm:pt>
    <dgm:pt modelId="{FE1E0F3D-C9D5-4BAC-82F0-F12311872929}" type="pres">
      <dgm:prSet presAssocID="{16C4F01D-197B-465D-91FE-5D801760033B}" presName="img" presStyleLbl="fgImgPlace1" presStyleIdx="0" presStyleCnt="4"/>
      <dgm:spPr>
        <a:solidFill>
          <a:srgbClr val="B4C8E5"/>
        </a:solidFill>
      </dgm:spPr>
    </dgm:pt>
    <dgm:pt modelId="{7067C453-8B36-45CA-8F5D-5DB494C76133}" type="pres">
      <dgm:prSet presAssocID="{16C4F01D-197B-465D-91FE-5D801760033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A4D9-D108-46CE-91FE-DEAE822CE0EA}" type="pres">
      <dgm:prSet presAssocID="{E70021F7-32E8-4DC1-A8F2-BED217E99D40}" presName="spacer" presStyleCnt="0"/>
      <dgm:spPr/>
    </dgm:pt>
    <dgm:pt modelId="{5F1FE757-0CB5-49D6-B596-A7E45691A420}" type="pres">
      <dgm:prSet presAssocID="{EA22CEFD-FAAD-4991-BF5B-3D78B6C526E9}" presName="comp" presStyleCnt="0"/>
      <dgm:spPr/>
    </dgm:pt>
    <dgm:pt modelId="{3FE57C65-D1D6-4F7D-8F08-075FB02DFD73}" type="pres">
      <dgm:prSet presAssocID="{EA22CEFD-FAAD-4991-BF5B-3D78B6C526E9}" presName="box" presStyleLbl="node1" presStyleIdx="1" presStyleCnt="4"/>
      <dgm:spPr/>
      <dgm:t>
        <a:bodyPr/>
        <a:lstStyle/>
        <a:p>
          <a:endParaRPr lang="en-US"/>
        </a:p>
      </dgm:t>
    </dgm:pt>
    <dgm:pt modelId="{8D847A3D-6E24-4F41-9AAC-877DD3EEADE6}" type="pres">
      <dgm:prSet presAssocID="{EA22CEFD-FAAD-4991-BF5B-3D78B6C526E9}" presName="img" presStyleLbl="fgImgPlace1" presStyleIdx="1" presStyleCnt="4"/>
      <dgm:spPr>
        <a:solidFill>
          <a:srgbClr val="B4C8E5"/>
        </a:solidFill>
      </dgm:spPr>
    </dgm:pt>
    <dgm:pt modelId="{113E09A9-DED4-4728-ABF6-20CD29746547}" type="pres">
      <dgm:prSet presAssocID="{EA22CEFD-FAAD-4991-BF5B-3D78B6C526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DFCD-FB3C-4F17-A358-4493D19641CD}" type="pres">
      <dgm:prSet presAssocID="{FEAC8543-2BEB-4F87-9B1B-633BC0E0787A}" presName="spacer" presStyleCnt="0"/>
      <dgm:spPr/>
    </dgm:pt>
    <dgm:pt modelId="{65ADEACD-8568-4249-8C30-538F0DB92487}" type="pres">
      <dgm:prSet presAssocID="{BBAB1808-C244-46D9-A854-27465BA055BF}" presName="comp" presStyleCnt="0"/>
      <dgm:spPr/>
    </dgm:pt>
    <dgm:pt modelId="{EAB9D4A5-6DC2-4DF1-8E22-14A6FD0CE051}" type="pres">
      <dgm:prSet presAssocID="{BBAB1808-C244-46D9-A854-27465BA055BF}" presName="box" presStyleLbl="node1" presStyleIdx="2" presStyleCnt="4"/>
      <dgm:spPr/>
      <dgm:t>
        <a:bodyPr/>
        <a:lstStyle/>
        <a:p>
          <a:endParaRPr lang="en-US"/>
        </a:p>
      </dgm:t>
    </dgm:pt>
    <dgm:pt modelId="{DD806B4A-3012-42E4-9E56-FAE3BABFEA8D}" type="pres">
      <dgm:prSet presAssocID="{BBAB1808-C244-46D9-A854-27465BA055BF}" presName="img" presStyleLbl="fgImgPlace1" presStyleIdx="2" presStyleCnt="4"/>
      <dgm:spPr>
        <a:solidFill>
          <a:srgbClr val="B4C8E5"/>
        </a:solidFill>
      </dgm:spPr>
    </dgm:pt>
    <dgm:pt modelId="{1375BB70-BF71-47B2-BA7D-42A743A52DF4}" type="pres">
      <dgm:prSet presAssocID="{BBAB1808-C244-46D9-A854-27465BA055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FA527-25CE-4AC4-8F05-5FFBB267FB0A}" type="pres">
      <dgm:prSet presAssocID="{EA2CCA2A-7C41-4D6E-906D-9075CF0B53E9}" presName="spacer" presStyleCnt="0"/>
      <dgm:spPr/>
    </dgm:pt>
    <dgm:pt modelId="{F99F366E-2DE5-4030-80DA-F03DEC5DABCA}" type="pres">
      <dgm:prSet presAssocID="{D60C01B0-A04A-4DC3-B146-B9B4287952F4}" presName="comp" presStyleCnt="0"/>
      <dgm:spPr/>
    </dgm:pt>
    <dgm:pt modelId="{31D57317-8C68-4519-8B95-5DA3DEFCFAE2}" type="pres">
      <dgm:prSet presAssocID="{D60C01B0-A04A-4DC3-B146-B9B4287952F4}" presName="box" presStyleLbl="node1" presStyleIdx="3" presStyleCnt="4"/>
      <dgm:spPr/>
      <dgm:t>
        <a:bodyPr/>
        <a:lstStyle/>
        <a:p>
          <a:endParaRPr lang="en-US"/>
        </a:p>
      </dgm:t>
    </dgm:pt>
    <dgm:pt modelId="{BC3BBCF5-BB41-4155-8226-4FB780FC85A8}" type="pres">
      <dgm:prSet presAssocID="{D60C01B0-A04A-4DC3-B146-B9B4287952F4}" presName="img" presStyleLbl="fgImgPlace1" presStyleIdx="3" presStyleCnt="4"/>
      <dgm:spPr>
        <a:solidFill>
          <a:srgbClr val="B4C8E5"/>
        </a:solidFill>
      </dgm:spPr>
    </dgm:pt>
    <dgm:pt modelId="{35F12706-6EBE-4E16-94A9-11880CD64DA5}" type="pres">
      <dgm:prSet presAssocID="{D60C01B0-A04A-4DC3-B146-B9B4287952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CBE62-FF3A-42B4-8C2A-AA4FFCEC0607}" type="presOf" srcId="{EA22CEFD-FAAD-4991-BF5B-3D78B6C526E9}" destId="{3FE57C65-D1D6-4F7D-8F08-075FB02DFD73}" srcOrd="0" destOrd="0" presId="urn:microsoft.com/office/officeart/2005/8/layout/vList4"/>
    <dgm:cxn modelId="{CEB45D7F-17F5-4657-8E60-EFD7EEEFEDAA}" type="presOf" srcId="{34E94A4B-A7A2-4617-B406-C6D85822A1AE}" destId="{95DE2D58-B43A-4187-92D5-260DD37223A0}" srcOrd="0" destOrd="0" presId="urn:microsoft.com/office/officeart/2005/8/layout/vList4"/>
    <dgm:cxn modelId="{80B42FEB-5E20-48A6-9CAC-D4C230B6CEA8}" type="presOf" srcId="{16C4F01D-197B-465D-91FE-5D801760033B}" destId="{7067C453-8B36-45CA-8F5D-5DB494C76133}" srcOrd="1" destOrd="0" presId="urn:microsoft.com/office/officeart/2005/8/layout/vList4"/>
    <dgm:cxn modelId="{659F466E-BB3E-49B1-BAE8-7C768E84F865}" type="presOf" srcId="{D60C01B0-A04A-4DC3-B146-B9B4287952F4}" destId="{35F12706-6EBE-4E16-94A9-11880CD64DA5}" srcOrd="1" destOrd="0" presId="urn:microsoft.com/office/officeart/2005/8/layout/vList4"/>
    <dgm:cxn modelId="{66A0133C-190B-4543-9F7D-1DFF8ADA8E09}" type="presOf" srcId="{D60C01B0-A04A-4DC3-B146-B9B4287952F4}" destId="{31D57317-8C68-4519-8B95-5DA3DEFCFAE2}" srcOrd="0" destOrd="0" presId="urn:microsoft.com/office/officeart/2005/8/layout/vList4"/>
    <dgm:cxn modelId="{04116031-3FD5-4640-B89A-A8807C61E3F0}" type="presOf" srcId="{16C4F01D-197B-465D-91FE-5D801760033B}" destId="{DD677460-FB24-40D9-87C8-E786797FFCBC}" srcOrd="0" destOrd="0" presId="urn:microsoft.com/office/officeart/2005/8/layout/vList4"/>
    <dgm:cxn modelId="{6A88B864-5423-4D3D-BB43-6E478D126E7A}" type="presOf" srcId="{BBAB1808-C244-46D9-A854-27465BA055BF}" destId="{EAB9D4A5-6DC2-4DF1-8E22-14A6FD0CE051}" srcOrd="0" destOrd="0" presId="urn:microsoft.com/office/officeart/2005/8/layout/vList4"/>
    <dgm:cxn modelId="{B1155AA8-4754-4D97-82C9-9367B67473D5}" srcId="{34E94A4B-A7A2-4617-B406-C6D85822A1AE}" destId="{16C4F01D-197B-465D-91FE-5D801760033B}" srcOrd="0" destOrd="0" parTransId="{CBCB5164-8463-41F9-A391-A5A68CE02D0C}" sibTransId="{E70021F7-32E8-4DC1-A8F2-BED217E99D40}"/>
    <dgm:cxn modelId="{B3DC1F2E-E4B4-49A4-B85A-F977DE913573}" srcId="{34E94A4B-A7A2-4617-B406-C6D85822A1AE}" destId="{EA22CEFD-FAAD-4991-BF5B-3D78B6C526E9}" srcOrd="1" destOrd="0" parTransId="{AE5B1A8C-2083-4A9E-9B9E-88D2DA25A53C}" sibTransId="{FEAC8543-2BEB-4F87-9B1B-633BC0E0787A}"/>
    <dgm:cxn modelId="{449F4174-0A6D-4032-89A1-CDEF0A7CC3D4}" srcId="{34E94A4B-A7A2-4617-B406-C6D85822A1AE}" destId="{BBAB1808-C244-46D9-A854-27465BA055BF}" srcOrd="2" destOrd="0" parTransId="{0819616D-3DE8-44B7-BB8A-1A060D9F5419}" sibTransId="{EA2CCA2A-7C41-4D6E-906D-9075CF0B53E9}"/>
    <dgm:cxn modelId="{50FB061D-524A-4A6B-93B1-0AA5A79A0AD6}" type="presOf" srcId="{BBAB1808-C244-46D9-A854-27465BA055BF}" destId="{1375BB70-BF71-47B2-BA7D-42A743A52DF4}" srcOrd="1" destOrd="0" presId="urn:microsoft.com/office/officeart/2005/8/layout/vList4"/>
    <dgm:cxn modelId="{58D6CD7C-081A-4464-B8DC-F55B21910D8A}" type="presOf" srcId="{EA22CEFD-FAAD-4991-BF5B-3D78B6C526E9}" destId="{113E09A9-DED4-4728-ABF6-20CD29746547}" srcOrd="1" destOrd="0" presId="urn:microsoft.com/office/officeart/2005/8/layout/vList4"/>
    <dgm:cxn modelId="{5EF22EDA-7E63-4E0C-B43C-F1015F91453E}" srcId="{34E94A4B-A7A2-4617-B406-C6D85822A1AE}" destId="{D60C01B0-A04A-4DC3-B146-B9B4287952F4}" srcOrd="3" destOrd="0" parTransId="{D12AA235-191E-424B-B112-D740149B738D}" sibTransId="{6BB76510-E448-44AC-A58B-7DD99A534368}"/>
    <dgm:cxn modelId="{9034D44E-CEE2-43FE-A716-8A84082A05A1}" type="presParOf" srcId="{95DE2D58-B43A-4187-92D5-260DD37223A0}" destId="{49878EC5-B3D6-4114-9C7B-1B8210F6BAB6}" srcOrd="0" destOrd="0" presId="urn:microsoft.com/office/officeart/2005/8/layout/vList4"/>
    <dgm:cxn modelId="{BE71D6F6-6AE0-4E4B-B77D-49E02BC77731}" type="presParOf" srcId="{49878EC5-B3D6-4114-9C7B-1B8210F6BAB6}" destId="{DD677460-FB24-40D9-87C8-E786797FFCBC}" srcOrd="0" destOrd="0" presId="urn:microsoft.com/office/officeart/2005/8/layout/vList4"/>
    <dgm:cxn modelId="{B8C4074C-8221-43E0-B4CD-6ECCC416456F}" type="presParOf" srcId="{49878EC5-B3D6-4114-9C7B-1B8210F6BAB6}" destId="{FE1E0F3D-C9D5-4BAC-82F0-F12311872929}" srcOrd="1" destOrd="0" presId="urn:microsoft.com/office/officeart/2005/8/layout/vList4"/>
    <dgm:cxn modelId="{9936CBA5-36D8-4414-A91B-4BA75AAE022D}" type="presParOf" srcId="{49878EC5-B3D6-4114-9C7B-1B8210F6BAB6}" destId="{7067C453-8B36-45CA-8F5D-5DB494C76133}" srcOrd="2" destOrd="0" presId="urn:microsoft.com/office/officeart/2005/8/layout/vList4"/>
    <dgm:cxn modelId="{EB502A04-0960-46E4-B5CC-1FCC3E4715C9}" type="presParOf" srcId="{95DE2D58-B43A-4187-92D5-260DD37223A0}" destId="{AF7EA4D9-D108-46CE-91FE-DEAE822CE0EA}" srcOrd="1" destOrd="0" presId="urn:microsoft.com/office/officeart/2005/8/layout/vList4"/>
    <dgm:cxn modelId="{093A1A70-F612-4F88-A8C4-18B3EA6F3B81}" type="presParOf" srcId="{95DE2D58-B43A-4187-92D5-260DD37223A0}" destId="{5F1FE757-0CB5-49D6-B596-A7E45691A420}" srcOrd="2" destOrd="0" presId="urn:microsoft.com/office/officeart/2005/8/layout/vList4"/>
    <dgm:cxn modelId="{631A2276-636C-4B13-B7E4-567D4FF35170}" type="presParOf" srcId="{5F1FE757-0CB5-49D6-B596-A7E45691A420}" destId="{3FE57C65-D1D6-4F7D-8F08-075FB02DFD73}" srcOrd="0" destOrd="0" presId="urn:microsoft.com/office/officeart/2005/8/layout/vList4"/>
    <dgm:cxn modelId="{D258B194-0193-474D-AC44-57B367D44A31}" type="presParOf" srcId="{5F1FE757-0CB5-49D6-B596-A7E45691A420}" destId="{8D847A3D-6E24-4F41-9AAC-877DD3EEADE6}" srcOrd="1" destOrd="0" presId="urn:microsoft.com/office/officeart/2005/8/layout/vList4"/>
    <dgm:cxn modelId="{476E843C-769B-4BF8-B999-141E39CA18D2}" type="presParOf" srcId="{5F1FE757-0CB5-49D6-B596-A7E45691A420}" destId="{113E09A9-DED4-4728-ABF6-20CD29746547}" srcOrd="2" destOrd="0" presId="urn:microsoft.com/office/officeart/2005/8/layout/vList4"/>
    <dgm:cxn modelId="{94C8A48B-3863-420C-B346-A92EAFB9B14B}" type="presParOf" srcId="{95DE2D58-B43A-4187-92D5-260DD37223A0}" destId="{3F40DFCD-FB3C-4F17-A358-4493D19641CD}" srcOrd="3" destOrd="0" presId="urn:microsoft.com/office/officeart/2005/8/layout/vList4"/>
    <dgm:cxn modelId="{94358484-DF2D-4F8F-8355-B1AC8EEB0B44}" type="presParOf" srcId="{95DE2D58-B43A-4187-92D5-260DD37223A0}" destId="{65ADEACD-8568-4249-8C30-538F0DB92487}" srcOrd="4" destOrd="0" presId="urn:microsoft.com/office/officeart/2005/8/layout/vList4"/>
    <dgm:cxn modelId="{E67E7212-E79F-4A55-8E2F-4AEEB1B3D236}" type="presParOf" srcId="{65ADEACD-8568-4249-8C30-538F0DB92487}" destId="{EAB9D4A5-6DC2-4DF1-8E22-14A6FD0CE051}" srcOrd="0" destOrd="0" presId="urn:microsoft.com/office/officeart/2005/8/layout/vList4"/>
    <dgm:cxn modelId="{80EA2B71-CE54-4A2F-8A38-C3B00C3BDAAB}" type="presParOf" srcId="{65ADEACD-8568-4249-8C30-538F0DB92487}" destId="{DD806B4A-3012-42E4-9E56-FAE3BABFEA8D}" srcOrd="1" destOrd="0" presId="urn:microsoft.com/office/officeart/2005/8/layout/vList4"/>
    <dgm:cxn modelId="{FBA61FF3-DE94-4AEE-986C-2A9E6D424028}" type="presParOf" srcId="{65ADEACD-8568-4249-8C30-538F0DB92487}" destId="{1375BB70-BF71-47B2-BA7D-42A743A52DF4}" srcOrd="2" destOrd="0" presId="urn:microsoft.com/office/officeart/2005/8/layout/vList4"/>
    <dgm:cxn modelId="{4993F852-6789-498D-A69D-5CCC8C267C4C}" type="presParOf" srcId="{95DE2D58-B43A-4187-92D5-260DD37223A0}" destId="{63CFA527-25CE-4AC4-8F05-5FFBB267FB0A}" srcOrd="5" destOrd="0" presId="urn:microsoft.com/office/officeart/2005/8/layout/vList4"/>
    <dgm:cxn modelId="{CAB18692-6397-49F2-A373-FFE2C7F0FDC6}" type="presParOf" srcId="{95DE2D58-B43A-4187-92D5-260DD37223A0}" destId="{F99F366E-2DE5-4030-80DA-F03DEC5DABCA}" srcOrd="6" destOrd="0" presId="urn:microsoft.com/office/officeart/2005/8/layout/vList4"/>
    <dgm:cxn modelId="{00B168FB-64C9-4321-8062-E1DAF1962B2E}" type="presParOf" srcId="{F99F366E-2DE5-4030-80DA-F03DEC5DABCA}" destId="{31D57317-8C68-4519-8B95-5DA3DEFCFAE2}" srcOrd="0" destOrd="0" presId="urn:microsoft.com/office/officeart/2005/8/layout/vList4"/>
    <dgm:cxn modelId="{6F332EFF-1246-4CAB-BEB9-ED70C3224A5B}" type="presParOf" srcId="{F99F366E-2DE5-4030-80DA-F03DEC5DABCA}" destId="{BC3BBCF5-BB41-4155-8226-4FB780FC85A8}" srcOrd="1" destOrd="0" presId="urn:microsoft.com/office/officeart/2005/8/layout/vList4"/>
    <dgm:cxn modelId="{34DDDC41-CBDD-45EF-8675-7064F594A33E}" type="presParOf" srcId="{F99F366E-2DE5-4030-80DA-F03DEC5DABCA}" destId="{35F12706-6EBE-4E16-94A9-11880CD64D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0F203-53F7-4C50-848A-D0E535A6E661}" type="doc">
      <dgm:prSet loTypeId="urn:microsoft.com/office/officeart/2005/8/layout/vList3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61AB0B5-FB25-432C-8DE7-BD2E6D910FAB}">
      <dgm:prSet/>
      <dgm:spPr/>
      <dgm:t>
        <a:bodyPr/>
        <a:lstStyle/>
        <a:p>
          <a:pPr rtl="0"/>
          <a:r>
            <a:rPr lang="en-US" b="1" dirty="0" err="1"/>
            <a:t>Menyusun</a:t>
          </a:r>
          <a:r>
            <a:rPr lang="en-US" b="1" dirty="0"/>
            <a:t>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mendistribusikan</a:t>
          </a:r>
          <a:r>
            <a:rPr lang="en-US" b="1" dirty="0"/>
            <a:t> </a:t>
          </a:r>
          <a:r>
            <a:rPr lang="en-US" b="1" dirty="0" err="1"/>
            <a:t>sajian</a:t>
          </a:r>
          <a:r>
            <a:rPr lang="en-US" b="1" dirty="0"/>
            <a:t> </a:t>
          </a:r>
          <a:r>
            <a:rPr lang="en-US" b="1" dirty="0" err="1"/>
            <a:t>berita</a:t>
          </a:r>
          <a:r>
            <a:rPr lang="en-US" b="1" dirty="0"/>
            <a:t> (</a:t>
          </a:r>
          <a:r>
            <a:rPr lang="en-US" b="1" i="1" dirty="0"/>
            <a:t>news release</a:t>
          </a:r>
          <a:r>
            <a:rPr lang="en-US" b="1" dirty="0"/>
            <a:t>), </a:t>
          </a:r>
          <a:r>
            <a:rPr lang="en-US" b="1" dirty="0" err="1"/>
            <a:t>foto-foto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berbagai</a:t>
          </a:r>
          <a:r>
            <a:rPr lang="en-US" b="1" dirty="0"/>
            <a:t> </a:t>
          </a:r>
          <a:r>
            <a:rPr lang="en-US" b="1" dirty="0" err="1"/>
            <a:t>artikel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konsumsi</a:t>
          </a:r>
          <a:r>
            <a:rPr lang="en-US" b="1" dirty="0"/>
            <a:t> </a:t>
          </a:r>
          <a:r>
            <a:rPr lang="en-US" b="1" dirty="0" err="1"/>
            <a:t>kalangan</a:t>
          </a:r>
          <a:r>
            <a:rPr lang="en-US" b="1" dirty="0"/>
            <a:t> media </a:t>
          </a:r>
          <a:r>
            <a:rPr lang="en-US" b="1" dirty="0" err="1"/>
            <a:t>massa</a:t>
          </a:r>
          <a:endParaRPr lang="en-US" b="1" dirty="0"/>
        </a:p>
      </dgm:t>
    </dgm:pt>
    <dgm:pt modelId="{F63A2114-C0CF-4C0F-9893-ECFF803BBA6C}" type="parTrans" cxnId="{538BED41-1CF0-4C0A-985D-6C79EF68C756}">
      <dgm:prSet/>
      <dgm:spPr/>
      <dgm:t>
        <a:bodyPr/>
        <a:lstStyle/>
        <a:p>
          <a:endParaRPr lang="en-US"/>
        </a:p>
      </dgm:t>
    </dgm:pt>
    <dgm:pt modelId="{DD695410-29A4-4568-98DB-63FA378B51E3}" type="sibTrans" cxnId="{538BED41-1CF0-4C0A-985D-6C79EF68C756}">
      <dgm:prSet/>
      <dgm:spPr/>
      <dgm:t>
        <a:bodyPr/>
        <a:lstStyle/>
        <a:p>
          <a:endParaRPr lang="en-US"/>
        </a:p>
      </dgm:t>
    </dgm:pt>
    <dgm:pt modelId="{D514BEBF-80B8-4020-9C8D-2D9B8ACA7DC1}">
      <dgm:prSet/>
      <dgm:spPr/>
      <dgm:t>
        <a:bodyPr/>
        <a:lstStyle/>
        <a:p>
          <a:pPr rtl="0"/>
          <a:r>
            <a:rPr lang="en-US" b="1" dirty="0" err="1"/>
            <a:t>Mengorganisir</a:t>
          </a:r>
          <a:r>
            <a:rPr lang="en-US" b="1" dirty="0"/>
            <a:t> </a:t>
          </a:r>
          <a:r>
            <a:rPr lang="en-US" b="1" dirty="0" err="1"/>
            <a:t>konferensi</a:t>
          </a:r>
          <a:r>
            <a:rPr lang="en-US" b="1" dirty="0"/>
            <a:t> </a:t>
          </a:r>
          <a:r>
            <a:rPr lang="en-US" b="1" dirty="0" err="1"/>
            <a:t>pers</a:t>
          </a:r>
          <a:r>
            <a:rPr lang="en-US" b="1" dirty="0"/>
            <a:t> </a:t>
          </a:r>
          <a:r>
            <a:rPr lang="en-US" b="1" dirty="0" err="1"/>
            <a:t>termasuk</a:t>
          </a:r>
          <a:r>
            <a:rPr lang="en-US" b="1" dirty="0"/>
            <a:t> </a:t>
          </a:r>
          <a:r>
            <a:rPr lang="en-US" b="1" dirty="0" err="1"/>
            <a:t>acara</a:t>
          </a:r>
          <a:r>
            <a:rPr lang="en-US" b="1" dirty="0"/>
            <a:t> </a:t>
          </a:r>
          <a:r>
            <a:rPr lang="en-US" b="1" dirty="0" err="1"/>
            <a:t>resepsi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kunjungan</a:t>
          </a:r>
          <a:r>
            <a:rPr lang="en-US" b="1" dirty="0"/>
            <a:t> </a:t>
          </a:r>
          <a:r>
            <a:rPr lang="en-US" b="1" dirty="0" err="1"/>
            <a:t>kalangan</a:t>
          </a:r>
          <a:r>
            <a:rPr lang="en-US" b="1" dirty="0"/>
            <a:t> media </a:t>
          </a:r>
          <a:r>
            <a:rPr lang="en-US" b="1" dirty="0" err="1"/>
            <a:t>massa</a:t>
          </a:r>
          <a:r>
            <a:rPr lang="en-US" b="1" dirty="0"/>
            <a:t> </a:t>
          </a:r>
          <a:r>
            <a:rPr lang="en-US" b="1" dirty="0" err="1"/>
            <a:t>ke</a:t>
          </a:r>
          <a:r>
            <a:rPr lang="en-US" b="1" dirty="0"/>
            <a:t> </a:t>
          </a:r>
          <a:r>
            <a:rPr lang="en-US" b="1" dirty="0" err="1"/>
            <a:t>organisasi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perusahaannya</a:t>
          </a:r>
          <a:endParaRPr lang="en-US" b="1" dirty="0"/>
        </a:p>
      </dgm:t>
    </dgm:pt>
    <dgm:pt modelId="{17F8204A-D9AB-4B06-9456-E65776C66105}" type="parTrans" cxnId="{89F4795C-5864-4FCD-9B43-C8A5EF1F94C2}">
      <dgm:prSet/>
      <dgm:spPr/>
      <dgm:t>
        <a:bodyPr/>
        <a:lstStyle/>
        <a:p>
          <a:endParaRPr lang="en-US"/>
        </a:p>
      </dgm:t>
    </dgm:pt>
    <dgm:pt modelId="{D20FA50C-4738-44C8-9633-00001F25A859}" type="sibTrans" cxnId="{89F4795C-5864-4FCD-9B43-C8A5EF1F94C2}">
      <dgm:prSet/>
      <dgm:spPr/>
      <dgm:t>
        <a:bodyPr/>
        <a:lstStyle/>
        <a:p>
          <a:endParaRPr lang="en-US"/>
        </a:p>
      </dgm:t>
    </dgm:pt>
    <dgm:pt modelId="{921CFC87-BF67-49B5-98A3-4CFD18947259}">
      <dgm:prSet/>
      <dgm:spPr/>
      <dgm:t>
        <a:bodyPr/>
        <a:lstStyle/>
        <a:p>
          <a:pPr rtl="0"/>
          <a:r>
            <a:rPr lang="en-US" b="1" dirty="0" err="1"/>
            <a:t>Menjalankan</a:t>
          </a:r>
          <a:r>
            <a:rPr lang="en-US" b="1" dirty="0"/>
            <a:t> </a:t>
          </a:r>
          <a:r>
            <a:rPr lang="en-US" b="1" dirty="0" err="1"/>
            <a:t>fungsi</a:t>
          </a:r>
          <a:r>
            <a:rPr lang="en-US" b="1" dirty="0"/>
            <a:t> </a:t>
          </a:r>
          <a:r>
            <a:rPr lang="en-US" b="1" dirty="0" err="1"/>
            <a:t>sebagai</a:t>
          </a:r>
          <a:r>
            <a:rPr lang="en-US" b="1" dirty="0"/>
            <a:t> </a:t>
          </a:r>
          <a:r>
            <a:rPr lang="en-US" b="1" dirty="0" err="1"/>
            <a:t>penyedia</a:t>
          </a:r>
          <a:r>
            <a:rPr lang="en-US" b="1" dirty="0"/>
            <a:t> </a:t>
          </a:r>
          <a:r>
            <a:rPr lang="en-US" b="1" dirty="0" err="1"/>
            <a:t>informasi</a:t>
          </a:r>
          <a:r>
            <a:rPr lang="en-US" b="1" dirty="0"/>
            <a:t> </a:t>
          </a:r>
          <a:r>
            <a:rPr lang="en-US" b="1" dirty="0" err="1"/>
            <a:t>bagi</a:t>
          </a:r>
          <a:r>
            <a:rPr lang="en-US" b="1" dirty="0"/>
            <a:t> </a:t>
          </a:r>
          <a:r>
            <a:rPr lang="en-US" b="1" dirty="0" err="1"/>
            <a:t>pihak</a:t>
          </a:r>
          <a:r>
            <a:rPr lang="en-US" b="1" dirty="0"/>
            <a:t> media </a:t>
          </a:r>
          <a:r>
            <a:rPr lang="en-US" b="1" dirty="0" err="1"/>
            <a:t>massa</a:t>
          </a:r>
          <a:endParaRPr lang="en-US" b="1" dirty="0"/>
        </a:p>
      </dgm:t>
    </dgm:pt>
    <dgm:pt modelId="{703DB6D5-47F2-4220-9759-93134FC027D6}" type="parTrans" cxnId="{E51CF143-5D9A-4E4F-8A1E-1EF9461BBD45}">
      <dgm:prSet/>
      <dgm:spPr/>
      <dgm:t>
        <a:bodyPr/>
        <a:lstStyle/>
        <a:p>
          <a:endParaRPr lang="en-US"/>
        </a:p>
      </dgm:t>
    </dgm:pt>
    <dgm:pt modelId="{B9800200-360F-4279-A978-F7C78325F26A}" type="sibTrans" cxnId="{E51CF143-5D9A-4E4F-8A1E-1EF9461BBD45}">
      <dgm:prSet/>
      <dgm:spPr/>
      <dgm:t>
        <a:bodyPr/>
        <a:lstStyle/>
        <a:p>
          <a:endParaRPr lang="en-US"/>
        </a:p>
      </dgm:t>
    </dgm:pt>
    <dgm:pt modelId="{8E3AC628-8D07-49FE-B95D-064129B3FBA3}">
      <dgm:prSet/>
      <dgm:spPr/>
      <dgm:t>
        <a:bodyPr/>
        <a:lstStyle/>
        <a:p>
          <a:pPr rtl="0"/>
          <a:r>
            <a:rPr lang="en-US" b="1" dirty="0" err="1"/>
            <a:t>Mengatur</a:t>
          </a:r>
          <a:r>
            <a:rPr lang="en-US" b="1" dirty="0"/>
            <a:t> </a:t>
          </a:r>
          <a:r>
            <a:rPr lang="en-US" b="1" dirty="0" err="1"/>
            <a:t>acara</a:t>
          </a:r>
          <a:r>
            <a:rPr lang="en-US" b="1" dirty="0"/>
            <a:t> </a:t>
          </a:r>
          <a:r>
            <a:rPr lang="en-US" b="1" dirty="0" err="1"/>
            <a:t>wawancara</a:t>
          </a:r>
          <a:r>
            <a:rPr lang="en-US" b="1" dirty="0"/>
            <a:t> </a:t>
          </a:r>
          <a:r>
            <a:rPr lang="en-US" b="1" dirty="0" err="1"/>
            <a:t>antara</a:t>
          </a:r>
          <a:r>
            <a:rPr lang="en-US" b="1" dirty="0"/>
            <a:t> </a:t>
          </a:r>
          <a:r>
            <a:rPr lang="en-US" b="1" dirty="0" err="1"/>
            <a:t>kalangan</a:t>
          </a:r>
          <a:r>
            <a:rPr lang="en-US" b="1" dirty="0"/>
            <a:t> media </a:t>
          </a:r>
          <a:r>
            <a:rPr lang="en-US" b="1" dirty="0" err="1"/>
            <a:t>massa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manajemen</a:t>
          </a:r>
          <a:r>
            <a:rPr lang="en-US" b="1" dirty="0"/>
            <a:t> </a:t>
          </a:r>
          <a:r>
            <a:rPr lang="en-US" b="1" dirty="0" err="1"/>
            <a:t>organisasi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perusahaan</a:t>
          </a:r>
          <a:endParaRPr lang="en-US" b="1" dirty="0"/>
        </a:p>
      </dgm:t>
    </dgm:pt>
    <dgm:pt modelId="{BDD05105-57B6-4BB5-8AAC-B05C60D8DEB1}" type="parTrans" cxnId="{FB70F831-65A6-4005-975C-BBCBC7396352}">
      <dgm:prSet/>
      <dgm:spPr/>
      <dgm:t>
        <a:bodyPr/>
        <a:lstStyle/>
        <a:p>
          <a:endParaRPr lang="en-US"/>
        </a:p>
      </dgm:t>
    </dgm:pt>
    <dgm:pt modelId="{60817240-C8AA-4F5D-9E8F-8BC8BC47D39E}" type="sibTrans" cxnId="{FB70F831-65A6-4005-975C-BBCBC7396352}">
      <dgm:prSet/>
      <dgm:spPr/>
      <dgm:t>
        <a:bodyPr/>
        <a:lstStyle/>
        <a:p>
          <a:endParaRPr lang="en-US"/>
        </a:p>
      </dgm:t>
    </dgm:pt>
    <dgm:pt modelId="{4FCDE8EE-82AF-49CC-A5D6-F6F53501ECCD}">
      <dgm:prSet/>
      <dgm:spPr/>
      <dgm:t>
        <a:bodyPr/>
        <a:lstStyle/>
        <a:p>
          <a:pPr rtl="0"/>
          <a:r>
            <a:rPr lang="en-US" b="1" dirty="0" err="1"/>
            <a:t>Melaksanakan</a:t>
          </a:r>
          <a:r>
            <a:rPr lang="en-US" b="1" dirty="0"/>
            <a:t> </a:t>
          </a:r>
          <a:r>
            <a:rPr lang="en-US" b="1" dirty="0" err="1"/>
            <a:t>fungsi</a:t>
          </a:r>
          <a:r>
            <a:rPr lang="en-US" b="1" dirty="0"/>
            <a:t> </a:t>
          </a:r>
          <a:r>
            <a:rPr lang="en-US" b="1" dirty="0" err="1"/>
            <a:t>fotografi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membentuk</a:t>
          </a:r>
          <a:r>
            <a:rPr lang="en-US" b="1" dirty="0"/>
            <a:t> </a:t>
          </a:r>
          <a:r>
            <a:rPr lang="en-US" b="1" dirty="0" err="1"/>
            <a:t>sebuah</a:t>
          </a:r>
          <a:r>
            <a:rPr lang="en-US" b="1" dirty="0"/>
            <a:t> </a:t>
          </a:r>
          <a:r>
            <a:rPr lang="en-US" b="1" dirty="0" err="1"/>
            <a:t>perpustakaan</a:t>
          </a:r>
          <a:r>
            <a:rPr lang="en-US" b="1" dirty="0"/>
            <a:t> </a:t>
          </a:r>
          <a:r>
            <a:rPr lang="en-US" b="1" dirty="0" err="1"/>
            <a:t>gambar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foto</a:t>
          </a:r>
          <a:endParaRPr lang="en-US" b="1" dirty="0"/>
        </a:p>
      </dgm:t>
    </dgm:pt>
    <dgm:pt modelId="{91252A1D-6F49-49CE-B8D8-D7404A13C389}" type="parTrans" cxnId="{E9A31313-1000-4781-AB87-76A42FBB6B38}">
      <dgm:prSet/>
      <dgm:spPr/>
      <dgm:t>
        <a:bodyPr/>
        <a:lstStyle/>
        <a:p>
          <a:endParaRPr lang="en-US"/>
        </a:p>
      </dgm:t>
    </dgm:pt>
    <dgm:pt modelId="{9B947BAD-428B-43CA-8119-22DFB3866B70}" type="sibTrans" cxnId="{E9A31313-1000-4781-AB87-76A42FBB6B38}">
      <dgm:prSet/>
      <dgm:spPr/>
      <dgm:t>
        <a:bodyPr/>
        <a:lstStyle/>
        <a:p>
          <a:endParaRPr lang="en-US"/>
        </a:p>
      </dgm:t>
    </dgm:pt>
    <dgm:pt modelId="{9B4C6159-0027-4329-9CD7-E54F8B2A62A8}" type="pres">
      <dgm:prSet presAssocID="{5B00F203-53F7-4C50-848A-D0E535A6E6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288A2-093B-4AA8-B8B4-903F96C48A86}" type="pres">
      <dgm:prSet presAssocID="{361AB0B5-FB25-432C-8DE7-BD2E6D910FAB}" presName="composite" presStyleCnt="0"/>
      <dgm:spPr/>
    </dgm:pt>
    <dgm:pt modelId="{05CB31BC-A82D-4D5E-8DBB-58A11D88B127}" type="pres">
      <dgm:prSet presAssocID="{361AB0B5-FB25-432C-8DE7-BD2E6D910FAB}" presName="imgShp" presStyleLbl="fgImgPlace1" presStyleIdx="0" presStyleCnt="5"/>
      <dgm:spPr/>
    </dgm:pt>
    <dgm:pt modelId="{415BE055-4F87-4D77-AA31-EB334501B9B0}" type="pres">
      <dgm:prSet presAssocID="{361AB0B5-FB25-432C-8DE7-BD2E6D910FA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24C22-5C2C-482E-9F3F-C33B401675B8}" type="pres">
      <dgm:prSet presAssocID="{DD695410-29A4-4568-98DB-63FA378B51E3}" presName="spacing" presStyleCnt="0"/>
      <dgm:spPr/>
    </dgm:pt>
    <dgm:pt modelId="{F5A74180-8174-4603-9FB3-8A7420D4A318}" type="pres">
      <dgm:prSet presAssocID="{D514BEBF-80B8-4020-9C8D-2D9B8ACA7DC1}" presName="composite" presStyleCnt="0"/>
      <dgm:spPr/>
    </dgm:pt>
    <dgm:pt modelId="{235E9C76-3718-48B8-920C-0996D19C8686}" type="pres">
      <dgm:prSet presAssocID="{D514BEBF-80B8-4020-9C8D-2D9B8ACA7DC1}" presName="imgShp" presStyleLbl="fgImgPlace1" presStyleIdx="1" presStyleCnt="5"/>
      <dgm:spPr/>
    </dgm:pt>
    <dgm:pt modelId="{7157E44B-41F7-461B-93F0-C8DD06ECAC56}" type="pres">
      <dgm:prSet presAssocID="{D514BEBF-80B8-4020-9C8D-2D9B8ACA7DC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43B11-E2BE-482D-8232-7CCB4B5207F6}" type="pres">
      <dgm:prSet presAssocID="{D20FA50C-4738-44C8-9633-00001F25A859}" presName="spacing" presStyleCnt="0"/>
      <dgm:spPr/>
    </dgm:pt>
    <dgm:pt modelId="{68D532B3-A01A-4AC8-972A-CEEC9F7BD38A}" type="pres">
      <dgm:prSet presAssocID="{921CFC87-BF67-49B5-98A3-4CFD18947259}" presName="composite" presStyleCnt="0"/>
      <dgm:spPr/>
    </dgm:pt>
    <dgm:pt modelId="{B770FDA2-89C3-4EA0-94D7-19E1CDE39566}" type="pres">
      <dgm:prSet presAssocID="{921CFC87-BF67-49B5-98A3-4CFD18947259}" presName="imgShp" presStyleLbl="fgImgPlace1" presStyleIdx="2" presStyleCnt="5"/>
      <dgm:spPr/>
    </dgm:pt>
    <dgm:pt modelId="{44880A73-6C87-4DF1-B9BE-2EDF20AB3400}" type="pres">
      <dgm:prSet presAssocID="{921CFC87-BF67-49B5-98A3-4CFD1894725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4DA6-E7A1-4463-913C-E78B7C090A6A}" type="pres">
      <dgm:prSet presAssocID="{B9800200-360F-4279-A978-F7C78325F26A}" presName="spacing" presStyleCnt="0"/>
      <dgm:spPr/>
    </dgm:pt>
    <dgm:pt modelId="{EAD96BE1-AC73-479A-AC33-5BE77F0F3965}" type="pres">
      <dgm:prSet presAssocID="{8E3AC628-8D07-49FE-B95D-064129B3FBA3}" presName="composite" presStyleCnt="0"/>
      <dgm:spPr/>
    </dgm:pt>
    <dgm:pt modelId="{60C0A511-8DDB-4595-AC0E-A47415EC66F3}" type="pres">
      <dgm:prSet presAssocID="{8E3AC628-8D07-49FE-B95D-064129B3FBA3}" presName="imgShp" presStyleLbl="fgImgPlace1" presStyleIdx="3" presStyleCnt="5"/>
      <dgm:spPr/>
    </dgm:pt>
    <dgm:pt modelId="{50883021-9BD8-45A9-BA66-9D6F74E9DD65}" type="pres">
      <dgm:prSet presAssocID="{8E3AC628-8D07-49FE-B95D-064129B3FBA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52A71-9243-466F-84E5-0B33360BAE76}" type="pres">
      <dgm:prSet presAssocID="{60817240-C8AA-4F5D-9E8F-8BC8BC47D39E}" presName="spacing" presStyleCnt="0"/>
      <dgm:spPr/>
    </dgm:pt>
    <dgm:pt modelId="{D30B4B66-602D-406F-894F-F8ED1F7348AD}" type="pres">
      <dgm:prSet presAssocID="{4FCDE8EE-82AF-49CC-A5D6-F6F53501ECCD}" presName="composite" presStyleCnt="0"/>
      <dgm:spPr/>
    </dgm:pt>
    <dgm:pt modelId="{AF379566-0DCE-4D7A-82F2-FDFC8F61594E}" type="pres">
      <dgm:prSet presAssocID="{4FCDE8EE-82AF-49CC-A5D6-F6F53501ECCD}" presName="imgShp" presStyleLbl="fgImgPlace1" presStyleIdx="4" presStyleCnt="5"/>
      <dgm:spPr/>
    </dgm:pt>
    <dgm:pt modelId="{45C55648-AA70-43B2-B3E2-065E1DD751D8}" type="pres">
      <dgm:prSet presAssocID="{4FCDE8EE-82AF-49CC-A5D6-F6F53501ECC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346B2-3665-4D4F-8543-6E0C415B8ACC}" type="presOf" srcId="{4FCDE8EE-82AF-49CC-A5D6-F6F53501ECCD}" destId="{45C55648-AA70-43B2-B3E2-065E1DD751D8}" srcOrd="0" destOrd="0" presId="urn:microsoft.com/office/officeart/2005/8/layout/vList3"/>
    <dgm:cxn modelId="{97AC0A79-CD11-4B65-87E1-437E76613DF6}" type="presOf" srcId="{921CFC87-BF67-49B5-98A3-4CFD18947259}" destId="{44880A73-6C87-4DF1-B9BE-2EDF20AB3400}" srcOrd="0" destOrd="0" presId="urn:microsoft.com/office/officeart/2005/8/layout/vList3"/>
    <dgm:cxn modelId="{FB70F831-65A6-4005-975C-BBCBC7396352}" srcId="{5B00F203-53F7-4C50-848A-D0E535A6E661}" destId="{8E3AC628-8D07-49FE-B95D-064129B3FBA3}" srcOrd="3" destOrd="0" parTransId="{BDD05105-57B6-4BB5-8AAC-B05C60D8DEB1}" sibTransId="{60817240-C8AA-4F5D-9E8F-8BC8BC47D39E}"/>
    <dgm:cxn modelId="{E51CF143-5D9A-4E4F-8A1E-1EF9461BBD45}" srcId="{5B00F203-53F7-4C50-848A-D0E535A6E661}" destId="{921CFC87-BF67-49B5-98A3-4CFD18947259}" srcOrd="2" destOrd="0" parTransId="{703DB6D5-47F2-4220-9759-93134FC027D6}" sibTransId="{B9800200-360F-4279-A978-F7C78325F26A}"/>
    <dgm:cxn modelId="{E9A31313-1000-4781-AB87-76A42FBB6B38}" srcId="{5B00F203-53F7-4C50-848A-D0E535A6E661}" destId="{4FCDE8EE-82AF-49CC-A5D6-F6F53501ECCD}" srcOrd="4" destOrd="0" parTransId="{91252A1D-6F49-49CE-B8D8-D7404A13C389}" sibTransId="{9B947BAD-428B-43CA-8119-22DFB3866B70}"/>
    <dgm:cxn modelId="{092A3A55-0117-4EDF-8869-3497F214B026}" type="presOf" srcId="{5B00F203-53F7-4C50-848A-D0E535A6E661}" destId="{9B4C6159-0027-4329-9CD7-E54F8B2A62A8}" srcOrd="0" destOrd="0" presId="urn:microsoft.com/office/officeart/2005/8/layout/vList3"/>
    <dgm:cxn modelId="{89F4795C-5864-4FCD-9B43-C8A5EF1F94C2}" srcId="{5B00F203-53F7-4C50-848A-D0E535A6E661}" destId="{D514BEBF-80B8-4020-9C8D-2D9B8ACA7DC1}" srcOrd="1" destOrd="0" parTransId="{17F8204A-D9AB-4B06-9456-E65776C66105}" sibTransId="{D20FA50C-4738-44C8-9633-00001F25A859}"/>
    <dgm:cxn modelId="{7C5D8EA3-0A71-4C2E-BDDF-65EA67CEA745}" type="presOf" srcId="{8E3AC628-8D07-49FE-B95D-064129B3FBA3}" destId="{50883021-9BD8-45A9-BA66-9D6F74E9DD65}" srcOrd="0" destOrd="0" presId="urn:microsoft.com/office/officeart/2005/8/layout/vList3"/>
    <dgm:cxn modelId="{93F27A64-0FC9-4DE5-A2FB-D7806CA014D7}" type="presOf" srcId="{361AB0B5-FB25-432C-8DE7-BD2E6D910FAB}" destId="{415BE055-4F87-4D77-AA31-EB334501B9B0}" srcOrd="0" destOrd="0" presId="urn:microsoft.com/office/officeart/2005/8/layout/vList3"/>
    <dgm:cxn modelId="{E6C904DF-3B2F-4A0A-BA63-00BDA2CD5634}" type="presOf" srcId="{D514BEBF-80B8-4020-9C8D-2D9B8ACA7DC1}" destId="{7157E44B-41F7-461B-93F0-C8DD06ECAC56}" srcOrd="0" destOrd="0" presId="urn:microsoft.com/office/officeart/2005/8/layout/vList3"/>
    <dgm:cxn modelId="{538BED41-1CF0-4C0A-985D-6C79EF68C756}" srcId="{5B00F203-53F7-4C50-848A-D0E535A6E661}" destId="{361AB0B5-FB25-432C-8DE7-BD2E6D910FAB}" srcOrd="0" destOrd="0" parTransId="{F63A2114-C0CF-4C0F-9893-ECFF803BBA6C}" sibTransId="{DD695410-29A4-4568-98DB-63FA378B51E3}"/>
    <dgm:cxn modelId="{BD0B18EF-8BD7-4D97-8817-B2AD87BE59E4}" type="presParOf" srcId="{9B4C6159-0027-4329-9CD7-E54F8B2A62A8}" destId="{34A288A2-093B-4AA8-B8B4-903F96C48A86}" srcOrd="0" destOrd="0" presId="urn:microsoft.com/office/officeart/2005/8/layout/vList3"/>
    <dgm:cxn modelId="{9348C90F-A84E-4E05-862E-4558E8ACAF4F}" type="presParOf" srcId="{34A288A2-093B-4AA8-B8B4-903F96C48A86}" destId="{05CB31BC-A82D-4D5E-8DBB-58A11D88B127}" srcOrd="0" destOrd="0" presId="urn:microsoft.com/office/officeart/2005/8/layout/vList3"/>
    <dgm:cxn modelId="{BFE44D7A-5A81-4ABE-8708-A39FCE667A85}" type="presParOf" srcId="{34A288A2-093B-4AA8-B8B4-903F96C48A86}" destId="{415BE055-4F87-4D77-AA31-EB334501B9B0}" srcOrd="1" destOrd="0" presId="urn:microsoft.com/office/officeart/2005/8/layout/vList3"/>
    <dgm:cxn modelId="{4C28A87D-EEF2-49BD-B6EC-24CCC0D516B1}" type="presParOf" srcId="{9B4C6159-0027-4329-9CD7-E54F8B2A62A8}" destId="{E1F24C22-5C2C-482E-9F3F-C33B401675B8}" srcOrd="1" destOrd="0" presId="urn:microsoft.com/office/officeart/2005/8/layout/vList3"/>
    <dgm:cxn modelId="{0A102DA1-B51C-4A04-8AB3-767B90A5149A}" type="presParOf" srcId="{9B4C6159-0027-4329-9CD7-E54F8B2A62A8}" destId="{F5A74180-8174-4603-9FB3-8A7420D4A318}" srcOrd="2" destOrd="0" presId="urn:microsoft.com/office/officeart/2005/8/layout/vList3"/>
    <dgm:cxn modelId="{03286A02-D2BA-4DEE-A4A3-7A0DD1F06C2C}" type="presParOf" srcId="{F5A74180-8174-4603-9FB3-8A7420D4A318}" destId="{235E9C76-3718-48B8-920C-0996D19C8686}" srcOrd="0" destOrd="0" presId="urn:microsoft.com/office/officeart/2005/8/layout/vList3"/>
    <dgm:cxn modelId="{4A2C59E9-8CF8-4B03-82B4-59ED971D5C83}" type="presParOf" srcId="{F5A74180-8174-4603-9FB3-8A7420D4A318}" destId="{7157E44B-41F7-461B-93F0-C8DD06ECAC56}" srcOrd="1" destOrd="0" presId="urn:microsoft.com/office/officeart/2005/8/layout/vList3"/>
    <dgm:cxn modelId="{C8346DC2-E9E8-44BE-B036-E0CA3C16616C}" type="presParOf" srcId="{9B4C6159-0027-4329-9CD7-E54F8B2A62A8}" destId="{09E43B11-E2BE-482D-8232-7CCB4B5207F6}" srcOrd="3" destOrd="0" presId="urn:microsoft.com/office/officeart/2005/8/layout/vList3"/>
    <dgm:cxn modelId="{90B4F0F8-BB1D-433E-8004-532211E474F2}" type="presParOf" srcId="{9B4C6159-0027-4329-9CD7-E54F8B2A62A8}" destId="{68D532B3-A01A-4AC8-972A-CEEC9F7BD38A}" srcOrd="4" destOrd="0" presId="urn:microsoft.com/office/officeart/2005/8/layout/vList3"/>
    <dgm:cxn modelId="{56496A20-933C-4AC8-9ECB-49E69A8794D1}" type="presParOf" srcId="{68D532B3-A01A-4AC8-972A-CEEC9F7BD38A}" destId="{B770FDA2-89C3-4EA0-94D7-19E1CDE39566}" srcOrd="0" destOrd="0" presId="urn:microsoft.com/office/officeart/2005/8/layout/vList3"/>
    <dgm:cxn modelId="{545364F0-9A61-413A-861B-5EE0F2CC8706}" type="presParOf" srcId="{68D532B3-A01A-4AC8-972A-CEEC9F7BD38A}" destId="{44880A73-6C87-4DF1-B9BE-2EDF20AB3400}" srcOrd="1" destOrd="0" presId="urn:microsoft.com/office/officeart/2005/8/layout/vList3"/>
    <dgm:cxn modelId="{18C9EDAD-265F-4C05-A8EC-922C5546A109}" type="presParOf" srcId="{9B4C6159-0027-4329-9CD7-E54F8B2A62A8}" destId="{E40A4DA6-E7A1-4463-913C-E78B7C090A6A}" srcOrd="5" destOrd="0" presId="urn:microsoft.com/office/officeart/2005/8/layout/vList3"/>
    <dgm:cxn modelId="{DAC02ABA-085D-4FD4-958E-D53CF2EC7DD1}" type="presParOf" srcId="{9B4C6159-0027-4329-9CD7-E54F8B2A62A8}" destId="{EAD96BE1-AC73-479A-AC33-5BE77F0F3965}" srcOrd="6" destOrd="0" presId="urn:microsoft.com/office/officeart/2005/8/layout/vList3"/>
    <dgm:cxn modelId="{1170BE40-54B3-49BC-A4AF-57C40F447597}" type="presParOf" srcId="{EAD96BE1-AC73-479A-AC33-5BE77F0F3965}" destId="{60C0A511-8DDB-4595-AC0E-A47415EC66F3}" srcOrd="0" destOrd="0" presId="urn:microsoft.com/office/officeart/2005/8/layout/vList3"/>
    <dgm:cxn modelId="{0A8557B4-E416-41AD-8D17-CE7B21D19F53}" type="presParOf" srcId="{EAD96BE1-AC73-479A-AC33-5BE77F0F3965}" destId="{50883021-9BD8-45A9-BA66-9D6F74E9DD65}" srcOrd="1" destOrd="0" presId="urn:microsoft.com/office/officeart/2005/8/layout/vList3"/>
    <dgm:cxn modelId="{7277D529-A73D-461E-BE70-6FD5B97350DE}" type="presParOf" srcId="{9B4C6159-0027-4329-9CD7-E54F8B2A62A8}" destId="{21152A71-9243-466F-84E5-0B33360BAE76}" srcOrd="7" destOrd="0" presId="urn:microsoft.com/office/officeart/2005/8/layout/vList3"/>
    <dgm:cxn modelId="{2F976429-AF2A-455B-ABB8-6C28BCCCA8A7}" type="presParOf" srcId="{9B4C6159-0027-4329-9CD7-E54F8B2A62A8}" destId="{D30B4B66-602D-406F-894F-F8ED1F7348AD}" srcOrd="8" destOrd="0" presId="urn:microsoft.com/office/officeart/2005/8/layout/vList3"/>
    <dgm:cxn modelId="{9C6CD7AE-3DD3-4397-8C2E-89775ADDAE06}" type="presParOf" srcId="{D30B4B66-602D-406F-894F-F8ED1F7348AD}" destId="{AF379566-0DCE-4D7A-82F2-FDFC8F61594E}" srcOrd="0" destOrd="0" presId="urn:microsoft.com/office/officeart/2005/8/layout/vList3"/>
    <dgm:cxn modelId="{F09F2C78-D3AE-4925-B51B-356A7FB5B71F}" type="presParOf" srcId="{D30B4B66-602D-406F-894F-F8ED1F7348AD}" destId="{45C55648-AA70-43B2-B3E2-065E1DD751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00AB9-659D-40E6-BC56-45C3BF0D6F5B}" type="doc">
      <dgm:prSet loTypeId="urn:microsoft.com/office/officeart/2005/8/layout/vList3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371C937-C055-44C0-A214-5751A15994F3}">
      <dgm:prSet/>
      <dgm:spPr/>
      <dgm:t>
        <a:bodyPr/>
        <a:lstStyle/>
        <a:p>
          <a:pPr rtl="0"/>
          <a:r>
            <a:rPr lang="en-US" b="1" dirty="0" err="1"/>
            <a:t>Mengedit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memproduksi</a:t>
          </a:r>
          <a:r>
            <a:rPr lang="en-US" b="1" dirty="0"/>
            <a:t> </a:t>
          </a:r>
          <a:r>
            <a:rPr lang="en-US" b="1" dirty="0" err="1"/>
            <a:t>majalah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surat</a:t>
          </a:r>
          <a:r>
            <a:rPr lang="en-US" b="1" dirty="0"/>
            <a:t> </a:t>
          </a:r>
          <a:r>
            <a:rPr lang="en-US" b="1" dirty="0" err="1"/>
            <a:t>kabar</a:t>
          </a:r>
          <a:r>
            <a:rPr lang="en-US" b="1" dirty="0"/>
            <a:t> internal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mengelola</a:t>
          </a:r>
          <a:r>
            <a:rPr lang="en-US" b="1" dirty="0"/>
            <a:t> </a:t>
          </a:r>
          <a:r>
            <a:rPr lang="en-US" b="1" dirty="0" err="1"/>
            <a:t>bentuk</a:t>
          </a:r>
          <a:r>
            <a:rPr lang="en-US" b="1" dirty="0"/>
            <a:t> </a:t>
          </a:r>
          <a:r>
            <a:rPr lang="en-US" b="1" dirty="0" err="1"/>
            <a:t>komunikasi</a:t>
          </a:r>
          <a:r>
            <a:rPr lang="en-US" b="1" dirty="0"/>
            <a:t> internal </a:t>
          </a:r>
          <a:r>
            <a:rPr lang="en-US" b="1" dirty="0" err="1"/>
            <a:t>lainnya</a:t>
          </a:r>
          <a:r>
            <a:rPr lang="en-US" b="1" dirty="0"/>
            <a:t> </a:t>
          </a:r>
          <a:r>
            <a:rPr lang="en-US" b="1" dirty="0" err="1"/>
            <a:t>seperti</a:t>
          </a:r>
          <a:r>
            <a:rPr lang="en-US" b="1" dirty="0"/>
            <a:t> video, </a:t>
          </a:r>
          <a:r>
            <a:rPr lang="en-US" b="1" dirty="0" err="1"/>
            <a:t>presentasi</a:t>
          </a:r>
          <a:r>
            <a:rPr lang="en-US" b="1" dirty="0"/>
            <a:t> slide, </a:t>
          </a:r>
          <a:r>
            <a:rPr lang="en-US" b="1" dirty="0" err="1"/>
            <a:t>malajah</a:t>
          </a:r>
          <a:r>
            <a:rPr lang="en-US" b="1" dirty="0"/>
            <a:t> </a:t>
          </a:r>
          <a:r>
            <a:rPr lang="en-US" b="1" dirty="0" err="1"/>
            <a:t>dinding</a:t>
          </a:r>
          <a:endParaRPr lang="en-US" b="1" dirty="0"/>
        </a:p>
      </dgm:t>
    </dgm:pt>
    <dgm:pt modelId="{1E08AB69-34CA-4E28-AC1F-6F63461818EF}" type="parTrans" cxnId="{20D8A808-0FAC-406C-88AA-A8E8B7BBC6CB}">
      <dgm:prSet/>
      <dgm:spPr/>
      <dgm:t>
        <a:bodyPr/>
        <a:lstStyle/>
        <a:p>
          <a:endParaRPr lang="en-US"/>
        </a:p>
      </dgm:t>
    </dgm:pt>
    <dgm:pt modelId="{45F726CE-F421-4DFD-9927-1294A4D43352}" type="sibTrans" cxnId="{20D8A808-0FAC-406C-88AA-A8E8B7BBC6CB}">
      <dgm:prSet/>
      <dgm:spPr/>
      <dgm:t>
        <a:bodyPr/>
        <a:lstStyle/>
        <a:p>
          <a:endParaRPr lang="en-US"/>
        </a:p>
      </dgm:t>
    </dgm:pt>
    <dgm:pt modelId="{F2B8192D-3A6E-402F-8F2E-D4231C19E469}">
      <dgm:prSet/>
      <dgm:spPr/>
      <dgm:t>
        <a:bodyPr/>
        <a:lstStyle/>
        <a:p>
          <a:pPr rtl="0"/>
          <a:r>
            <a:rPr lang="en-US" b="1" dirty="0" err="1"/>
            <a:t>Mengedit</a:t>
          </a:r>
          <a:r>
            <a:rPr lang="en-US" b="1" dirty="0"/>
            <a:t>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memproduksi</a:t>
          </a:r>
          <a:r>
            <a:rPr lang="en-US" b="1" dirty="0"/>
            <a:t> </a:t>
          </a:r>
          <a:r>
            <a:rPr lang="en-US" b="1" dirty="0" err="1"/>
            <a:t>jurnal</a:t>
          </a:r>
          <a:r>
            <a:rPr lang="en-US" b="1" dirty="0"/>
            <a:t> </a:t>
          </a:r>
          <a:r>
            <a:rPr lang="en-US" b="1" dirty="0" err="1"/>
            <a:t>eksternal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konsumsi</a:t>
          </a:r>
          <a:r>
            <a:rPr lang="en-US" b="1" dirty="0"/>
            <a:t> </a:t>
          </a:r>
          <a:r>
            <a:rPr lang="en-US" b="1" dirty="0" err="1"/>
            <a:t>pihak</a:t>
          </a:r>
          <a:r>
            <a:rPr lang="en-US" b="1" dirty="0"/>
            <a:t> </a:t>
          </a:r>
          <a:r>
            <a:rPr lang="en-US" b="1" dirty="0" err="1"/>
            <a:t>eksternal</a:t>
          </a:r>
          <a:endParaRPr lang="en-US" b="1" dirty="0"/>
        </a:p>
      </dgm:t>
    </dgm:pt>
    <dgm:pt modelId="{A244103A-712D-4CF8-8921-860C73D8DD10}" type="parTrans" cxnId="{1657D659-5376-406C-BD8D-8EE04982D890}">
      <dgm:prSet/>
      <dgm:spPr/>
      <dgm:t>
        <a:bodyPr/>
        <a:lstStyle/>
        <a:p>
          <a:endParaRPr lang="en-US"/>
        </a:p>
      </dgm:t>
    </dgm:pt>
    <dgm:pt modelId="{FFDCB3FA-9AC2-48EE-8422-A0248D625A2C}" type="sibTrans" cxnId="{1657D659-5376-406C-BD8D-8EE04982D890}">
      <dgm:prSet/>
      <dgm:spPr/>
      <dgm:t>
        <a:bodyPr/>
        <a:lstStyle/>
        <a:p>
          <a:endParaRPr lang="en-US"/>
        </a:p>
      </dgm:t>
    </dgm:pt>
    <dgm:pt modelId="{73A7161B-9B89-475D-B8DF-9E1E76B3BE35}">
      <dgm:prSet/>
      <dgm:spPr/>
      <dgm:t>
        <a:bodyPr/>
        <a:lstStyle/>
        <a:p>
          <a:pPr rtl="0"/>
          <a:r>
            <a:rPr lang="en-US" b="1" dirty="0" err="1"/>
            <a:t>Menulis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membuat</a:t>
          </a:r>
          <a:r>
            <a:rPr lang="en-US" b="1" dirty="0"/>
            <a:t> </a:t>
          </a:r>
          <a:r>
            <a:rPr lang="en-US" b="1" dirty="0" err="1"/>
            <a:t>bahan-nahan</a:t>
          </a:r>
          <a:r>
            <a:rPr lang="en-US" b="1" dirty="0"/>
            <a:t> </a:t>
          </a:r>
          <a:r>
            <a:rPr lang="en-US" b="1" dirty="0" err="1"/>
            <a:t>cetak</a:t>
          </a:r>
          <a:r>
            <a:rPr lang="en-US" b="1" dirty="0"/>
            <a:t> </a:t>
          </a:r>
          <a:r>
            <a:rPr lang="en-US" b="1" dirty="0" err="1"/>
            <a:t>seperti</a:t>
          </a:r>
          <a:r>
            <a:rPr lang="en-US" b="1" dirty="0"/>
            <a:t> </a:t>
          </a:r>
          <a:r>
            <a:rPr lang="en-US" b="1" dirty="0" err="1"/>
            <a:t>lembaran</a:t>
          </a:r>
          <a:r>
            <a:rPr lang="en-US" b="1" dirty="0"/>
            <a:t> </a:t>
          </a:r>
          <a:r>
            <a:rPr lang="en-US" b="1" dirty="0" err="1"/>
            <a:t>informasi</a:t>
          </a:r>
          <a:r>
            <a:rPr lang="en-US" b="1" dirty="0"/>
            <a:t> </a:t>
          </a:r>
          <a:r>
            <a:rPr lang="en-US" b="1" dirty="0" err="1"/>
            <a:t>tentang</a:t>
          </a:r>
          <a:r>
            <a:rPr lang="en-US" b="1" dirty="0"/>
            <a:t> </a:t>
          </a:r>
          <a:r>
            <a:rPr lang="en-US" b="1" dirty="0" err="1"/>
            <a:t>sejarah</a:t>
          </a:r>
          <a:r>
            <a:rPr lang="en-US" b="1" dirty="0"/>
            <a:t> </a:t>
          </a:r>
          <a:r>
            <a:rPr lang="en-US" b="1" dirty="0" err="1"/>
            <a:t>perusahaan</a:t>
          </a:r>
          <a:r>
            <a:rPr lang="en-US" b="1" dirty="0"/>
            <a:t>, </a:t>
          </a:r>
          <a:r>
            <a:rPr lang="en-US" b="1" dirty="0" err="1"/>
            <a:t>laporan</a:t>
          </a:r>
          <a:r>
            <a:rPr lang="en-US" b="1" dirty="0"/>
            <a:t> </a:t>
          </a:r>
          <a:r>
            <a:rPr lang="en-US" b="1" dirty="0" err="1"/>
            <a:t>tahunan</a:t>
          </a:r>
          <a:r>
            <a:rPr lang="en-US" b="1" dirty="0"/>
            <a:t>, media </a:t>
          </a:r>
          <a:r>
            <a:rPr lang="en-US" b="1" dirty="0" err="1"/>
            <a:t>komunikasi</a:t>
          </a:r>
          <a:r>
            <a:rPr lang="en-US" b="1" dirty="0"/>
            <a:t> </a:t>
          </a:r>
          <a:r>
            <a:rPr lang="en-US" b="1" dirty="0" err="1"/>
            <a:t>antar</a:t>
          </a:r>
          <a:r>
            <a:rPr lang="en-US" b="1" dirty="0"/>
            <a:t> </a:t>
          </a:r>
          <a:r>
            <a:rPr lang="en-US" b="1" dirty="0" err="1"/>
            <a:t>karyawan</a:t>
          </a:r>
          <a:r>
            <a:rPr lang="en-US" b="1" dirty="0"/>
            <a:t>, poster-poster, </a:t>
          </a:r>
          <a:r>
            <a:rPr lang="en-US" b="1" dirty="0" err="1"/>
            <a:t>dll</a:t>
          </a:r>
          <a:r>
            <a:rPr lang="en-US" b="1" dirty="0"/>
            <a:t>.</a:t>
          </a:r>
          <a:endParaRPr lang="en-US" dirty="0"/>
        </a:p>
      </dgm:t>
    </dgm:pt>
    <dgm:pt modelId="{B0A8324C-F899-44DA-B8A6-C3C223828724}" type="parTrans" cxnId="{59C90434-CB7E-49E9-90FE-65C55FDBE152}">
      <dgm:prSet/>
      <dgm:spPr/>
      <dgm:t>
        <a:bodyPr/>
        <a:lstStyle/>
        <a:p>
          <a:endParaRPr lang="en-US"/>
        </a:p>
      </dgm:t>
    </dgm:pt>
    <dgm:pt modelId="{BF9B6E17-A58F-4DB8-A013-065A0459B37A}" type="sibTrans" cxnId="{59C90434-CB7E-49E9-90FE-65C55FDBE152}">
      <dgm:prSet/>
      <dgm:spPr/>
      <dgm:t>
        <a:bodyPr/>
        <a:lstStyle/>
        <a:p>
          <a:endParaRPr lang="en-US"/>
        </a:p>
      </dgm:t>
    </dgm:pt>
    <dgm:pt modelId="{73507D20-FAF6-45E2-8CEE-19A1365986D8}">
      <dgm:prSet/>
      <dgm:spPr/>
      <dgm:t>
        <a:bodyPr/>
        <a:lstStyle/>
        <a:p>
          <a:pPr rtl="0"/>
          <a:r>
            <a:rPr lang="en-US" b="1" dirty="0" err="1">
              <a:latin typeface="Arial" charset="0"/>
            </a:rPr>
            <a:t>Memimpin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mengatur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acara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pameran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ekshibisi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kehumasan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juga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menyediakan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bergadai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macam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bahannya</a:t>
          </a:r>
          <a:r>
            <a:rPr lang="en-US" b="1" dirty="0">
              <a:latin typeface="Arial" charset="0"/>
            </a:rPr>
            <a:t>.</a:t>
          </a:r>
          <a:endParaRPr lang="en-US" b="1" dirty="0"/>
        </a:p>
      </dgm:t>
    </dgm:pt>
    <dgm:pt modelId="{A0515B4B-6895-4913-BEED-A5394CC515B3}" type="parTrans" cxnId="{D989BF44-28D4-4287-A995-02596F5335CD}">
      <dgm:prSet/>
      <dgm:spPr/>
      <dgm:t>
        <a:bodyPr/>
        <a:lstStyle/>
        <a:p>
          <a:endParaRPr lang="en-US"/>
        </a:p>
      </dgm:t>
    </dgm:pt>
    <dgm:pt modelId="{6EAD5A3B-9A1B-4BE5-A1CF-27D7EC9C7471}" type="sibTrans" cxnId="{D989BF44-28D4-4287-A995-02596F5335CD}">
      <dgm:prSet/>
      <dgm:spPr/>
      <dgm:t>
        <a:bodyPr/>
        <a:lstStyle/>
        <a:p>
          <a:endParaRPr lang="en-US"/>
        </a:p>
      </dgm:t>
    </dgm:pt>
    <dgm:pt modelId="{71968DB2-28AE-4C45-B909-66ECD5A94D71}">
      <dgm:prSet/>
      <dgm:spPr/>
      <dgm:t>
        <a:bodyPr/>
        <a:lstStyle/>
        <a:p>
          <a:r>
            <a:rPr lang="en-US" b="1" dirty="0" err="1">
              <a:latin typeface="Arial" charset="0"/>
            </a:rPr>
            <a:t>Mengadakan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mengelola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berbagai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bentuk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instrumen</a:t>
          </a:r>
          <a:r>
            <a:rPr lang="en-US" b="1" dirty="0">
              <a:latin typeface="Arial" charset="0"/>
            </a:rPr>
            <a:t> audio visual</a:t>
          </a:r>
        </a:p>
      </dgm:t>
    </dgm:pt>
    <dgm:pt modelId="{386FDE55-50E4-4903-8422-EE16D68B4A07}" type="parTrans" cxnId="{2982E7CB-D417-4B25-BD37-B6BC200EC772}">
      <dgm:prSet/>
      <dgm:spPr/>
      <dgm:t>
        <a:bodyPr/>
        <a:lstStyle/>
        <a:p>
          <a:endParaRPr lang="en-US"/>
        </a:p>
      </dgm:t>
    </dgm:pt>
    <dgm:pt modelId="{C732078B-FDB5-450F-AAD9-143D1A7A4DA4}" type="sibTrans" cxnId="{2982E7CB-D417-4B25-BD37-B6BC200EC772}">
      <dgm:prSet/>
      <dgm:spPr/>
      <dgm:t>
        <a:bodyPr/>
        <a:lstStyle/>
        <a:p>
          <a:endParaRPr lang="en-US"/>
        </a:p>
      </dgm:t>
    </dgm:pt>
    <dgm:pt modelId="{E98AA0F1-49A6-4947-BF7E-5BF4B43050E2}">
      <dgm:prSet/>
      <dgm:spPr/>
      <dgm:t>
        <a:bodyPr/>
        <a:lstStyle/>
        <a:p>
          <a:r>
            <a:rPr lang="en-US" b="1" dirty="0" err="1">
              <a:latin typeface="Arial" charset="0"/>
            </a:rPr>
            <a:t>Menciptakan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memelihara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berbagai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bentuk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identitas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perusahaan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ciri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khasnya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seperti</a:t>
          </a:r>
          <a:r>
            <a:rPr lang="en-US" b="1" dirty="0">
              <a:latin typeface="Arial" charset="0"/>
            </a:rPr>
            <a:t> logo, </a:t>
          </a:r>
          <a:r>
            <a:rPr lang="en-US" b="1" dirty="0" err="1">
              <a:latin typeface="Arial" charset="0"/>
            </a:rPr>
            <a:t>warna</a:t>
          </a:r>
          <a:r>
            <a:rPr lang="en-US" b="1" dirty="0">
              <a:latin typeface="Arial" charset="0"/>
            </a:rPr>
            <a:t>, </a:t>
          </a:r>
          <a:r>
            <a:rPr lang="en-US" b="1" dirty="0" err="1">
              <a:latin typeface="Arial" charset="0"/>
            </a:rPr>
            <a:t>tifografi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dan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hiasannya</a:t>
          </a:r>
          <a:r>
            <a:rPr lang="en-US" b="1" dirty="0">
              <a:latin typeface="Arial" charset="0"/>
            </a:rPr>
            <a:t>, </a:t>
          </a:r>
          <a:r>
            <a:rPr lang="en-US" b="1" dirty="0" err="1">
              <a:latin typeface="Arial" charset="0"/>
            </a:rPr>
            <a:t>jenis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kendaraan</a:t>
          </a:r>
          <a:r>
            <a:rPr lang="en-US" b="1" dirty="0">
              <a:latin typeface="Arial" charset="0"/>
            </a:rPr>
            <a:t>, </a:t>
          </a:r>
          <a:r>
            <a:rPr lang="en-US" b="1" dirty="0" err="1">
              <a:latin typeface="Arial" charset="0"/>
            </a:rPr>
            <a:t>pakaian</a:t>
          </a:r>
          <a:r>
            <a:rPr lang="en-US" b="1" dirty="0">
              <a:latin typeface="Arial" charset="0"/>
            </a:rPr>
            <a:t> </a:t>
          </a:r>
          <a:r>
            <a:rPr lang="en-US" b="1" dirty="0" err="1">
              <a:latin typeface="Arial" charset="0"/>
            </a:rPr>
            <a:t>seragam</a:t>
          </a:r>
          <a:r>
            <a:rPr lang="en-US" b="1" dirty="0">
              <a:latin typeface="Arial" charset="0"/>
            </a:rPr>
            <a:t> , </a:t>
          </a:r>
          <a:r>
            <a:rPr lang="en-US" b="1" dirty="0" err="1">
              <a:latin typeface="Arial" charset="0"/>
            </a:rPr>
            <a:t>dll</a:t>
          </a:r>
          <a:endParaRPr lang="en-US" b="1" dirty="0">
            <a:latin typeface="Arial" charset="0"/>
          </a:endParaRPr>
        </a:p>
      </dgm:t>
    </dgm:pt>
    <dgm:pt modelId="{ED0BF207-6FFA-4C41-BE66-E5840EA8E09A}" type="parTrans" cxnId="{101097ED-9294-4F56-9990-D45B3B8C4212}">
      <dgm:prSet/>
      <dgm:spPr/>
      <dgm:t>
        <a:bodyPr/>
        <a:lstStyle/>
        <a:p>
          <a:endParaRPr lang="en-US"/>
        </a:p>
      </dgm:t>
    </dgm:pt>
    <dgm:pt modelId="{657ED55E-A3CD-485D-9302-8E02F5C4920B}" type="sibTrans" cxnId="{101097ED-9294-4F56-9990-D45B3B8C4212}">
      <dgm:prSet/>
      <dgm:spPr/>
      <dgm:t>
        <a:bodyPr/>
        <a:lstStyle/>
        <a:p>
          <a:endParaRPr lang="en-US"/>
        </a:p>
      </dgm:t>
    </dgm:pt>
    <dgm:pt modelId="{AAE87E1E-61BB-49B8-8D69-39CBB9CBB7FC}" type="pres">
      <dgm:prSet presAssocID="{3E300AB9-659D-40E6-BC56-45C3BF0D6F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4CA4DE-796B-43FE-9DBF-683BA4F8CC7B}" type="pres">
      <dgm:prSet presAssocID="{0371C937-C055-44C0-A214-5751A15994F3}" presName="composite" presStyleCnt="0"/>
      <dgm:spPr/>
    </dgm:pt>
    <dgm:pt modelId="{6B195CA6-3323-4A93-9014-88FBBAE1EC4E}" type="pres">
      <dgm:prSet presAssocID="{0371C937-C055-44C0-A214-5751A15994F3}" presName="imgShp" presStyleLbl="fgImgPlace1" presStyleIdx="0" presStyleCnt="6"/>
      <dgm:spPr/>
    </dgm:pt>
    <dgm:pt modelId="{7A8CAE55-7CD6-4280-A397-5421F3EEB5C8}" type="pres">
      <dgm:prSet presAssocID="{0371C937-C055-44C0-A214-5751A15994F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D53D4-0634-4DF9-9EDC-6CB7092A6F74}" type="pres">
      <dgm:prSet presAssocID="{45F726CE-F421-4DFD-9927-1294A4D43352}" presName="spacing" presStyleCnt="0"/>
      <dgm:spPr/>
    </dgm:pt>
    <dgm:pt modelId="{2746DCC3-1810-4F27-B642-5178A6AFFB19}" type="pres">
      <dgm:prSet presAssocID="{F2B8192D-3A6E-402F-8F2E-D4231C19E469}" presName="composite" presStyleCnt="0"/>
      <dgm:spPr/>
    </dgm:pt>
    <dgm:pt modelId="{2EAB1E00-0C9D-49B2-91AF-7291B9788F33}" type="pres">
      <dgm:prSet presAssocID="{F2B8192D-3A6E-402F-8F2E-D4231C19E469}" presName="imgShp" presStyleLbl="fgImgPlace1" presStyleIdx="1" presStyleCnt="6"/>
      <dgm:spPr/>
    </dgm:pt>
    <dgm:pt modelId="{01069935-938A-4999-8F90-6C9E0EB35D69}" type="pres">
      <dgm:prSet presAssocID="{F2B8192D-3A6E-402F-8F2E-D4231C19E46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49BEF-73F4-493A-A49B-CA41260AA0BD}" type="pres">
      <dgm:prSet presAssocID="{FFDCB3FA-9AC2-48EE-8422-A0248D625A2C}" presName="spacing" presStyleCnt="0"/>
      <dgm:spPr/>
    </dgm:pt>
    <dgm:pt modelId="{3CE3D766-6EB3-47C5-A536-0E907B347DBD}" type="pres">
      <dgm:prSet presAssocID="{73A7161B-9B89-475D-B8DF-9E1E76B3BE35}" presName="composite" presStyleCnt="0"/>
      <dgm:spPr/>
    </dgm:pt>
    <dgm:pt modelId="{AA803B82-19BB-4D07-9F7F-B47E50BCEB76}" type="pres">
      <dgm:prSet presAssocID="{73A7161B-9B89-475D-B8DF-9E1E76B3BE35}" presName="imgShp" presStyleLbl="fgImgPlace1" presStyleIdx="2" presStyleCnt="6"/>
      <dgm:spPr/>
    </dgm:pt>
    <dgm:pt modelId="{49D62385-AC87-4319-B3B9-B48B66873617}" type="pres">
      <dgm:prSet presAssocID="{73A7161B-9B89-475D-B8DF-9E1E76B3BE3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B809C-3B07-46CF-9CDC-99EAAE3852C0}" type="pres">
      <dgm:prSet presAssocID="{BF9B6E17-A58F-4DB8-A013-065A0459B37A}" presName="spacing" presStyleCnt="0"/>
      <dgm:spPr/>
    </dgm:pt>
    <dgm:pt modelId="{69487CAB-22BF-4F45-93EE-BE3F8985147D}" type="pres">
      <dgm:prSet presAssocID="{73507D20-FAF6-45E2-8CEE-19A1365986D8}" presName="composite" presStyleCnt="0"/>
      <dgm:spPr/>
    </dgm:pt>
    <dgm:pt modelId="{DF0B88E4-6B5B-4C95-A689-CF2023DAB1EC}" type="pres">
      <dgm:prSet presAssocID="{73507D20-FAF6-45E2-8CEE-19A1365986D8}" presName="imgShp" presStyleLbl="fgImgPlace1" presStyleIdx="3" presStyleCnt="6"/>
      <dgm:spPr/>
    </dgm:pt>
    <dgm:pt modelId="{8515C5A9-8E1B-41D7-AD80-404CBF391EB2}" type="pres">
      <dgm:prSet presAssocID="{73507D20-FAF6-45E2-8CEE-19A1365986D8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FF6AB-4DCB-4F79-8C0D-47F7DD5337C6}" type="pres">
      <dgm:prSet presAssocID="{6EAD5A3B-9A1B-4BE5-A1CF-27D7EC9C7471}" presName="spacing" presStyleCnt="0"/>
      <dgm:spPr/>
    </dgm:pt>
    <dgm:pt modelId="{54B42C02-6755-40D6-9F1E-2EDBD2943170}" type="pres">
      <dgm:prSet presAssocID="{71968DB2-28AE-4C45-B909-66ECD5A94D71}" presName="composite" presStyleCnt="0"/>
      <dgm:spPr/>
    </dgm:pt>
    <dgm:pt modelId="{ED9CB4F8-3C8A-46B6-AB74-A144D51A01E1}" type="pres">
      <dgm:prSet presAssocID="{71968DB2-28AE-4C45-B909-66ECD5A94D71}" presName="imgShp" presStyleLbl="fgImgPlace1" presStyleIdx="4" presStyleCnt="6"/>
      <dgm:spPr/>
    </dgm:pt>
    <dgm:pt modelId="{A6EA66DD-BFF4-468B-8CD7-7D617932133F}" type="pres">
      <dgm:prSet presAssocID="{71968DB2-28AE-4C45-B909-66ECD5A94D7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92F11-D665-4D87-8018-AB22C65F089A}" type="pres">
      <dgm:prSet presAssocID="{C732078B-FDB5-450F-AAD9-143D1A7A4DA4}" presName="spacing" presStyleCnt="0"/>
      <dgm:spPr/>
    </dgm:pt>
    <dgm:pt modelId="{A09161EA-8D35-40CC-A79D-ACDB887BDF3D}" type="pres">
      <dgm:prSet presAssocID="{E98AA0F1-49A6-4947-BF7E-5BF4B43050E2}" presName="composite" presStyleCnt="0"/>
      <dgm:spPr/>
    </dgm:pt>
    <dgm:pt modelId="{ED37ABE7-780E-4BE3-9A46-98CC3E085200}" type="pres">
      <dgm:prSet presAssocID="{E98AA0F1-49A6-4947-BF7E-5BF4B43050E2}" presName="imgShp" presStyleLbl="fgImgPlace1" presStyleIdx="5" presStyleCnt="6"/>
      <dgm:spPr/>
    </dgm:pt>
    <dgm:pt modelId="{3BA27CE0-C205-4D97-9D3B-DDD08EFDE059}" type="pres">
      <dgm:prSet presAssocID="{E98AA0F1-49A6-4947-BF7E-5BF4B43050E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097ED-9294-4F56-9990-D45B3B8C4212}" srcId="{3E300AB9-659D-40E6-BC56-45C3BF0D6F5B}" destId="{E98AA0F1-49A6-4947-BF7E-5BF4B43050E2}" srcOrd="5" destOrd="0" parTransId="{ED0BF207-6FFA-4C41-BE66-E5840EA8E09A}" sibTransId="{657ED55E-A3CD-485D-9302-8E02F5C4920B}"/>
    <dgm:cxn modelId="{D989BF44-28D4-4287-A995-02596F5335CD}" srcId="{3E300AB9-659D-40E6-BC56-45C3BF0D6F5B}" destId="{73507D20-FAF6-45E2-8CEE-19A1365986D8}" srcOrd="3" destOrd="0" parTransId="{A0515B4B-6895-4913-BEED-A5394CC515B3}" sibTransId="{6EAD5A3B-9A1B-4BE5-A1CF-27D7EC9C7471}"/>
    <dgm:cxn modelId="{1657D659-5376-406C-BD8D-8EE04982D890}" srcId="{3E300AB9-659D-40E6-BC56-45C3BF0D6F5B}" destId="{F2B8192D-3A6E-402F-8F2E-D4231C19E469}" srcOrd="1" destOrd="0" parTransId="{A244103A-712D-4CF8-8921-860C73D8DD10}" sibTransId="{FFDCB3FA-9AC2-48EE-8422-A0248D625A2C}"/>
    <dgm:cxn modelId="{59C90434-CB7E-49E9-90FE-65C55FDBE152}" srcId="{3E300AB9-659D-40E6-BC56-45C3BF0D6F5B}" destId="{73A7161B-9B89-475D-B8DF-9E1E76B3BE35}" srcOrd="2" destOrd="0" parTransId="{B0A8324C-F899-44DA-B8A6-C3C223828724}" sibTransId="{BF9B6E17-A58F-4DB8-A013-065A0459B37A}"/>
    <dgm:cxn modelId="{CFACF631-7E9B-410B-8CDD-78A0A32BDDB0}" type="presOf" srcId="{F2B8192D-3A6E-402F-8F2E-D4231C19E469}" destId="{01069935-938A-4999-8F90-6C9E0EB35D69}" srcOrd="0" destOrd="0" presId="urn:microsoft.com/office/officeart/2005/8/layout/vList3"/>
    <dgm:cxn modelId="{686F695D-A299-44F0-BFB9-E8887F8492DB}" type="presOf" srcId="{71968DB2-28AE-4C45-B909-66ECD5A94D71}" destId="{A6EA66DD-BFF4-468B-8CD7-7D617932133F}" srcOrd="0" destOrd="0" presId="urn:microsoft.com/office/officeart/2005/8/layout/vList3"/>
    <dgm:cxn modelId="{2982E7CB-D417-4B25-BD37-B6BC200EC772}" srcId="{3E300AB9-659D-40E6-BC56-45C3BF0D6F5B}" destId="{71968DB2-28AE-4C45-B909-66ECD5A94D71}" srcOrd="4" destOrd="0" parTransId="{386FDE55-50E4-4903-8422-EE16D68B4A07}" sibTransId="{C732078B-FDB5-450F-AAD9-143D1A7A4DA4}"/>
    <dgm:cxn modelId="{20D8A808-0FAC-406C-88AA-A8E8B7BBC6CB}" srcId="{3E300AB9-659D-40E6-BC56-45C3BF0D6F5B}" destId="{0371C937-C055-44C0-A214-5751A15994F3}" srcOrd="0" destOrd="0" parTransId="{1E08AB69-34CA-4E28-AC1F-6F63461818EF}" sibTransId="{45F726CE-F421-4DFD-9927-1294A4D43352}"/>
    <dgm:cxn modelId="{3CB0DC6F-ECCA-41C1-8699-6C90B9A7ED62}" type="presOf" srcId="{73507D20-FAF6-45E2-8CEE-19A1365986D8}" destId="{8515C5A9-8E1B-41D7-AD80-404CBF391EB2}" srcOrd="0" destOrd="0" presId="urn:microsoft.com/office/officeart/2005/8/layout/vList3"/>
    <dgm:cxn modelId="{153A9D11-C6BF-49AE-AB93-F88D71AD792B}" type="presOf" srcId="{0371C937-C055-44C0-A214-5751A15994F3}" destId="{7A8CAE55-7CD6-4280-A397-5421F3EEB5C8}" srcOrd="0" destOrd="0" presId="urn:microsoft.com/office/officeart/2005/8/layout/vList3"/>
    <dgm:cxn modelId="{B6296F7C-2014-4039-9D65-220AF47F5366}" type="presOf" srcId="{E98AA0F1-49A6-4947-BF7E-5BF4B43050E2}" destId="{3BA27CE0-C205-4D97-9D3B-DDD08EFDE059}" srcOrd="0" destOrd="0" presId="urn:microsoft.com/office/officeart/2005/8/layout/vList3"/>
    <dgm:cxn modelId="{72E3ADA7-2B8B-41D5-81A1-645B41B7B568}" type="presOf" srcId="{3E300AB9-659D-40E6-BC56-45C3BF0D6F5B}" destId="{AAE87E1E-61BB-49B8-8D69-39CBB9CBB7FC}" srcOrd="0" destOrd="0" presId="urn:microsoft.com/office/officeart/2005/8/layout/vList3"/>
    <dgm:cxn modelId="{808B5242-7517-4F60-805B-7EFCA2D5D8FA}" type="presOf" srcId="{73A7161B-9B89-475D-B8DF-9E1E76B3BE35}" destId="{49D62385-AC87-4319-B3B9-B48B66873617}" srcOrd="0" destOrd="0" presId="urn:microsoft.com/office/officeart/2005/8/layout/vList3"/>
    <dgm:cxn modelId="{98BCE9DE-3CEA-45CA-BAF7-9D1EFDD393FA}" type="presParOf" srcId="{AAE87E1E-61BB-49B8-8D69-39CBB9CBB7FC}" destId="{7E4CA4DE-796B-43FE-9DBF-683BA4F8CC7B}" srcOrd="0" destOrd="0" presId="urn:microsoft.com/office/officeart/2005/8/layout/vList3"/>
    <dgm:cxn modelId="{EAB05040-138C-4810-84B3-9C31E6867280}" type="presParOf" srcId="{7E4CA4DE-796B-43FE-9DBF-683BA4F8CC7B}" destId="{6B195CA6-3323-4A93-9014-88FBBAE1EC4E}" srcOrd="0" destOrd="0" presId="urn:microsoft.com/office/officeart/2005/8/layout/vList3"/>
    <dgm:cxn modelId="{F8978739-552C-4BC5-889B-8C1B6F4E9F87}" type="presParOf" srcId="{7E4CA4DE-796B-43FE-9DBF-683BA4F8CC7B}" destId="{7A8CAE55-7CD6-4280-A397-5421F3EEB5C8}" srcOrd="1" destOrd="0" presId="urn:microsoft.com/office/officeart/2005/8/layout/vList3"/>
    <dgm:cxn modelId="{0CD26C65-6D03-4D2C-ABBD-3C95ABADD037}" type="presParOf" srcId="{AAE87E1E-61BB-49B8-8D69-39CBB9CBB7FC}" destId="{AA5D53D4-0634-4DF9-9EDC-6CB7092A6F74}" srcOrd="1" destOrd="0" presId="urn:microsoft.com/office/officeart/2005/8/layout/vList3"/>
    <dgm:cxn modelId="{8CBCDB81-EB68-4FAD-A179-4988AE7EA459}" type="presParOf" srcId="{AAE87E1E-61BB-49B8-8D69-39CBB9CBB7FC}" destId="{2746DCC3-1810-4F27-B642-5178A6AFFB19}" srcOrd="2" destOrd="0" presId="urn:microsoft.com/office/officeart/2005/8/layout/vList3"/>
    <dgm:cxn modelId="{9A80D42F-15B6-42EF-AA8D-9DC0544B0B1B}" type="presParOf" srcId="{2746DCC3-1810-4F27-B642-5178A6AFFB19}" destId="{2EAB1E00-0C9D-49B2-91AF-7291B9788F33}" srcOrd="0" destOrd="0" presId="urn:microsoft.com/office/officeart/2005/8/layout/vList3"/>
    <dgm:cxn modelId="{56440A87-9590-4AA2-8300-B867A17371AA}" type="presParOf" srcId="{2746DCC3-1810-4F27-B642-5178A6AFFB19}" destId="{01069935-938A-4999-8F90-6C9E0EB35D69}" srcOrd="1" destOrd="0" presId="urn:microsoft.com/office/officeart/2005/8/layout/vList3"/>
    <dgm:cxn modelId="{1C732F76-5BFB-4CD3-8E84-239745226904}" type="presParOf" srcId="{AAE87E1E-61BB-49B8-8D69-39CBB9CBB7FC}" destId="{C5849BEF-73F4-493A-A49B-CA41260AA0BD}" srcOrd="3" destOrd="0" presId="urn:microsoft.com/office/officeart/2005/8/layout/vList3"/>
    <dgm:cxn modelId="{8005FF62-6CEC-4484-A35B-2FA5ACCCEFC2}" type="presParOf" srcId="{AAE87E1E-61BB-49B8-8D69-39CBB9CBB7FC}" destId="{3CE3D766-6EB3-47C5-A536-0E907B347DBD}" srcOrd="4" destOrd="0" presId="urn:microsoft.com/office/officeart/2005/8/layout/vList3"/>
    <dgm:cxn modelId="{2B81EB69-A41C-4ED2-8626-C70132982CD4}" type="presParOf" srcId="{3CE3D766-6EB3-47C5-A536-0E907B347DBD}" destId="{AA803B82-19BB-4D07-9F7F-B47E50BCEB76}" srcOrd="0" destOrd="0" presId="urn:microsoft.com/office/officeart/2005/8/layout/vList3"/>
    <dgm:cxn modelId="{B4407781-A3D7-40CA-92E9-D07F2CFEE6FB}" type="presParOf" srcId="{3CE3D766-6EB3-47C5-A536-0E907B347DBD}" destId="{49D62385-AC87-4319-B3B9-B48B66873617}" srcOrd="1" destOrd="0" presId="urn:microsoft.com/office/officeart/2005/8/layout/vList3"/>
    <dgm:cxn modelId="{BF0AF8AC-9386-47FD-B717-CF866E5820C7}" type="presParOf" srcId="{AAE87E1E-61BB-49B8-8D69-39CBB9CBB7FC}" destId="{E72B809C-3B07-46CF-9CDC-99EAAE3852C0}" srcOrd="5" destOrd="0" presId="urn:microsoft.com/office/officeart/2005/8/layout/vList3"/>
    <dgm:cxn modelId="{BA500630-AA23-4E5D-AB94-C67667E710DA}" type="presParOf" srcId="{AAE87E1E-61BB-49B8-8D69-39CBB9CBB7FC}" destId="{69487CAB-22BF-4F45-93EE-BE3F8985147D}" srcOrd="6" destOrd="0" presId="urn:microsoft.com/office/officeart/2005/8/layout/vList3"/>
    <dgm:cxn modelId="{E7161893-5BD4-417C-A6B3-0D33455AD11D}" type="presParOf" srcId="{69487CAB-22BF-4F45-93EE-BE3F8985147D}" destId="{DF0B88E4-6B5B-4C95-A689-CF2023DAB1EC}" srcOrd="0" destOrd="0" presId="urn:microsoft.com/office/officeart/2005/8/layout/vList3"/>
    <dgm:cxn modelId="{78532937-DD7A-459B-9F6F-115C79F37363}" type="presParOf" srcId="{69487CAB-22BF-4F45-93EE-BE3F8985147D}" destId="{8515C5A9-8E1B-41D7-AD80-404CBF391EB2}" srcOrd="1" destOrd="0" presId="urn:microsoft.com/office/officeart/2005/8/layout/vList3"/>
    <dgm:cxn modelId="{32B253AC-9270-4098-A4C3-29EAB24B02E9}" type="presParOf" srcId="{AAE87E1E-61BB-49B8-8D69-39CBB9CBB7FC}" destId="{55CFF6AB-4DCB-4F79-8C0D-47F7DD5337C6}" srcOrd="7" destOrd="0" presId="urn:microsoft.com/office/officeart/2005/8/layout/vList3"/>
    <dgm:cxn modelId="{38C65421-6C9B-447F-A99A-245D929BA438}" type="presParOf" srcId="{AAE87E1E-61BB-49B8-8D69-39CBB9CBB7FC}" destId="{54B42C02-6755-40D6-9F1E-2EDBD2943170}" srcOrd="8" destOrd="0" presId="urn:microsoft.com/office/officeart/2005/8/layout/vList3"/>
    <dgm:cxn modelId="{9884F544-CB62-49A0-8E48-C299D219C7F2}" type="presParOf" srcId="{54B42C02-6755-40D6-9F1E-2EDBD2943170}" destId="{ED9CB4F8-3C8A-46B6-AB74-A144D51A01E1}" srcOrd="0" destOrd="0" presId="urn:microsoft.com/office/officeart/2005/8/layout/vList3"/>
    <dgm:cxn modelId="{02EF738F-935C-4EC1-8F59-577DBE2E31A7}" type="presParOf" srcId="{54B42C02-6755-40D6-9F1E-2EDBD2943170}" destId="{A6EA66DD-BFF4-468B-8CD7-7D617932133F}" srcOrd="1" destOrd="0" presId="urn:microsoft.com/office/officeart/2005/8/layout/vList3"/>
    <dgm:cxn modelId="{16A73370-94A8-4C93-91E3-F135E5010103}" type="presParOf" srcId="{AAE87E1E-61BB-49B8-8D69-39CBB9CBB7FC}" destId="{A1A92F11-D665-4D87-8018-AB22C65F089A}" srcOrd="9" destOrd="0" presId="urn:microsoft.com/office/officeart/2005/8/layout/vList3"/>
    <dgm:cxn modelId="{3648BBAA-4B1C-4E27-ADD7-B5B3FB3EB371}" type="presParOf" srcId="{AAE87E1E-61BB-49B8-8D69-39CBB9CBB7FC}" destId="{A09161EA-8D35-40CC-A79D-ACDB887BDF3D}" srcOrd="10" destOrd="0" presId="urn:microsoft.com/office/officeart/2005/8/layout/vList3"/>
    <dgm:cxn modelId="{A7B734C0-7854-49F9-BCA9-3E9C5D0A62AE}" type="presParOf" srcId="{A09161EA-8D35-40CC-A79D-ACDB887BDF3D}" destId="{ED37ABE7-780E-4BE3-9A46-98CC3E085200}" srcOrd="0" destOrd="0" presId="urn:microsoft.com/office/officeart/2005/8/layout/vList3"/>
    <dgm:cxn modelId="{EBEFAEB0-704C-4EA4-9F66-B2B44C13306A}" type="presParOf" srcId="{A09161EA-8D35-40CC-A79D-ACDB887BDF3D}" destId="{3BA27CE0-C205-4D97-9D3B-DDD08EFDE0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A9B3-8133-4513-90B3-73316B5F0C2C}">
      <dsp:nvSpPr>
        <dsp:cNvPr id="0" name=""/>
        <dsp:cNvSpPr/>
      </dsp:nvSpPr>
      <dsp:spPr>
        <a:xfrm>
          <a:off x="0" y="12850"/>
          <a:ext cx="7358114" cy="952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Ukuran</a:t>
          </a:r>
          <a:r>
            <a:rPr lang="en-US" sz="2400" b="1" kern="1200" dirty="0"/>
            <a:t>/</a:t>
          </a:r>
          <a:r>
            <a:rPr lang="en-US" sz="2400" b="1" kern="1200" dirty="0" err="1"/>
            <a:t>skala</a:t>
          </a:r>
          <a:r>
            <a:rPr lang="en-US" sz="2400" b="1" kern="1200" dirty="0"/>
            <a:t> </a:t>
          </a:r>
          <a:r>
            <a:rPr lang="en-US" sz="2400" b="1" kern="1200" dirty="0" err="1"/>
            <a:t>organisasi</a:t>
          </a:r>
          <a:r>
            <a:rPr lang="en-US" sz="2400" b="1" kern="1200" dirty="0"/>
            <a:t> </a:t>
          </a:r>
          <a:r>
            <a:rPr lang="en-US" sz="2400" b="1" kern="1200" dirty="0" err="1"/>
            <a:t>atau</a:t>
          </a:r>
          <a:r>
            <a:rPr lang="en-US" sz="2400" b="1" kern="1200" dirty="0"/>
            <a:t> </a:t>
          </a:r>
          <a:r>
            <a:rPr lang="en-US" sz="2400" b="1" kern="1200" dirty="0" err="1"/>
            <a:t>perusahaan</a:t>
          </a:r>
          <a:r>
            <a:rPr lang="en-US" sz="2400" b="1" kern="1200" dirty="0"/>
            <a:t> </a:t>
          </a:r>
          <a:r>
            <a:rPr lang="en-US" sz="2400" b="1" kern="1200" dirty="0" err="1"/>
            <a:t>sendiri</a:t>
          </a:r>
          <a:endParaRPr lang="en-US" sz="2400" kern="1200" dirty="0"/>
        </a:p>
      </dsp:txBody>
      <dsp:txXfrm>
        <a:off x="46491" y="59341"/>
        <a:ext cx="7265132" cy="859398"/>
      </dsp:txXfrm>
    </dsp:sp>
    <dsp:sp modelId="{EF44B083-D3A2-4725-97CC-7239D0BE8E60}">
      <dsp:nvSpPr>
        <dsp:cNvPr id="0" name=""/>
        <dsp:cNvSpPr/>
      </dsp:nvSpPr>
      <dsp:spPr>
        <a:xfrm>
          <a:off x="0" y="1071790"/>
          <a:ext cx="7358114" cy="952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Nilai</a:t>
          </a:r>
          <a:r>
            <a:rPr lang="en-US" sz="2400" b="1" kern="1200" dirty="0"/>
            <a:t> &amp; </a:t>
          </a:r>
          <a:r>
            <a:rPr lang="en-US" sz="2400" b="1" kern="1200" dirty="0" err="1"/>
            <a:t>arti</a:t>
          </a:r>
          <a:r>
            <a:rPr lang="en-US" sz="2400" b="1" kern="1200" dirty="0"/>
            <a:t> </a:t>
          </a:r>
          <a:r>
            <a:rPr lang="en-US" sz="2400" b="1" kern="1200" dirty="0" err="1"/>
            <a:t>penting</a:t>
          </a:r>
          <a:r>
            <a:rPr lang="en-US" sz="2400" b="1" kern="1200" dirty="0"/>
            <a:t> </a:t>
          </a:r>
          <a:r>
            <a:rPr lang="en-US" sz="2400" b="1" kern="1200" dirty="0" err="1"/>
            <a:t>fungsi-fungsi</a:t>
          </a:r>
          <a:r>
            <a:rPr lang="en-US" sz="2400" b="1" kern="1200" dirty="0"/>
            <a:t> </a:t>
          </a:r>
          <a:r>
            <a:rPr lang="en-US" sz="2400" b="1" kern="1200" dirty="0" err="1"/>
            <a:t>humas</a:t>
          </a:r>
          <a:r>
            <a:rPr lang="en-US" sz="2400" b="1" kern="1200" dirty="0"/>
            <a:t> di </a:t>
          </a:r>
          <a:r>
            <a:rPr lang="en-US" sz="2400" b="1" kern="1200" dirty="0" err="1"/>
            <a:t>mata</a:t>
          </a:r>
          <a:r>
            <a:rPr lang="en-US" sz="2400" b="1" kern="1200" dirty="0"/>
            <a:t> </a:t>
          </a:r>
          <a:r>
            <a:rPr lang="en-US" sz="2400" b="1" kern="1200" dirty="0" err="1"/>
            <a:t>pihak</a:t>
          </a:r>
          <a:r>
            <a:rPr lang="en-US" sz="2400" b="1" kern="1200" dirty="0"/>
            <a:t> </a:t>
          </a:r>
          <a:r>
            <a:rPr lang="en-US" sz="2400" b="1" kern="1200" dirty="0" err="1"/>
            <a:t>manajemen</a:t>
          </a:r>
          <a:r>
            <a:rPr lang="en-US" sz="2400" b="1" kern="1200" dirty="0"/>
            <a:t> </a:t>
          </a:r>
        </a:p>
      </dsp:txBody>
      <dsp:txXfrm>
        <a:off x="46491" y="1118281"/>
        <a:ext cx="7265132" cy="859398"/>
      </dsp:txXfrm>
    </dsp:sp>
    <dsp:sp modelId="{A0CFAFF3-D656-437C-B3C7-EC1C9A022563}">
      <dsp:nvSpPr>
        <dsp:cNvPr id="0" name=""/>
        <dsp:cNvSpPr/>
      </dsp:nvSpPr>
      <dsp:spPr>
        <a:xfrm>
          <a:off x="0" y="2024171"/>
          <a:ext cx="7358114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2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/>
            <a:t>(</a:t>
          </a:r>
          <a:r>
            <a:rPr lang="en-US" sz="2200" b="1" kern="1200" dirty="0" err="1"/>
            <a:t>pimpinan</a:t>
          </a:r>
          <a:r>
            <a:rPr lang="en-US" sz="2200" b="1" kern="1200" dirty="0"/>
            <a:t>) </a:t>
          </a:r>
          <a:r>
            <a:rPr lang="en-US" sz="2200" b="1" kern="1200" dirty="0" err="1"/>
            <a:t>organisasi</a:t>
          </a:r>
          <a:r>
            <a:rPr lang="en-US" sz="2200" b="1" kern="1200" dirty="0"/>
            <a:t>/</a:t>
          </a:r>
          <a:r>
            <a:rPr lang="en-US" sz="2200" b="1" kern="1200" dirty="0" err="1"/>
            <a:t>perusahaan</a:t>
          </a:r>
          <a:r>
            <a:rPr lang="en-US" sz="2200" b="1" kern="1200" dirty="0"/>
            <a:t> yang </a:t>
          </a:r>
          <a:r>
            <a:rPr lang="en-US" sz="2200" b="1" kern="1200" dirty="0" err="1"/>
            <a:t>bersangkutan</a:t>
          </a:r>
          <a:endParaRPr lang="en-US" sz="2200" b="1" kern="1200" dirty="0"/>
        </a:p>
      </dsp:txBody>
      <dsp:txXfrm>
        <a:off x="0" y="2024171"/>
        <a:ext cx="7358114" cy="612720"/>
      </dsp:txXfrm>
    </dsp:sp>
    <dsp:sp modelId="{4E79D0E6-CD26-4BAD-9981-60434F186993}">
      <dsp:nvSpPr>
        <dsp:cNvPr id="0" name=""/>
        <dsp:cNvSpPr/>
      </dsp:nvSpPr>
      <dsp:spPr>
        <a:xfrm>
          <a:off x="0" y="2636891"/>
          <a:ext cx="7358114" cy="952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Karakteristik</a:t>
          </a:r>
          <a:r>
            <a:rPr lang="en-US" sz="2400" b="1" kern="1200" dirty="0"/>
            <a:t> </a:t>
          </a:r>
          <a:r>
            <a:rPr lang="en-US" sz="2400" b="1" kern="1200" dirty="0" err="1"/>
            <a:t>khas</a:t>
          </a:r>
          <a:r>
            <a:rPr lang="en-US" sz="2400" b="1" kern="1200" dirty="0"/>
            <a:t> </a:t>
          </a:r>
          <a:r>
            <a:rPr lang="en-US" sz="2400" b="1" kern="1200" dirty="0" err="1"/>
            <a:t>kehumasan</a:t>
          </a:r>
          <a:r>
            <a:rPr lang="en-US" sz="2400" b="1" kern="1200" dirty="0"/>
            <a:t> yang </a:t>
          </a:r>
          <a:r>
            <a:rPr lang="en-US" sz="2400" b="1" kern="1200" dirty="0" err="1"/>
            <a:t>memang</a:t>
          </a:r>
          <a:r>
            <a:rPr lang="en-US" sz="2400" b="1" kern="1200" dirty="0"/>
            <a:t> </a:t>
          </a:r>
          <a:r>
            <a:rPr lang="en-US" sz="2400" b="1" kern="1200" dirty="0" err="1"/>
            <a:t>berbeda-beda</a:t>
          </a:r>
          <a:r>
            <a:rPr lang="en-US" sz="2400" b="1" kern="1200" dirty="0"/>
            <a:t> </a:t>
          </a:r>
          <a:r>
            <a:rPr lang="en-US" sz="2400" b="1" kern="1200" dirty="0" err="1"/>
            <a:t>bagi</a:t>
          </a:r>
          <a:r>
            <a:rPr lang="en-US" sz="2400" b="1" kern="1200" dirty="0"/>
            <a:t> </a:t>
          </a:r>
        </a:p>
      </dsp:txBody>
      <dsp:txXfrm>
        <a:off x="46491" y="2683382"/>
        <a:ext cx="7265132" cy="859398"/>
      </dsp:txXfrm>
    </dsp:sp>
    <dsp:sp modelId="{1545763E-ADF2-4C45-B561-027B228046EC}">
      <dsp:nvSpPr>
        <dsp:cNvPr id="0" name=""/>
        <dsp:cNvSpPr/>
      </dsp:nvSpPr>
      <dsp:spPr>
        <a:xfrm>
          <a:off x="0" y="3589271"/>
          <a:ext cx="7358114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2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 err="1"/>
            <a:t>masing-masing</a:t>
          </a:r>
          <a:r>
            <a:rPr lang="en-US" sz="2200" b="1" kern="1200" dirty="0"/>
            <a:t> </a:t>
          </a:r>
          <a:r>
            <a:rPr lang="en-US" sz="2200" b="1" kern="1200" dirty="0" err="1"/>
            <a:t>organisasi</a:t>
          </a:r>
          <a:r>
            <a:rPr lang="en-US" sz="2200" b="1" kern="1200" dirty="0"/>
            <a:t>/</a:t>
          </a:r>
          <a:r>
            <a:rPr lang="en-US" sz="2200" b="1" kern="1200" dirty="0" err="1"/>
            <a:t>perusahaan</a:t>
          </a:r>
          <a:r>
            <a:rPr lang="en-US" sz="2200" b="1" kern="1200" dirty="0"/>
            <a:t>.</a:t>
          </a:r>
        </a:p>
      </dsp:txBody>
      <dsp:txXfrm>
        <a:off x="0" y="3589271"/>
        <a:ext cx="7358114" cy="61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6D9B3-10FC-473B-A017-B9B316110773}">
      <dsp:nvSpPr>
        <dsp:cNvPr id="0" name=""/>
        <dsp:cNvSpPr/>
      </dsp:nvSpPr>
      <dsp:spPr>
        <a:xfrm>
          <a:off x="2804168" y="451389"/>
          <a:ext cx="1859262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Direktur</a:t>
          </a:r>
          <a:r>
            <a:rPr lang="en-US" sz="2000" kern="1200" dirty="0"/>
            <a:t> </a:t>
          </a:r>
          <a:r>
            <a:rPr lang="en-US" sz="2000" kern="1200" dirty="0" err="1"/>
            <a:t>Utama</a:t>
          </a:r>
          <a:r>
            <a:rPr lang="en-US" sz="2000" kern="1200" dirty="0"/>
            <a:t> (</a:t>
          </a:r>
          <a:r>
            <a:rPr lang="en-US" sz="2000" i="1" kern="1200" dirty="0"/>
            <a:t>CEO</a:t>
          </a:r>
          <a:r>
            <a:rPr lang="en-US" sz="2000" kern="1200" dirty="0"/>
            <a:t>)</a:t>
          </a:r>
        </a:p>
      </dsp:txBody>
      <dsp:txXfrm>
        <a:off x="2833893" y="481114"/>
        <a:ext cx="1799812" cy="955433"/>
      </dsp:txXfrm>
    </dsp:sp>
    <dsp:sp modelId="{7BBB5BD7-ED27-4792-962A-BB63AC37FA3A}">
      <dsp:nvSpPr>
        <dsp:cNvPr id="0" name=""/>
        <dsp:cNvSpPr/>
      </dsp:nvSpPr>
      <dsp:spPr>
        <a:xfrm>
          <a:off x="3688080" y="1466273"/>
          <a:ext cx="91440" cy="405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B1B67-40C7-48C1-A485-70B37247A201}">
      <dsp:nvSpPr>
        <dsp:cNvPr id="0" name=""/>
        <dsp:cNvSpPr/>
      </dsp:nvSpPr>
      <dsp:spPr>
        <a:xfrm>
          <a:off x="2972637" y="1872226"/>
          <a:ext cx="1522325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Departemen</a:t>
          </a:r>
          <a:r>
            <a:rPr lang="en-US" sz="2000" kern="1200" dirty="0"/>
            <a:t> </a:t>
          </a:r>
          <a:r>
            <a:rPr lang="en-US" sz="2000" kern="1200" dirty="0" err="1"/>
            <a:t>Humas</a:t>
          </a:r>
          <a:endParaRPr lang="en-US" sz="2000" kern="1200" dirty="0"/>
        </a:p>
      </dsp:txBody>
      <dsp:txXfrm>
        <a:off x="3002362" y="1901951"/>
        <a:ext cx="1462875" cy="955433"/>
      </dsp:txXfrm>
    </dsp:sp>
    <dsp:sp modelId="{71D420B3-2EF9-4CCC-8D46-67D68B680C3B}">
      <dsp:nvSpPr>
        <dsp:cNvPr id="0" name=""/>
        <dsp:cNvSpPr/>
      </dsp:nvSpPr>
      <dsp:spPr>
        <a:xfrm>
          <a:off x="765264" y="2887110"/>
          <a:ext cx="2968535" cy="405953"/>
        </a:xfrm>
        <a:custGeom>
          <a:avLst/>
          <a:gdLst/>
          <a:ahLst/>
          <a:cxnLst/>
          <a:rect l="0" t="0" r="0" b="0"/>
          <a:pathLst>
            <a:path>
              <a:moveTo>
                <a:pt x="2968535" y="0"/>
              </a:moveTo>
              <a:lnTo>
                <a:pt x="2968535" y="202976"/>
              </a:lnTo>
              <a:lnTo>
                <a:pt x="0" y="202976"/>
              </a:lnTo>
              <a:lnTo>
                <a:pt x="0" y="405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12B52-3F44-4597-9931-02F4F537E38B}">
      <dsp:nvSpPr>
        <dsp:cNvPr id="0" name=""/>
        <dsp:cNvSpPr/>
      </dsp:nvSpPr>
      <dsp:spPr>
        <a:xfrm>
          <a:off x="4102" y="3293063"/>
          <a:ext cx="1522325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Produksi</a:t>
          </a:r>
          <a:endParaRPr lang="en-US" sz="2000" kern="1200" dirty="0"/>
        </a:p>
      </dsp:txBody>
      <dsp:txXfrm>
        <a:off x="33827" y="3322788"/>
        <a:ext cx="1462875" cy="955433"/>
      </dsp:txXfrm>
    </dsp:sp>
    <dsp:sp modelId="{25C51E2C-ABCE-48DE-8424-E047827CADA5}">
      <dsp:nvSpPr>
        <dsp:cNvPr id="0" name=""/>
        <dsp:cNvSpPr/>
      </dsp:nvSpPr>
      <dsp:spPr>
        <a:xfrm>
          <a:off x="2744288" y="2887110"/>
          <a:ext cx="989511" cy="405953"/>
        </a:xfrm>
        <a:custGeom>
          <a:avLst/>
          <a:gdLst/>
          <a:ahLst/>
          <a:cxnLst/>
          <a:rect l="0" t="0" r="0" b="0"/>
          <a:pathLst>
            <a:path>
              <a:moveTo>
                <a:pt x="989511" y="0"/>
              </a:moveTo>
              <a:lnTo>
                <a:pt x="989511" y="202976"/>
              </a:lnTo>
              <a:lnTo>
                <a:pt x="0" y="202976"/>
              </a:lnTo>
              <a:lnTo>
                <a:pt x="0" y="405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8D434-DB92-4233-B14E-D4321204F4E9}">
      <dsp:nvSpPr>
        <dsp:cNvPr id="0" name=""/>
        <dsp:cNvSpPr/>
      </dsp:nvSpPr>
      <dsp:spPr>
        <a:xfrm>
          <a:off x="1983125" y="3293063"/>
          <a:ext cx="1522325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Keuangan</a:t>
          </a:r>
          <a:endParaRPr lang="en-US" sz="2000" kern="1200" dirty="0"/>
        </a:p>
      </dsp:txBody>
      <dsp:txXfrm>
        <a:off x="2012850" y="3322788"/>
        <a:ext cx="1462875" cy="955433"/>
      </dsp:txXfrm>
    </dsp:sp>
    <dsp:sp modelId="{A1F1D8BD-F0FF-459B-8628-A7E226E06F9D}">
      <dsp:nvSpPr>
        <dsp:cNvPr id="0" name=""/>
        <dsp:cNvSpPr/>
      </dsp:nvSpPr>
      <dsp:spPr>
        <a:xfrm>
          <a:off x="3733800" y="2887110"/>
          <a:ext cx="989511" cy="40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76"/>
              </a:lnTo>
              <a:lnTo>
                <a:pt x="989511" y="202976"/>
              </a:lnTo>
              <a:lnTo>
                <a:pt x="989511" y="405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CC4B6-FA64-46C6-A289-A388EE23050F}">
      <dsp:nvSpPr>
        <dsp:cNvPr id="0" name=""/>
        <dsp:cNvSpPr/>
      </dsp:nvSpPr>
      <dsp:spPr>
        <a:xfrm>
          <a:off x="3962148" y="3293063"/>
          <a:ext cx="1522325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/>
            <a:t>HRD</a:t>
          </a:r>
        </a:p>
      </dsp:txBody>
      <dsp:txXfrm>
        <a:off x="3991873" y="3322788"/>
        <a:ext cx="1462875" cy="955433"/>
      </dsp:txXfrm>
    </dsp:sp>
    <dsp:sp modelId="{2DFDDC35-41AD-4010-97FD-A2967ABE37EA}">
      <dsp:nvSpPr>
        <dsp:cNvPr id="0" name=""/>
        <dsp:cNvSpPr/>
      </dsp:nvSpPr>
      <dsp:spPr>
        <a:xfrm>
          <a:off x="3733800" y="2887110"/>
          <a:ext cx="2968535" cy="40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76"/>
              </a:lnTo>
              <a:lnTo>
                <a:pt x="2968535" y="202976"/>
              </a:lnTo>
              <a:lnTo>
                <a:pt x="2968535" y="405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994C-7A05-4B48-BC7D-5C0C3D345C9E}">
      <dsp:nvSpPr>
        <dsp:cNvPr id="0" name=""/>
        <dsp:cNvSpPr/>
      </dsp:nvSpPr>
      <dsp:spPr>
        <a:xfrm>
          <a:off x="5941172" y="3293063"/>
          <a:ext cx="1522325" cy="1014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Pemasaran</a:t>
          </a:r>
          <a:endParaRPr lang="en-US" sz="2000" kern="1200" dirty="0"/>
        </a:p>
      </dsp:txBody>
      <dsp:txXfrm>
        <a:off x="5970897" y="3322788"/>
        <a:ext cx="1462875" cy="955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85AAF-2D51-413A-97FB-550197559FDD}">
      <dsp:nvSpPr>
        <dsp:cNvPr id="0" name=""/>
        <dsp:cNvSpPr/>
      </dsp:nvSpPr>
      <dsp:spPr>
        <a:xfrm>
          <a:off x="3786262" y="2284863"/>
          <a:ext cx="3141123" cy="37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80"/>
              </a:lnTo>
              <a:lnTo>
                <a:pt x="3141123" y="254680"/>
              </a:lnTo>
              <a:lnTo>
                <a:pt x="3141123" y="373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4A45-DBC8-4703-B5D1-DE6276AB679F}">
      <dsp:nvSpPr>
        <dsp:cNvPr id="0" name=""/>
        <dsp:cNvSpPr/>
      </dsp:nvSpPr>
      <dsp:spPr>
        <a:xfrm>
          <a:off x="3786262" y="2284863"/>
          <a:ext cx="1570561" cy="37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80"/>
              </a:lnTo>
              <a:lnTo>
                <a:pt x="1570561" y="254680"/>
              </a:lnTo>
              <a:lnTo>
                <a:pt x="1570561" y="373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7C79E-77C4-4EB9-8976-34799959D3DE}">
      <dsp:nvSpPr>
        <dsp:cNvPr id="0" name=""/>
        <dsp:cNvSpPr/>
      </dsp:nvSpPr>
      <dsp:spPr>
        <a:xfrm>
          <a:off x="3740542" y="2284863"/>
          <a:ext cx="91440" cy="373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089EC-0513-4278-9A53-7BDEA89B740B}">
      <dsp:nvSpPr>
        <dsp:cNvPr id="0" name=""/>
        <dsp:cNvSpPr/>
      </dsp:nvSpPr>
      <dsp:spPr>
        <a:xfrm>
          <a:off x="2215701" y="2284863"/>
          <a:ext cx="1570561" cy="373722"/>
        </a:xfrm>
        <a:custGeom>
          <a:avLst/>
          <a:gdLst/>
          <a:ahLst/>
          <a:cxnLst/>
          <a:rect l="0" t="0" r="0" b="0"/>
          <a:pathLst>
            <a:path>
              <a:moveTo>
                <a:pt x="1570561" y="0"/>
              </a:moveTo>
              <a:lnTo>
                <a:pt x="1570561" y="254680"/>
              </a:lnTo>
              <a:lnTo>
                <a:pt x="0" y="254680"/>
              </a:lnTo>
              <a:lnTo>
                <a:pt x="0" y="373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84D70-9ABA-4FB9-9D36-68EFDA8E72C5}">
      <dsp:nvSpPr>
        <dsp:cNvPr id="0" name=""/>
        <dsp:cNvSpPr/>
      </dsp:nvSpPr>
      <dsp:spPr>
        <a:xfrm>
          <a:off x="645139" y="2284863"/>
          <a:ext cx="3141123" cy="373722"/>
        </a:xfrm>
        <a:custGeom>
          <a:avLst/>
          <a:gdLst/>
          <a:ahLst/>
          <a:cxnLst/>
          <a:rect l="0" t="0" r="0" b="0"/>
          <a:pathLst>
            <a:path>
              <a:moveTo>
                <a:pt x="3141123" y="0"/>
              </a:moveTo>
              <a:lnTo>
                <a:pt x="3141123" y="254680"/>
              </a:lnTo>
              <a:lnTo>
                <a:pt x="0" y="254680"/>
              </a:lnTo>
              <a:lnTo>
                <a:pt x="0" y="373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7E51E-72FC-4950-BED8-AEA870361E37}">
      <dsp:nvSpPr>
        <dsp:cNvPr id="0" name=""/>
        <dsp:cNvSpPr/>
      </dsp:nvSpPr>
      <dsp:spPr>
        <a:xfrm>
          <a:off x="3740542" y="1095162"/>
          <a:ext cx="91440" cy="373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7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BC31-1BAB-4430-911C-506139C130A7}">
      <dsp:nvSpPr>
        <dsp:cNvPr id="0" name=""/>
        <dsp:cNvSpPr/>
      </dsp:nvSpPr>
      <dsp:spPr>
        <a:xfrm>
          <a:off x="3143760" y="279184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EDDDA-6D83-405A-A8A6-B88909FA8EAB}">
      <dsp:nvSpPr>
        <dsp:cNvPr id="0" name=""/>
        <dsp:cNvSpPr/>
      </dsp:nvSpPr>
      <dsp:spPr>
        <a:xfrm>
          <a:off x="3286538" y="414824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Manajer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Humas</a:t>
          </a:r>
          <a:endParaRPr lang="en-US" sz="1600" kern="1200" dirty="0">
            <a:solidFill>
              <a:srgbClr val="5278B8"/>
            </a:solidFill>
          </a:endParaRPr>
        </a:p>
      </dsp:txBody>
      <dsp:txXfrm>
        <a:off x="3310437" y="438723"/>
        <a:ext cx="1237206" cy="768180"/>
      </dsp:txXfrm>
    </dsp:sp>
    <dsp:sp modelId="{430E4235-3A9A-4569-8F5E-B5B557D21DD7}">
      <dsp:nvSpPr>
        <dsp:cNvPr id="0" name=""/>
        <dsp:cNvSpPr/>
      </dsp:nvSpPr>
      <dsp:spPr>
        <a:xfrm>
          <a:off x="3143760" y="14688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DDDFD-B6EA-45CF-A2AD-8C4F68AD9D28}">
      <dsp:nvSpPr>
        <dsp:cNvPr id="0" name=""/>
        <dsp:cNvSpPr/>
      </dsp:nvSpPr>
      <dsp:spPr>
        <a:xfrm>
          <a:off x="3286538" y="1604524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Asisten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Manajer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Humas</a:t>
          </a:r>
          <a:endParaRPr lang="en-US" sz="1600" b="1" kern="1200" dirty="0">
            <a:solidFill>
              <a:srgbClr val="5278B8"/>
            </a:solidFill>
            <a:latin typeface="Arial" charset="0"/>
          </a:endParaRPr>
        </a:p>
      </dsp:txBody>
      <dsp:txXfrm>
        <a:off x="3310437" y="1628423"/>
        <a:ext cx="1237206" cy="768180"/>
      </dsp:txXfrm>
    </dsp:sp>
    <dsp:sp modelId="{187D581F-2D51-41EC-A60D-EA6A2EA6EF6B}">
      <dsp:nvSpPr>
        <dsp:cNvPr id="0" name=""/>
        <dsp:cNvSpPr/>
      </dsp:nvSpPr>
      <dsp:spPr>
        <a:xfrm>
          <a:off x="2637" y="26585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C0749-AC7E-42A2-8776-96C4152F8535}">
      <dsp:nvSpPr>
        <dsp:cNvPr id="0" name=""/>
        <dsp:cNvSpPr/>
      </dsp:nvSpPr>
      <dsp:spPr>
        <a:xfrm>
          <a:off x="145415" y="2794225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Editor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Jurnal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internal</a:t>
          </a:r>
        </a:p>
      </dsp:txBody>
      <dsp:txXfrm>
        <a:off x="169314" y="2818124"/>
        <a:ext cx="1237206" cy="768180"/>
      </dsp:txXfrm>
    </dsp:sp>
    <dsp:sp modelId="{6188A984-05F0-4305-9468-F27040AF94EB}">
      <dsp:nvSpPr>
        <dsp:cNvPr id="0" name=""/>
        <dsp:cNvSpPr/>
      </dsp:nvSpPr>
      <dsp:spPr>
        <a:xfrm>
          <a:off x="1573198" y="26585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C795-E077-40BE-BFE0-59C60F9D9753}">
      <dsp:nvSpPr>
        <dsp:cNvPr id="0" name=""/>
        <dsp:cNvSpPr/>
      </dsp:nvSpPr>
      <dsp:spPr>
        <a:xfrm>
          <a:off x="1715977" y="2794225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Pengatur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Kunjungan</a:t>
          </a:r>
          <a:endParaRPr lang="en-US" sz="1600" b="1" kern="1200" dirty="0">
            <a:solidFill>
              <a:srgbClr val="5278B8"/>
            </a:solidFill>
            <a:latin typeface="Arial" charset="0"/>
          </a:endParaRPr>
        </a:p>
      </dsp:txBody>
      <dsp:txXfrm>
        <a:off x="1739876" y="2818124"/>
        <a:ext cx="1237206" cy="768180"/>
      </dsp:txXfrm>
    </dsp:sp>
    <dsp:sp modelId="{60827196-F2B3-4783-AE12-DFFC5082E051}">
      <dsp:nvSpPr>
        <dsp:cNvPr id="0" name=""/>
        <dsp:cNvSpPr/>
      </dsp:nvSpPr>
      <dsp:spPr>
        <a:xfrm>
          <a:off x="3143760" y="26585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34BC2-CF96-47F8-B69B-49F9E6105F16}">
      <dsp:nvSpPr>
        <dsp:cNvPr id="0" name=""/>
        <dsp:cNvSpPr/>
      </dsp:nvSpPr>
      <dsp:spPr>
        <a:xfrm>
          <a:off x="3286538" y="2794225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Fotografer</a:t>
          </a:r>
          <a:endParaRPr lang="en-US" sz="1600" b="1" kern="1200" dirty="0">
            <a:solidFill>
              <a:srgbClr val="5278B8"/>
            </a:solidFill>
            <a:latin typeface="Arial" charset="0"/>
          </a:endParaRPr>
        </a:p>
      </dsp:txBody>
      <dsp:txXfrm>
        <a:off x="3310437" y="2818124"/>
        <a:ext cx="1237206" cy="768180"/>
      </dsp:txXfrm>
    </dsp:sp>
    <dsp:sp modelId="{4FD9BDA8-854A-44E6-BD1D-7C5A59BCAE10}">
      <dsp:nvSpPr>
        <dsp:cNvPr id="0" name=""/>
        <dsp:cNvSpPr/>
      </dsp:nvSpPr>
      <dsp:spPr>
        <a:xfrm>
          <a:off x="4714321" y="26585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7099-63F9-4268-8B59-D2001253E997}">
      <dsp:nvSpPr>
        <dsp:cNvPr id="0" name=""/>
        <dsp:cNvSpPr/>
      </dsp:nvSpPr>
      <dsp:spPr>
        <a:xfrm>
          <a:off x="4857100" y="2794225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Percetakan</a:t>
          </a:r>
          <a:r>
            <a:rPr lang="en-US" sz="1600" b="1" kern="1200" dirty="0">
              <a:solidFill>
                <a:srgbClr val="5278B8"/>
              </a:solidFill>
              <a:latin typeface="Arial" charset="0"/>
            </a:rPr>
            <a:t> &amp;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Publikasi</a:t>
          </a:r>
          <a:endParaRPr lang="en-US" sz="1600" b="1" kern="1200" dirty="0">
            <a:solidFill>
              <a:srgbClr val="5278B8"/>
            </a:solidFill>
            <a:latin typeface="Arial" charset="0"/>
          </a:endParaRPr>
        </a:p>
      </dsp:txBody>
      <dsp:txXfrm>
        <a:off x="4880999" y="2818124"/>
        <a:ext cx="1237206" cy="768180"/>
      </dsp:txXfrm>
    </dsp:sp>
    <dsp:sp modelId="{A5DF47DA-8BE0-45C1-B80E-6346A056213C}">
      <dsp:nvSpPr>
        <dsp:cNvPr id="0" name=""/>
        <dsp:cNvSpPr/>
      </dsp:nvSpPr>
      <dsp:spPr>
        <a:xfrm>
          <a:off x="6284883" y="2658585"/>
          <a:ext cx="1285004" cy="81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721FA-C5BF-437F-BD46-A7E09C71C442}">
      <dsp:nvSpPr>
        <dsp:cNvPr id="0" name=""/>
        <dsp:cNvSpPr/>
      </dsp:nvSpPr>
      <dsp:spPr>
        <a:xfrm>
          <a:off x="6427661" y="2794225"/>
          <a:ext cx="1285004" cy="81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rgbClr val="5278B8"/>
              </a:solidFill>
              <a:latin typeface="Arial" charset="0"/>
            </a:rPr>
            <a:t>Petugas </a:t>
          </a:r>
          <a:r>
            <a:rPr lang="en-US" sz="1600" b="1" kern="1200" dirty="0" err="1">
              <a:solidFill>
                <a:srgbClr val="5278B8"/>
              </a:solidFill>
              <a:latin typeface="Arial" charset="0"/>
            </a:rPr>
            <a:t>Pers</a:t>
          </a:r>
          <a:endParaRPr lang="en-US" sz="1600" b="1" kern="1200" dirty="0">
            <a:solidFill>
              <a:srgbClr val="5278B8"/>
            </a:solidFill>
            <a:latin typeface="Arial" charset="0"/>
          </a:endParaRPr>
        </a:p>
      </dsp:txBody>
      <dsp:txXfrm>
        <a:off x="6451560" y="2818124"/>
        <a:ext cx="1237206" cy="768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77460-FB24-40D9-87C8-E786797FFCBC}">
      <dsp:nvSpPr>
        <dsp:cNvPr id="0" name=""/>
        <dsp:cNvSpPr/>
      </dsp:nvSpPr>
      <dsp:spPr>
        <a:xfrm>
          <a:off x="0" y="0"/>
          <a:ext cx="7472386" cy="1212074"/>
        </a:xfrm>
        <a:prstGeom prst="roundRect">
          <a:avLst>
            <a:gd name="adj" fmla="val 10000"/>
          </a:avLst>
        </a:prstGeom>
        <a:solidFill>
          <a:srgbClr val="96AE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Menetapkan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target-target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dasar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merumuskan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tujuan-tujuan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termasuk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skala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prioritas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dari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operasi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humas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perusahaan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secara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umum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15684" y="0"/>
        <a:ext cx="5856701" cy="1212074"/>
      </dsp:txXfrm>
    </dsp:sp>
    <dsp:sp modelId="{FE1E0F3D-C9D5-4BAC-82F0-F12311872929}">
      <dsp:nvSpPr>
        <dsp:cNvPr id="0" name=""/>
        <dsp:cNvSpPr/>
      </dsp:nvSpPr>
      <dsp:spPr>
        <a:xfrm>
          <a:off x="121207" y="121207"/>
          <a:ext cx="1494477" cy="969659"/>
        </a:xfrm>
        <a:prstGeom prst="roundRect">
          <a:avLst>
            <a:gd name="adj" fmla="val 10000"/>
          </a:avLst>
        </a:prstGeom>
        <a:solidFill>
          <a:srgbClr val="B4C8E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E57C65-D1D6-4F7D-8F08-075FB02DFD73}">
      <dsp:nvSpPr>
        <dsp:cNvPr id="0" name=""/>
        <dsp:cNvSpPr/>
      </dsp:nvSpPr>
      <dsp:spPr>
        <a:xfrm>
          <a:off x="0" y="1333281"/>
          <a:ext cx="7472386" cy="1212074"/>
        </a:xfrm>
        <a:prstGeom prst="roundRect">
          <a:avLst>
            <a:gd name="adj" fmla="val 10000"/>
          </a:avLst>
        </a:prstGeom>
        <a:solidFill>
          <a:srgbClr val="96AE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Memperhitungkan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jam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kerja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sumber-sumber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daya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lainnya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yang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bernilai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ekonomis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yang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akan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menjadi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biaya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sumber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pengeluaran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atas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pelaksanaan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fungsi-fungsi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humas</a:t>
          </a: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15684" y="1333281"/>
        <a:ext cx="5856701" cy="1212074"/>
      </dsp:txXfrm>
    </dsp:sp>
    <dsp:sp modelId="{8D847A3D-6E24-4F41-9AAC-877DD3EEADE6}">
      <dsp:nvSpPr>
        <dsp:cNvPr id="0" name=""/>
        <dsp:cNvSpPr/>
      </dsp:nvSpPr>
      <dsp:spPr>
        <a:xfrm>
          <a:off x="121207" y="1454488"/>
          <a:ext cx="1494477" cy="969659"/>
        </a:xfrm>
        <a:prstGeom prst="roundRect">
          <a:avLst>
            <a:gd name="adj" fmla="val 10000"/>
          </a:avLst>
        </a:prstGeom>
        <a:solidFill>
          <a:srgbClr val="B4C8E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9D4A5-6DC2-4DF1-8E22-14A6FD0CE051}">
      <dsp:nvSpPr>
        <dsp:cNvPr id="0" name=""/>
        <dsp:cNvSpPr/>
      </dsp:nvSpPr>
      <dsp:spPr>
        <a:xfrm>
          <a:off x="0" y="2666562"/>
          <a:ext cx="7472386" cy="1212074"/>
        </a:xfrm>
        <a:prstGeom prst="roundRect">
          <a:avLst>
            <a:gd name="adj" fmla="val 10000"/>
          </a:avLst>
        </a:prstGeom>
        <a:solidFill>
          <a:srgbClr val="96AE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Menetapkan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skala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prioritas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guna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mengendalikan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pilihan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publik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, media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untuk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menyampaikan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pesan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kepada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mereka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,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waktu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operasi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,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optimalisasi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penggunaan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tenaga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kerja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berbagai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sumber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daya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lainnya</a:t>
          </a:r>
          <a:endParaRPr lang="en-US" sz="1800" b="1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1615684" y="2666562"/>
        <a:ext cx="5856701" cy="1212074"/>
      </dsp:txXfrm>
    </dsp:sp>
    <dsp:sp modelId="{DD806B4A-3012-42E4-9E56-FAE3BABFEA8D}">
      <dsp:nvSpPr>
        <dsp:cNvPr id="0" name=""/>
        <dsp:cNvSpPr/>
      </dsp:nvSpPr>
      <dsp:spPr>
        <a:xfrm>
          <a:off x="121207" y="2787770"/>
          <a:ext cx="1494477" cy="969659"/>
        </a:xfrm>
        <a:prstGeom prst="roundRect">
          <a:avLst>
            <a:gd name="adj" fmla="val 10000"/>
          </a:avLst>
        </a:prstGeom>
        <a:solidFill>
          <a:srgbClr val="B4C8E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57317-8C68-4519-8B95-5DA3DEFCFAE2}">
      <dsp:nvSpPr>
        <dsp:cNvPr id="0" name=""/>
        <dsp:cNvSpPr/>
      </dsp:nvSpPr>
      <dsp:spPr>
        <a:xfrm>
          <a:off x="0" y="3999844"/>
          <a:ext cx="7472386" cy="1212074"/>
        </a:xfrm>
        <a:prstGeom prst="roundRect">
          <a:avLst>
            <a:gd name="adj" fmla="val 10000"/>
          </a:avLst>
        </a:prstGeom>
        <a:solidFill>
          <a:srgbClr val="96AE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Menentukan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kelayakan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pelaksanaan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dari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setiap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upaya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yang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hendak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dilakukan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dalam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rangka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mengejar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tujuan-tujuan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tertentu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sesuai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dengan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dana,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kapabilitas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staf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&amp;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daya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dukung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serta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kecukupan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berbagai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macam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peralatan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 yang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  <a:latin typeface="+mn-lt"/>
            </a:rPr>
            <a:t>ada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.</a:t>
          </a:r>
          <a:endParaRPr lang="en-US" sz="18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1615684" y="3999844"/>
        <a:ext cx="5856701" cy="1212074"/>
      </dsp:txXfrm>
    </dsp:sp>
    <dsp:sp modelId="{BC3BBCF5-BB41-4155-8226-4FB780FC85A8}">
      <dsp:nvSpPr>
        <dsp:cNvPr id="0" name=""/>
        <dsp:cNvSpPr/>
      </dsp:nvSpPr>
      <dsp:spPr>
        <a:xfrm>
          <a:off x="121207" y="4121051"/>
          <a:ext cx="1494477" cy="969659"/>
        </a:xfrm>
        <a:prstGeom prst="roundRect">
          <a:avLst>
            <a:gd name="adj" fmla="val 10000"/>
          </a:avLst>
        </a:prstGeom>
        <a:solidFill>
          <a:srgbClr val="B4C8E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E055-4F87-4D77-AA31-EB334501B9B0}">
      <dsp:nvSpPr>
        <dsp:cNvPr id="0" name=""/>
        <dsp:cNvSpPr/>
      </dsp:nvSpPr>
      <dsp:spPr>
        <a:xfrm rot="10800000">
          <a:off x="1623772" y="787"/>
          <a:ext cx="5561361" cy="89191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30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Menyusun</a:t>
          </a:r>
          <a:r>
            <a:rPr lang="en-US" sz="1800" b="1" kern="1200" dirty="0"/>
            <a:t>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mendistribusikan</a:t>
          </a:r>
          <a:r>
            <a:rPr lang="en-US" sz="1800" b="1" kern="1200" dirty="0"/>
            <a:t> </a:t>
          </a:r>
          <a:r>
            <a:rPr lang="en-US" sz="1800" b="1" kern="1200" dirty="0" err="1"/>
            <a:t>sajian</a:t>
          </a:r>
          <a:r>
            <a:rPr lang="en-US" sz="1800" b="1" kern="1200" dirty="0"/>
            <a:t> </a:t>
          </a:r>
          <a:r>
            <a:rPr lang="en-US" sz="1800" b="1" kern="1200" dirty="0" err="1"/>
            <a:t>berita</a:t>
          </a:r>
          <a:r>
            <a:rPr lang="en-US" sz="1800" b="1" kern="1200" dirty="0"/>
            <a:t> (</a:t>
          </a:r>
          <a:r>
            <a:rPr lang="en-US" sz="1800" b="1" i="1" kern="1200" dirty="0"/>
            <a:t>news release</a:t>
          </a:r>
          <a:r>
            <a:rPr lang="en-US" sz="1800" b="1" kern="1200" dirty="0"/>
            <a:t>), </a:t>
          </a:r>
          <a:r>
            <a:rPr lang="en-US" sz="1800" b="1" kern="1200" dirty="0" err="1"/>
            <a:t>foto-foto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berbagai</a:t>
          </a:r>
          <a:r>
            <a:rPr lang="en-US" sz="1800" b="1" kern="1200" dirty="0"/>
            <a:t> </a:t>
          </a:r>
          <a:r>
            <a:rPr lang="en-US" sz="1800" b="1" kern="1200" dirty="0" err="1"/>
            <a:t>artikel</a:t>
          </a:r>
          <a:r>
            <a:rPr lang="en-US" sz="1800" b="1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en-US" sz="1800" b="1" kern="1200" dirty="0" err="1"/>
            <a:t>konsumsi</a:t>
          </a:r>
          <a:r>
            <a:rPr lang="en-US" sz="1800" b="1" kern="1200" dirty="0"/>
            <a:t> </a:t>
          </a:r>
          <a:r>
            <a:rPr lang="en-US" sz="1800" b="1" kern="1200" dirty="0" err="1"/>
            <a:t>kalangan</a:t>
          </a:r>
          <a:r>
            <a:rPr lang="en-US" sz="1800" b="1" kern="1200" dirty="0"/>
            <a:t> media </a:t>
          </a:r>
          <a:r>
            <a:rPr lang="en-US" sz="1800" b="1" kern="1200" dirty="0" err="1"/>
            <a:t>massa</a:t>
          </a:r>
          <a:endParaRPr lang="en-US" sz="1800" b="1" kern="1200" dirty="0"/>
        </a:p>
      </dsp:txBody>
      <dsp:txXfrm rot="10800000">
        <a:off x="1846750" y="787"/>
        <a:ext cx="5338383" cy="891911"/>
      </dsp:txXfrm>
    </dsp:sp>
    <dsp:sp modelId="{05CB31BC-A82D-4D5E-8DBB-58A11D88B127}">
      <dsp:nvSpPr>
        <dsp:cNvPr id="0" name=""/>
        <dsp:cNvSpPr/>
      </dsp:nvSpPr>
      <dsp:spPr>
        <a:xfrm>
          <a:off x="1177816" y="787"/>
          <a:ext cx="891911" cy="8919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57E44B-41F7-461B-93F0-C8DD06ECAC56}">
      <dsp:nvSpPr>
        <dsp:cNvPr id="0" name=""/>
        <dsp:cNvSpPr/>
      </dsp:nvSpPr>
      <dsp:spPr>
        <a:xfrm rot="10800000">
          <a:off x="1623772" y="1158941"/>
          <a:ext cx="5561361" cy="89191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30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Mengorganisir</a:t>
          </a:r>
          <a:r>
            <a:rPr lang="en-US" sz="1800" b="1" kern="1200" dirty="0"/>
            <a:t> </a:t>
          </a:r>
          <a:r>
            <a:rPr lang="en-US" sz="1800" b="1" kern="1200" dirty="0" err="1"/>
            <a:t>konferensi</a:t>
          </a:r>
          <a:r>
            <a:rPr lang="en-US" sz="1800" b="1" kern="1200" dirty="0"/>
            <a:t> </a:t>
          </a:r>
          <a:r>
            <a:rPr lang="en-US" sz="1800" b="1" kern="1200" dirty="0" err="1"/>
            <a:t>pers</a:t>
          </a:r>
          <a:r>
            <a:rPr lang="en-US" sz="1800" b="1" kern="1200" dirty="0"/>
            <a:t> </a:t>
          </a:r>
          <a:r>
            <a:rPr lang="en-US" sz="1800" b="1" kern="1200" dirty="0" err="1"/>
            <a:t>termasuk</a:t>
          </a:r>
          <a:r>
            <a:rPr lang="en-US" sz="1800" b="1" kern="1200" dirty="0"/>
            <a:t> </a:t>
          </a:r>
          <a:r>
            <a:rPr lang="en-US" sz="1800" b="1" kern="1200" dirty="0" err="1"/>
            <a:t>acara</a:t>
          </a:r>
          <a:r>
            <a:rPr lang="en-US" sz="1800" b="1" kern="1200" dirty="0"/>
            <a:t> </a:t>
          </a:r>
          <a:r>
            <a:rPr lang="en-US" sz="1800" b="1" kern="1200" dirty="0" err="1"/>
            <a:t>resepsi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kunjungan</a:t>
          </a:r>
          <a:r>
            <a:rPr lang="en-US" sz="1800" b="1" kern="1200" dirty="0"/>
            <a:t> </a:t>
          </a:r>
          <a:r>
            <a:rPr lang="en-US" sz="1800" b="1" kern="1200" dirty="0" err="1"/>
            <a:t>kalangan</a:t>
          </a:r>
          <a:r>
            <a:rPr lang="en-US" sz="1800" b="1" kern="1200" dirty="0"/>
            <a:t> media </a:t>
          </a:r>
          <a:r>
            <a:rPr lang="en-US" sz="1800" b="1" kern="1200" dirty="0" err="1"/>
            <a:t>massa</a:t>
          </a:r>
          <a:r>
            <a:rPr lang="en-US" sz="1800" b="1" kern="1200" dirty="0"/>
            <a:t> </a:t>
          </a:r>
          <a:r>
            <a:rPr lang="en-US" sz="1800" b="1" kern="1200" dirty="0" err="1"/>
            <a:t>ke</a:t>
          </a:r>
          <a:r>
            <a:rPr lang="en-US" sz="1800" b="1" kern="1200" dirty="0"/>
            <a:t> </a:t>
          </a:r>
          <a:r>
            <a:rPr lang="en-US" sz="1800" b="1" kern="1200" dirty="0" err="1"/>
            <a:t>organisasi</a:t>
          </a:r>
          <a:r>
            <a:rPr lang="en-US" sz="1800" b="1" kern="1200" dirty="0"/>
            <a:t> </a:t>
          </a:r>
          <a:r>
            <a:rPr lang="en-US" sz="1800" b="1" kern="1200" dirty="0" err="1"/>
            <a:t>atau</a:t>
          </a:r>
          <a:r>
            <a:rPr lang="en-US" sz="1800" b="1" kern="1200" dirty="0"/>
            <a:t> </a:t>
          </a:r>
          <a:r>
            <a:rPr lang="en-US" sz="1800" b="1" kern="1200" dirty="0" err="1"/>
            <a:t>perusahaannya</a:t>
          </a:r>
          <a:endParaRPr lang="en-US" sz="1800" b="1" kern="1200" dirty="0"/>
        </a:p>
      </dsp:txBody>
      <dsp:txXfrm rot="10800000">
        <a:off x="1846750" y="1158941"/>
        <a:ext cx="5338383" cy="891911"/>
      </dsp:txXfrm>
    </dsp:sp>
    <dsp:sp modelId="{235E9C76-3718-48B8-920C-0996D19C8686}">
      <dsp:nvSpPr>
        <dsp:cNvPr id="0" name=""/>
        <dsp:cNvSpPr/>
      </dsp:nvSpPr>
      <dsp:spPr>
        <a:xfrm>
          <a:off x="1177816" y="1158941"/>
          <a:ext cx="891911" cy="891911"/>
        </a:xfrm>
        <a:prstGeom prst="ellipse">
          <a:avLst/>
        </a:prstGeom>
        <a:solidFill>
          <a:schemeClr val="accent1">
            <a:tint val="50000"/>
            <a:hueOff val="13094"/>
            <a:satOff val="-723"/>
            <a:lumOff val="27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880A73-6C87-4DF1-B9BE-2EDF20AB3400}">
      <dsp:nvSpPr>
        <dsp:cNvPr id="0" name=""/>
        <dsp:cNvSpPr/>
      </dsp:nvSpPr>
      <dsp:spPr>
        <a:xfrm rot="10800000">
          <a:off x="1623772" y="2317096"/>
          <a:ext cx="5561361" cy="89191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30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Menjalankan</a:t>
          </a:r>
          <a:r>
            <a:rPr lang="en-US" sz="1800" b="1" kern="1200" dirty="0"/>
            <a:t> </a:t>
          </a:r>
          <a:r>
            <a:rPr lang="en-US" sz="1800" b="1" kern="1200" dirty="0" err="1"/>
            <a:t>fungsi</a:t>
          </a:r>
          <a:r>
            <a:rPr lang="en-US" sz="1800" b="1" kern="1200" dirty="0"/>
            <a:t> </a:t>
          </a:r>
          <a:r>
            <a:rPr lang="en-US" sz="1800" b="1" kern="1200" dirty="0" err="1"/>
            <a:t>sebagai</a:t>
          </a:r>
          <a:r>
            <a:rPr lang="en-US" sz="1800" b="1" kern="1200" dirty="0"/>
            <a:t> </a:t>
          </a:r>
          <a:r>
            <a:rPr lang="en-US" sz="1800" b="1" kern="1200" dirty="0" err="1"/>
            <a:t>penyedia</a:t>
          </a:r>
          <a:r>
            <a:rPr lang="en-US" sz="1800" b="1" kern="1200" dirty="0"/>
            <a:t> </a:t>
          </a:r>
          <a:r>
            <a:rPr lang="en-US" sz="1800" b="1" kern="1200" dirty="0" err="1"/>
            <a:t>informasi</a:t>
          </a:r>
          <a:r>
            <a:rPr lang="en-US" sz="1800" b="1" kern="1200" dirty="0"/>
            <a:t> </a:t>
          </a:r>
          <a:r>
            <a:rPr lang="en-US" sz="1800" b="1" kern="1200" dirty="0" err="1"/>
            <a:t>bagi</a:t>
          </a:r>
          <a:r>
            <a:rPr lang="en-US" sz="1800" b="1" kern="1200" dirty="0"/>
            <a:t> </a:t>
          </a:r>
          <a:r>
            <a:rPr lang="en-US" sz="1800" b="1" kern="1200" dirty="0" err="1"/>
            <a:t>pihak</a:t>
          </a:r>
          <a:r>
            <a:rPr lang="en-US" sz="1800" b="1" kern="1200" dirty="0"/>
            <a:t> media </a:t>
          </a:r>
          <a:r>
            <a:rPr lang="en-US" sz="1800" b="1" kern="1200" dirty="0" err="1"/>
            <a:t>massa</a:t>
          </a:r>
          <a:endParaRPr lang="en-US" sz="1800" b="1" kern="1200" dirty="0"/>
        </a:p>
      </dsp:txBody>
      <dsp:txXfrm rot="10800000">
        <a:off x="1846750" y="2317096"/>
        <a:ext cx="5338383" cy="891911"/>
      </dsp:txXfrm>
    </dsp:sp>
    <dsp:sp modelId="{B770FDA2-89C3-4EA0-94D7-19E1CDE39566}">
      <dsp:nvSpPr>
        <dsp:cNvPr id="0" name=""/>
        <dsp:cNvSpPr/>
      </dsp:nvSpPr>
      <dsp:spPr>
        <a:xfrm>
          <a:off x="1177816" y="2317096"/>
          <a:ext cx="891911" cy="891911"/>
        </a:xfrm>
        <a:prstGeom prst="ellipse">
          <a:avLst/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883021-9BD8-45A9-BA66-9D6F74E9DD65}">
      <dsp:nvSpPr>
        <dsp:cNvPr id="0" name=""/>
        <dsp:cNvSpPr/>
      </dsp:nvSpPr>
      <dsp:spPr>
        <a:xfrm rot="10800000">
          <a:off x="1623772" y="3475250"/>
          <a:ext cx="5561361" cy="89191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30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Mengatur</a:t>
          </a:r>
          <a:r>
            <a:rPr lang="en-US" sz="1800" b="1" kern="1200" dirty="0"/>
            <a:t> </a:t>
          </a:r>
          <a:r>
            <a:rPr lang="en-US" sz="1800" b="1" kern="1200" dirty="0" err="1"/>
            <a:t>acara</a:t>
          </a:r>
          <a:r>
            <a:rPr lang="en-US" sz="1800" b="1" kern="1200" dirty="0"/>
            <a:t> </a:t>
          </a:r>
          <a:r>
            <a:rPr lang="en-US" sz="1800" b="1" kern="1200" dirty="0" err="1"/>
            <a:t>wawancara</a:t>
          </a:r>
          <a:r>
            <a:rPr lang="en-US" sz="1800" b="1" kern="1200" dirty="0"/>
            <a:t> </a:t>
          </a:r>
          <a:r>
            <a:rPr lang="en-US" sz="1800" b="1" kern="1200" dirty="0" err="1"/>
            <a:t>antara</a:t>
          </a:r>
          <a:r>
            <a:rPr lang="en-US" sz="1800" b="1" kern="1200" dirty="0"/>
            <a:t> </a:t>
          </a:r>
          <a:r>
            <a:rPr lang="en-US" sz="1800" b="1" kern="1200" dirty="0" err="1"/>
            <a:t>kalangan</a:t>
          </a:r>
          <a:r>
            <a:rPr lang="en-US" sz="1800" b="1" kern="1200" dirty="0"/>
            <a:t> media </a:t>
          </a:r>
          <a:r>
            <a:rPr lang="en-US" sz="1800" b="1" kern="1200" dirty="0" err="1"/>
            <a:t>massa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manajemen</a:t>
          </a:r>
          <a:r>
            <a:rPr lang="en-US" sz="1800" b="1" kern="1200" dirty="0"/>
            <a:t> </a:t>
          </a:r>
          <a:r>
            <a:rPr lang="en-US" sz="1800" b="1" kern="1200" dirty="0" err="1"/>
            <a:t>organisasi</a:t>
          </a:r>
          <a:r>
            <a:rPr lang="en-US" sz="1800" b="1" kern="1200" dirty="0"/>
            <a:t> </a:t>
          </a:r>
          <a:r>
            <a:rPr lang="en-US" sz="1800" b="1" kern="1200" dirty="0" err="1"/>
            <a:t>atau</a:t>
          </a:r>
          <a:r>
            <a:rPr lang="en-US" sz="1800" b="1" kern="1200" dirty="0"/>
            <a:t> </a:t>
          </a:r>
          <a:r>
            <a:rPr lang="en-US" sz="1800" b="1" kern="1200" dirty="0" err="1"/>
            <a:t>perusahaan</a:t>
          </a:r>
          <a:endParaRPr lang="en-US" sz="1800" b="1" kern="1200" dirty="0"/>
        </a:p>
      </dsp:txBody>
      <dsp:txXfrm rot="10800000">
        <a:off x="1846750" y="3475250"/>
        <a:ext cx="5338383" cy="891911"/>
      </dsp:txXfrm>
    </dsp:sp>
    <dsp:sp modelId="{60C0A511-8DDB-4595-AC0E-A47415EC66F3}">
      <dsp:nvSpPr>
        <dsp:cNvPr id="0" name=""/>
        <dsp:cNvSpPr/>
      </dsp:nvSpPr>
      <dsp:spPr>
        <a:xfrm>
          <a:off x="1177816" y="3475250"/>
          <a:ext cx="891911" cy="891911"/>
        </a:xfrm>
        <a:prstGeom prst="ellipse">
          <a:avLst/>
        </a:prstGeom>
        <a:solidFill>
          <a:schemeClr val="accent1">
            <a:tint val="50000"/>
            <a:hueOff val="39283"/>
            <a:satOff val="-2168"/>
            <a:lumOff val="83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55648-AA70-43B2-B3E2-065E1DD751D8}">
      <dsp:nvSpPr>
        <dsp:cNvPr id="0" name=""/>
        <dsp:cNvSpPr/>
      </dsp:nvSpPr>
      <dsp:spPr>
        <a:xfrm rot="10800000">
          <a:off x="1623772" y="4633404"/>
          <a:ext cx="5561361" cy="89191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30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Melaksanakan</a:t>
          </a:r>
          <a:r>
            <a:rPr lang="en-US" sz="1800" b="1" kern="1200" dirty="0"/>
            <a:t> </a:t>
          </a:r>
          <a:r>
            <a:rPr lang="en-US" sz="1800" b="1" kern="1200" dirty="0" err="1"/>
            <a:t>fungsi</a:t>
          </a:r>
          <a:r>
            <a:rPr lang="en-US" sz="1800" b="1" kern="1200" dirty="0"/>
            <a:t> </a:t>
          </a:r>
          <a:r>
            <a:rPr lang="en-US" sz="1800" b="1" kern="1200" dirty="0" err="1"/>
            <a:t>fotografi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membentuk</a:t>
          </a:r>
          <a:r>
            <a:rPr lang="en-US" sz="1800" b="1" kern="1200" dirty="0"/>
            <a:t> </a:t>
          </a:r>
          <a:r>
            <a:rPr lang="en-US" sz="1800" b="1" kern="1200" dirty="0" err="1"/>
            <a:t>sebuah</a:t>
          </a:r>
          <a:r>
            <a:rPr lang="en-US" sz="1800" b="1" kern="1200" dirty="0"/>
            <a:t> </a:t>
          </a:r>
          <a:r>
            <a:rPr lang="en-US" sz="1800" b="1" kern="1200" dirty="0" err="1"/>
            <a:t>perpustakaan</a:t>
          </a:r>
          <a:r>
            <a:rPr lang="en-US" sz="1800" b="1" kern="1200" dirty="0"/>
            <a:t> </a:t>
          </a:r>
          <a:r>
            <a:rPr lang="en-US" sz="1800" b="1" kern="1200" dirty="0" err="1"/>
            <a:t>gambar</a:t>
          </a:r>
          <a:r>
            <a:rPr lang="en-US" sz="1800" b="1" kern="1200" dirty="0"/>
            <a:t> </a:t>
          </a:r>
          <a:r>
            <a:rPr lang="en-US" sz="1800" b="1" kern="1200" dirty="0" err="1"/>
            <a:t>atau</a:t>
          </a:r>
          <a:r>
            <a:rPr lang="en-US" sz="1800" b="1" kern="1200" dirty="0"/>
            <a:t> </a:t>
          </a:r>
          <a:r>
            <a:rPr lang="en-US" sz="1800" b="1" kern="1200" dirty="0" err="1"/>
            <a:t>foto</a:t>
          </a:r>
          <a:endParaRPr lang="en-US" sz="1800" b="1" kern="1200" dirty="0"/>
        </a:p>
      </dsp:txBody>
      <dsp:txXfrm rot="10800000">
        <a:off x="1846750" y="4633404"/>
        <a:ext cx="5338383" cy="891911"/>
      </dsp:txXfrm>
    </dsp:sp>
    <dsp:sp modelId="{AF379566-0DCE-4D7A-82F2-FDFC8F61594E}">
      <dsp:nvSpPr>
        <dsp:cNvPr id="0" name=""/>
        <dsp:cNvSpPr/>
      </dsp:nvSpPr>
      <dsp:spPr>
        <a:xfrm>
          <a:off x="1177816" y="4633404"/>
          <a:ext cx="891911" cy="891911"/>
        </a:xfrm>
        <a:prstGeom prst="ellipse">
          <a:avLst/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AE55-7CD6-4280-A397-5421F3EEB5C8}">
      <dsp:nvSpPr>
        <dsp:cNvPr id="0" name=""/>
        <dsp:cNvSpPr/>
      </dsp:nvSpPr>
      <dsp:spPr>
        <a:xfrm rot="10800000">
          <a:off x="1581726" y="2807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Mengedit</a:t>
          </a:r>
          <a:r>
            <a:rPr lang="en-US" sz="1300" b="1" kern="1200" dirty="0"/>
            <a:t> </a:t>
          </a:r>
          <a:r>
            <a:rPr lang="en-US" sz="1300" b="1" kern="1200" dirty="0" err="1"/>
            <a:t>atau</a:t>
          </a:r>
          <a:r>
            <a:rPr lang="en-US" sz="1300" b="1" kern="1200" dirty="0"/>
            <a:t> </a:t>
          </a:r>
          <a:r>
            <a:rPr lang="en-US" sz="1300" b="1" kern="1200" dirty="0" err="1"/>
            <a:t>memproduksi</a:t>
          </a:r>
          <a:r>
            <a:rPr lang="en-US" sz="1300" b="1" kern="1200" dirty="0"/>
            <a:t> </a:t>
          </a:r>
          <a:r>
            <a:rPr lang="en-US" sz="1300" b="1" kern="1200" dirty="0" err="1"/>
            <a:t>majalah</a:t>
          </a:r>
          <a:r>
            <a:rPr lang="en-US" sz="1300" b="1" kern="1200" dirty="0"/>
            <a:t> </a:t>
          </a:r>
          <a:r>
            <a:rPr lang="en-US" sz="1300" b="1" kern="1200" dirty="0" err="1"/>
            <a:t>atau</a:t>
          </a:r>
          <a:r>
            <a:rPr lang="en-US" sz="1300" b="1" kern="1200" dirty="0"/>
            <a:t> </a:t>
          </a:r>
          <a:r>
            <a:rPr lang="en-US" sz="1300" b="1" kern="1200" dirty="0" err="1"/>
            <a:t>surat</a:t>
          </a:r>
          <a:r>
            <a:rPr lang="en-US" sz="1300" b="1" kern="1200" dirty="0"/>
            <a:t> </a:t>
          </a:r>
          <a:r>
            <a:rPr lang="en-US" sz="1300" b="1" kern="1200" dirty="0" err="1"/>
            <a:t>kabar</a:t>
          </a:r>
          <a:r>
            <a:rPr lang="en-US" sz="1300" b="1" kern="1200" dirty="0"/>
            <a:t> internal </a:t>
          </a:r>
          <a:r>
            <a:rPr lang="en-US" sz="1300" b="1" kern="1200" dirty="0" err="1"/>
            <a:t>serta</a:t>
          </a:r>
          <a:r>
            <a:rPr lang="en-US" sz="1300" b="1" kern="1200" dirty="0"/>
            <a:t> </a:t>
          </a:r>
          <a:r>
            <a:rPr lang="en-US" sz="1300" b="1" kern="1200" dirty="0" err="1"/>
            <a:t>mengelola</a:t>
          </a:r>
          <a:r>
            <a:rPr lang="en-US" sz="1300" b="1" kern="1200" dirty="0"/>
            <a:t> </a:t>
          </a:r>
          <a:r>
            <a:rPr lang="en-US" sz="1300" b="1" kern="1200" dirty="0" err="1"/>
            <a:t>bentuk</a:t>
          </a:r>
          <a:r>
            <a:rPr lang="en-US" sz="1300" b="1" kern="1200" dirty="0"/>
            <a:t> </a:t>
          </a:r>
          <a:r>
            <a:rPr lang="en-US" sz="1300" b="1" kern="1200" dirty="0" err="1"/>
            <a:t>komunikasi</a:t>
          </a:r>
          <a:r>
            <a:rPr lang="en-US" sz="1300" b="1" kern="1200" dirty="0"/>
            <a:t> internal </a:t>
          </a:r>
          <a:r>
            <a:rPr lang="en-US" sz="1300" b="1" kern="1200" dirty="0" err="1"/>
            <a:t>lainnya</a:t>
          </a:r>
          <a:r>
            <a:rPr lang="en-US" sz="1300" b="1" kern="1200" dirty="0"/>
            <a:t> </a:t>
          </a:r>
          <a:r>
            <a:rPr lang="en-US" sz="1300" b="1" kern="1200" dirty="0" err="1"/>
            <a:t>seperti</a:t>
          </a:r>
          <a:r>
            <a:rPr lang="en-US" sz="1300" b="1" kern="1200" dirty="0"/>
            <a:t> video, </a:t>
          </a:r>
          <a:r>
            <a:rPr lang="en-US" sz="1300" b="1" kern="1200" dirty="0" err="1"/>
            <a:t>presentasi</a:t>
          </a:r>
          <a:r>
            <a:rPr lang="en-US" sz="1300" b="1" kern="1200" dirty="0"/>
            <a:t> slide, </a:t>
          </a:r>
          <a:r>
            <a:rPr lang="en-US" sz="1300" b="1" kern="1200" dirty="0" err="1"/>
            <a:t>malajah</a:t>
          </a:r>
          <a:r>
            <a:rPr lang="en-US" sz="1300" b="1" kern="1200" dirty="0"/>
            <a:t> </a:t>
          </a:r>
          <a:r>
            <a:rPr lang="en-US" sz="1300" b="1" kern="1200" dirty="0" err="1"/>
            <a:t>dinding</a:t>
          </a:r>
          <a:endParaRPr lang="en-US" sz="1300" b="1" kern="1200" dirty="0"/>
        </a:p>
      </dsp:txBody>
      <dsp:txXfrm rot="10800000">
        <a:off x="1784994" y="2807"/>
        <a:ext cx="5269416" cy="813074"/>
      </dsp:txXfrm>
    </dsp:sp>
    <dsp:sp modelId="{6B195CA6-3323-4A93-9014-88FBBAE1EC4E}">
      <dsp:nvSpPr>
        <dsp:cNvPr id="0" name=""/>
        <dsp:cNvSpPr/>
      </dsp:nvSpPr>
      <dsp:spPr>
        <a:xfrm>
          <a:off x="1175189" y="2807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069935-938A-4999-8F90-6C9E0EB35D69}">
      <dsp:nvSpPr>
        <dsp:cNvPr id="0" name=""/>
        <dsp:cNvSpPr/>
      </dsp:nvSpPr>
      <dsp:spPr>
        <a:xfrm rot="10800000">
          <a:off x="1581726" y="1058591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Mengedit</a:t>
          </a:r>
          <a:r>
            <a:rPr lang="en-US" sz="1300" b="1" kern="1200" dirty="0"/>
            <a:t> </a:t>
          </a:r>
          <a:r>
            <a:rPr lang="en-US" sz="1300" b="1" kern="1200" dirty="0" err="1"/>
            <a:t>serta</a:t>
          </a:r>
          <a:r>
            <a:rPr lang="en-US" sz="1300" b="1" kern="1200" dirty="0"/>
            <a:t> </a:t>
          </a:r>
          <a:r>
            <a:rPr lang="en-US" sz="1300" b="1" kern="1200" dirty="0" err="1"/>
            <a:t>memproduksi</a:t>
          </a:r>
          <a:r>
            <a:rPr lang="en-US" sz="1300" b="1" kern="1200" dirty="0"/>
            <a:t> </a:t>
          </a:r>
          <a:r>
            <a:rPr lang="en-US" sz="1300" b="1" kern="1200" dirty="0" err="1"/>
            <a:t>jurnal</a:t>
          </a:r>
          <a:r>
            <a:rPr lang="en-US" sz="1300" b="1" kern="1200" dirty="0"/>
            <a:t> </a:t>
          </a:r>
          <a:r>
            <a:rPr lang="en-US" sz="1300" b="1" kern="1200" dirty="0" err="1"/>
            <a:t>eksternal</a:t>
          </a:r>
          <a:r>
            <a:rPr lang="en-US" sz="1300" b="1" kern="1200" dirty="0"/>
            <a:t> </a:t>
          </a:r>
          <a:r>
            <a:rPr lang="en-US" sz="1300" b="1" kern="1200" dirty="0" err="1"/>
            <a:t>untuk</a:t>
          </a:r>
          <a:r>
            <a:rPr lang="en-US" sz="1300" b="1" kern="1200" dirty="0"/>
            <a:t> </a:t>
          </a:r>
          <a:r>
            <a:rPr lang="en-US" sz="1300" b="1" kern="1200" dirty="0" err="1"/>
            <a:t>konsumsi</a:t>
          </a:r>
          <a:r>
            <a:rPr lang="en-US" sz="1300" b="1" kern="1200" dirty="0"/>
            <a:t> </a:t>
          </a:r>
          <a:r>
            <a:rPr lang="en-US" sz="1300" b="1" kern="1200" dirty="0" err="1"/>
            <a:t>pihak</a:t>
          </a:r>
          <a:r>
            <a:rPr lang="en-US" sz="1300" b="1" kern="1200" dirty="0"/>
            <a:t> </a:t>
          </a:r>
          <a:r>
            <a:rPr lang="en-US" sz="1300" b="1" kern="1200" dirty="0" err="1"/>
            <a:t>eksternal</a:t>
          </a:r>
          <a:endParaRPr lang="en-US" sz="1300" b="1" kern="1200" dirty="0"/>
        </a:p>
      </dsp:txBody>
      <dsp:txXfrm rot="10800000">
        <a:off x="1784994" y="1058591"/>
        <a:ext cx="5269416" cy="813074"/>
      </dsp:txXfrm>
    </dsp:sp>
    <dsp:sp modelId="{2EAB1E00-0C9D-49B2-91AF-7291B9788F33}">
      <dsp:nvSpPr>
        <dsp:cNvPr id="0" name=""/>
        <dsp:cNvSpPr/>
      </dsp:nvSpPr>
      <dsp:spPr>
        <a:xfrm>
          <a:off x="1175189" y="1058591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10475"/>
            <a:satOff val="-578"/>
            <a:lumOff val="2233"/>
            <a:alphaOff val="-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62385-AC87-4319-B3B9-B48B66873617}">
      <dsp:nvSpPr>
        <dsp:cNvPr id="0" name=""/>
        <dsp:cNvSpPr/>
      </dsp:nvSpPr>
      <dsp:spPr>
        <a:xfrm rot="10800000">
          <a:off x="1581726" y="2114375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Menulis</a:t>
          </a:r>
          <a:r>
            <a:rPr lang="en-US" sz="1300" b="1" kern="1200" dirty="0"/>
            <a:t> </a:t>
          </a:r>
          <a:r>
            <a:rPr lang="en-US" sz="1300" b="1" kern="1200" dirty="0" err="1"/>
            <a:t>dan</a:t>
          </a:r>
          <a:r>
            <a:rPr lang="en-US" sz="1300" b="1" kern="1200" dirty="0"/>
            <a:t> </a:t>
          </a:r>
          <a:r>
            <a:rPr lang="en-US" sz="1300" b="1" kern="1200" dirty="0" err="1"/>
            <a:t>membuat</a:t>
          </a:r>
          <a:r>
            <a:rPr lang="en-US" sz="1300" b="1" kern="1200" dirty="0"/>
            <a:t> </a:t>
          </a:r>
          <a:r>
            <a:rPr lang="en-US" sz="1300" b="1" kern="1200" dirty="0" err="1"/>
            <a:t>bahan-nahan</a:t>
          </a:r>
          <a:r>
            <a:rPr lang="en-US" sz="1300" b="1" kern="1200" dirty="0"/>
            <a:t> </a:t>
          </a:r>
          <a:r>
            <a:rPr lang="en-US" sz="1300" b="1" kern="1200" dirty="0" err="1"/>
            <a:t>cetak</a:t>
          </a:r>
          <a:r>
            <a:rPr lang="en-US" sz="1300" b="1" kern="1200" dirty="0"/>
            <a:t> </a:t>
          </a:r>
          <a:r>
            <a:rPr lang="en-US" sz="1300" b="1" kern="1200" dirty="0" err="1"/>
            <a:t>seperti</a:t>
          </a:r>
          <a:r>
            <a:rPr lang="en-US" sz="1300" b="1" kern="1200" dirty="0"/>
            <a:t> </a:t>
          </a:r>
          <a:r>
            <a:rPr lang="en-US" sz="1300" b="1" kern="1200" dirty="0" err="1"/>
            <a:t>lembaran</a:t>
          </a:r>
          <a:r>
            <a:rPr lang="en-US" sz="1300" b="1" kern="1200" dirty="0"/>
            <a:t> </a:t>
          </a:r>
          <a:r>
            <a:rPr lang="en-US" sz="1300" b="1" kern="1200" dirty="0" err="1"/>
            <a:t>informasi</a:t>
          </a:r>
          <a:r>
            <a:rPr lang="en-US" sz="1300" b="1" kern="1200" dirty="0"/>
            <a:t> </a:t>
          </a:r>
          <a:r>
            <a:rPr lang="en-US" sz="1300" b="1" kern="1200" dirty="0" err="1"/>
            <a:t>tentang</a:t>
          </a:r>
          <a:r>
            <a:rPr lang="en-US" sz="1300" b="1" kern="1200" dirty="0"/>
            <a:t> </a:t>
          </a:r>
          <a:r>
            <a:rPr lang="en-US" sz="1300" b="1" kern="1200" dirty="0" err="1"/>
            <a:t>sejarah</a:t>
          </a:r>
          <a:r>
            <a:rPr lang="en-US" sz="1300" b="1" kern="1200" dirty="0"/>
            <a:t> </a:t>
          </a:r>
          <a:r>
            <a:rPr lang="en-US" sz="1300" b="1" kern="1200" dirty="0" err="1"/>
            <a:t>perusahaan</a:t>
          </a:r>
          <a:r>
            <a:rPr lang="en-US" sz="1300" b="1" kern="1200" dirty="0"/>
            <a:t>, </a:t>
          </a:r>
          <a:r>
            <a:rPr lang="en-US" sz="1300" b="1" kern="1200" dirty="0" err="1"/>
            <a:t>laporan</a:t>
          </a:r>
          <a:r>
            <a:rPr lang="en-US" sz="1300" b="1" kern="1200" dirty="0"/>
            <a:t> </a:t>
          </a:r>
          <a:r>
            <a:rPr lang="en-US" sz="1300" b="1" kern="1200" dirty="0" err="1"/>
            <a:t>tahunan</a:t>
          </a:r>
          <a:r>
            <a:rPr lang="en-US" sz="1300" b="1" kern="1200" dirty="0"/>
            <a:t>, media </a:t>
          </a:r>
          <a:r>
            <a:rPr lang="en-US" sz="1300" b="1" kern="1200" dirty="0" err="1"/>
            <a:t>komunikasi</a:t>
          </a:r>
          <a:r>
            <a:rPr lang="en-US" sz="1300" b="1" kern="1200" dirty="0"/>
            <a:t> </a:t>
          </a:r>
          <a:r>
            <a:rPr lang="en-US" sz="1300" b="1" kern="1200" dirty="0" err="1"/>
            <a:t>antar</a:t>
          </a:r>
          <a:r>
            <a:rPr lang="en-US" sz="1300" b="1" kern="1200" dirty="0"/>
            <a:t> </a:t>
          </a:r>
          <a:r>
            <a:rPr lang="en-US" sz="1300" b="1" kern="1200" dirty="0" err="1"/>
            <a:t>karyawan</a:t>
          </a:r>
          <a:r>
            <a:rPr lang="en-US" sz="1300" b="1" kern="1200" dirty="0"/>
            <a:t>, poster-poster, </a:t>
          </a:r>
          <a:r>
            <a:rPr lang="en-US" sz="1300" b="1" kern="1200" dirty="0" err="1"/>
            <a:t>dll</a:t>
          </a:r>
          <a:r>
            <a:rPr lang="en-US" sz="1300" b="1" kern="1200" dirty="0"/>
            <a:t>.</a:t>
          </a:r>
          <a:endParaRPr lang="en-US" sz="1300" kern="1200" dirty="0"/>
        </a:p>
      </dsp:txBody>
      <dsp:txXfrm rot="10800000">
        <a:off x="1784994" y="2114375"/>
        <a:ext cx="5269416" cy="813074"/>
      </dsp:txXfrm>
    </dsp:sp>
    <dsp:sp modelId="{AA803B82-19BB-4D07-9F7F-B47E50BCEB76}">
      <dsp:nvSpPr>
        <dsp:cNvPr id="0" name=""/>
        <dsp:cNvSpPr/>
      </dsp:nvSpPr>
      <dsp:spPr>
        <a:xfrm>
          <a:off x="1175189" y="2114375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20951"/>
            <a:satOff val="-1156"/>
            <a:lumOff val="4466"/>
            <a:alphaOff val="-16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15C5A9-8E1B-41D7-AD80-404CBF391EB2}">
      <dsp:nvSpPr>
        <dsp:cNvPr id="0" name=""/>
        <dsp:cNvSpPr/>
      </dsp:nvSpPr>
      <dsp:spPr>
        <a:xfrm rot="10800000">
          <a:off x="1581726" y="3170158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charset="0"/>
            </a:rPr>
            <a:t>Memimpin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mengatur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acara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pameran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ekshibisi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kehumasan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juga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menyediakan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bergadai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macam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bahannya</a:t>
          </a:r>
          <a:r>
            <a:rPr lang="en-US" sz="1300" b="1" kern="1200" dirty="0">
              <a:latin typeface="Arial" charset="0"/>
            </a:rPr>
            <a:t>.</a:t>
          </a:r>
          <a:endParaRPr lang="en-US" sz="1300" b="1" kern="1200" dirty="0"/>
        </a:p>
      </dsp:txBody>
      <dsp:txXfrm rot="10800000">
        <a:off x="1784994" y="3170158"/>
        <a:ext cx="5269416" cy="813074"/>
      </dsp:txXfrm>
    </dsp:sp>
    <dsp:sp modelId="{DF0B88E4-6B5B-4C95-A689-CF2023DAB1EC}">
      <dsp:nvSpPr>
        <dsp:cNvPr id="0" name=""/>
        <dsp:cNvSpPr/>
      </dsp:nvSpPr>
      <dsp:spPr>
        <a:xfrm>
          <a:off x="1175189" y="3170158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31426"/>
            <a:satOff val="-1735"/>
            <a:lumOff val="6700"/>
            <a:alphaOff val="-24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A66DD-BFF4-468B-8CD7-7D617932133F}">
      <dsp:nvSpPr>
        <dsp:cNvPr id="0" name=""/>
        <dsp:cNvSpPr/>
      </dsp:nvSpPr>
      <dsp:spPr>
        <a:xfrm rot="10800000">
          <a:off x="1581726" y="4225942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charset="0"/>
            </a:rPr>
            <a:t>Mengadakan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mengelola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berbagai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bentuk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instrumen</a:t>
          </a:r>
          <a:r>
            <a:rPr lang="en-US" sz="1300" b="1" kern="1200" dirty="0">
              <a:latin typeface="Arial" charset="0"/>
            </a:rPr>
            <a:t> audio visual</a:t>
          </a:r>
        </a:p>
      </dsp:txBody>
      <dsp:txXfrm rot="10800000">
        <a:off x="1784994" y="4225942"/>
        <a:ext cx="5269416" cy="813074"/>
      </dsp:txXfrm>
    </dsp:sp>
    <dsp:sp modelId="{ED9CB4F8-3C8A-46B6-AB74-A144D51A01E1}">
      <dsp:nvSpPr>
        <dsp:cNvPr id="0" name=""/>
        <dsp:cNvSpPr/>
      </dsp:nvSpPr>
      <dsp:spPr>
        <a:xfrm>
          <a:off x="1175189" y="4225942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41902"/>
            <a:satOff val="-2313"/>
            <a:lumOff val="8933"/>
            <a:alphaOff val="-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A27CE0-C205-4D97-9D3B-DDD08EFDE059}">
      <dsp:nvSpPr>
        <dsp:cNvPr id="0" name=""/>
        <dsp:cNvSpPr/>
      </dsp:nvSpPr>
      <dsp:spPr>
        <a:xfrm rot="10800000">
          <a:off x="1581726" y="5281726"/>
          <a:ext cx="5472684" cy="81307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4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charset="0"/>
            </a:rPr>
            <a:t>Menciptakan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memelihara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berbagai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bentuk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identitas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perusahaan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ciri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khasnya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seperti</a:t>
          </a:r>
          <a:r>
            <a:rPr lang="en-US" sz="1300" b="1" kern="1200" dirty="0">
              <a:latin typeface="Arial" charset="0"/>
            </a:rPr>
            <a:t> logo, </a:t>
          </a:r>
          <a:r>
            <a:rPr lang="en-US" sz="1300" b="1" kern="1200" dirty="0" err="1">
              <a:latin typeface="Arial" charset="0"/>
            </a:rPr>
            <a:t>warna</a:t>
          </a:r>
          <a:r>
            <a:rPr lang="en-US" sz="1300" b="1" kern="1200" dirty="0">
              <a:latin typeface="Arial" charset="0"/>
            </a:rPr>
            <a:t>, </a:t>
          </a:r>
          <a:r>
            <a:rPr lang="en-US" sz="1300" b="1" kern="1200" dirty="0" err="1">
              <a:latin typeface="Arial" charset="0"/>
            </a:rPr>
            <a:t>tifografi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dan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hiasannya</a:t>
          </a:r>
          <a:r>
            <a:rPr lang="en-US" sz="1300" b="1" kern="1200" dirty="0">
              <a:latin typeface="Arial" charset="0"/>
            </a:rPr>
            <a:t>, </a:t>
          </a:r>
          <a:r>
            <a:rPr lang="en-US" sz="1300" b="1" kern="1200" dirty="0" err="1">
              <a:latin typeface="Arial" charset="0"/>
            </a:rPr>
            <a:t>jenis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kendaraan</a:t>
          </a:r>
          <a:r>
            <a:rPr lang="en-US" sz="1300" b="1" kern="1200" dirty="0">
              <a:latin typeface="Arial" charset="0"/>
            </a:rPr>
            <a:t>, </a:t>
          </a:r>
          <a:r>
            <a:rPr lang="en-US" sz="1300" b="1" kern="1200" dirty="0" err="1">
              <a:latin typeface="Arial" charset="0"/>
            </a:rPr>
            <a:t>pakaian</a:t>
          </a:r>
          <a:r>
            <a:rPr lang="en-US" sz="1300" b="1" kern="1200" dirty="0">
              <a:latin typeface="Arial" charset="0"/>
            </a:rPr>
            <a:t> </a:t>
          </a:r>
          <a:r>
            <a:rPr lang="en-US" sz="1300" b="1" kern="1200" dirty="0" err="1">
              <a:latin typeface="Arial" charset="0"/>
            </a:rPr>
            <a:t>seragam</a:t>
          </a:r>
          <a:r>
            <a:rPr lang="en-US" sz="1300" b="1" kern="1200" dirty="0">
              <a:latin typeface="Arial" charset="0"/>
            </a:rPr>
            <a:t> , </a:t>
          </a:r>
          <a:r>
            <a:rPr lang="en-US" sz="1300" b="1" kern="1200" dirty="0" err="1">
              <a:latin typeface="Arial" charset="0"/>
            </a:rPr>
            <a:t>dll</a:t>
          </a:r>
          <a:endParaRPr lang="en-US" sz="1300" b="1" kern="1200" dirty="0">
            <a:latin typeface="Arial" charset="0"/>
          </a:endParaRPr>
        </a:p>
      </dsp:txBody>
      <dsp:txXfrm rot="10800000">
        <a:off x="1784994" y="5281726"/>
        <a:ext cx="5269416" cy="813074"/>
      </dsp:txXfrm>
    </dsp:sp>
    <dsp:sp modelId="{ED37ABE7-780E-4BE3-9A46-98CC3E085200}">
      <dsp:nvSpPr>
        <dsp:cNvPr id="0" name=""/>
        <dsp:cNvSpPr/>
      </dsp:nvSpPr>
      <dsp:spPr>
        <a:xfrm>
          <a:off x="1175189" y="5281726"/>
          <a:ext cx="813074" cy="813074"/>
        </a:xfrm>
        <a:prstGeom prst="ellipse">
          <a:avLst/>
        </a:prstGeom>
        <a:solidFill>
          <a:schemeClr val="accent1">
            <a:tint val="50000"/>
            <a:alpha val="90000"/>
            <a:hueOff val="52377"/>
            <a:satOff val="-2891"/>
            <a:lumOff val="11166"/>
            <a:alphaOff val="-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802EB4-F09B-45F2-9B0C-C5E2D1CF6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BEAE37F-0A5D-4DFB-AFDC-2A36C20D7D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BF3859A-D9F7-4E12-A1ED-2D61FA50CE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6F29A4A-5AFB-4C86-8400-F49DA104C7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11667A6-F0C8-42E6-8DB5-7ECEF2CFE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F4EF-C022-413F-B491-53243CF02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8D6D-8E35-4637-A3E4-3689FCAE8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84B1C-549E-4AB8-ACFF-7B4E37A2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03A2-1E53-4902-B6FD-79554689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715E-F805-46E4-9924-6377A810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A20F-7431-4E83-A0FA-A56528BD46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49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F778-E49E-43B5-A50E-C979E762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1AE49-6E25-4B7C-B656-AC603F436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69229-6AA1-4CC1-B1FE-341A7B27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33D8-0D33-4A7C-A005-78A0B5C7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39751-83F6-4B60-AE2E-25FC6273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8E3D-12C0-414C-A4B9-A136180C31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84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D46C2-27AC-4B02-87A4-2A813CC03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50E9E-F839-4C07-9820-714C84A72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5ABE-9E1E-4515-9032-D26D6EF9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171C3-87C5-48F6-950E-0FF05116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1C546-88C7-484C-B50C-C6124FD6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D4C-EFDE-47BE-BD67-C0B542BF44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0015-55C8-4A10-A844-4A638C16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A096-2981-41FB-A849-F5CA5635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8EA4-249A-47D0-B8F4-BBA2EF10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995A2-F0A1-410A-AB43-9F5FB4B7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A9136-69CB-40A7-8EBD-30359CC1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B342-1133-491A-B971-DEAE1141B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09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5742-16CA-4204-B66A-33B43CE1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A110E-3732-459F-B388-2660E5C6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CA4A-04D2-4536-8CC7-06859E72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116A-7F90-431F-BA82-F4A0C651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CE66C-4E64-4500-B113-1610548B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0F68-E5D2-4C19-AAD9-C522366592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2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E8CD-12E7-4FB9-9887-38859401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C01A-D106-4174-B0F5-EF16D774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71616-F9E1-4A73-B131-0D40235A2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FD5A0-CB8F-45D9-BD64-BAABFE47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5CFFB-D260-4220-8DC4-F0CB7BAD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31769-A7C1-4749-9675-417598C3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5079-882F-4B32-AF6E-38920F9977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59E1-DB78-40BF-AC89-A8B9580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4B70-689F-4C4D-A6EF-3C133F64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0905F-716A-40BC-86B0-A7BF3CE8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7A54B-BEF0-43F9-956E-238CE0600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D1C2C-8B6B-416E-92DD-D76076F0B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9900F-1680-40FC-A99F-13E1976E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34B2C-D32E-4B8F-972A-0A541BD6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4A646-CEF1-4E29-9134-F71DB895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EE79-C862-4486-A492-37C85DE0D2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27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72EC-72CB-44FC-8957-FCCABF6E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851BB-4021-4D62-86FF-E9B5D073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5A836-9AD6-4AE9-A874-8F4ED43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C7175-6E76-4E07-AB0A-BF293F11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6D8-CBA5-4E56-8345-C8FE0DC48F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5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8B633-B8F1-4109-A4E7-C68C3AD1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A7863-FBEA-4402-A0BF-793A876B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46EF4-317E-4256-8500-86A4B3B3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C632-FC74-4FE5-85D6-DBEC763A08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9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007E-E081-4366-9070-3E1DA76B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3E817-216F-41BB-BA69-29743994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48A9B-AEAF-47B4-A41C-FBA9FE9B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7973F-2A60-47D0-BAD4-1FC7A3D4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DEE9D-AF28-4134-81AA-845973C1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793CF-8F2E-484C-B3F0-70FF79A2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D0E7-68E3-4F29-83CC-7292CDB980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23C7-8C7E-49C8-BE2F-32E4C386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5226A-E9B7-4B97-BB3B-25866065C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FDAD-C454-48F3-B4E0-2B817C48F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F0C90-57D5-4531-8663-BB831704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42055-AB85-4286-A786-569F4B2B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1B8A2-EB98-4AAE-813F-FCE190EA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B1F6-7EB8-46AF-8BEC-19B3BC669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0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A18A1-F04B-46BC-A775-0F2C58E0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63ECD-6C66-4BD0-B554-62AC5F784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F4D70-259A-4567-9A8F-B2C255EA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6264-6FB8-4022-885C-970B853DB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9C69-A2AD-4C25-AE59-3C34FDC1A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5A61-9CE0-4BF6-912B-FCD0088E9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DFC840-B2D9-4074-88F7-DC97CC32623C}"/>
              </a:ext>
            </a:extLst>
          </p:cNvPr>
          <p:cNvSpPr/>
          <p:nvPr/>
        </p:nvSpPr>
        <p:spPr>
          <a:xfrm>
            <a:off x="1043608" y="2132856"/>
            <a:ext cx="759695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STRUKTUR ORGANISASI HUMAS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68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31AFFA-5E8F-4934-BBC8-299A0EC9C63B}"/>
              </a:ext>
            </a:extLst>
          </p:cNvPr>
          <p:cNvSpPr txBox="1">
            <a:spLocks noChangeArrowheads="1"/>
          </p:cNvSpPr>
          <p:nvPr/>
        </p:nvSpPr>
        <p:spPr>
          <a:xfrm>
            <a:off x="281400" y="1010326"/>
            <a:ext cx="8229600" cy="11203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 algn="ctr">
              <a:defRPr/>
            </a:pPr>
            <a:r>
              <a:rPr lang="en-US" sz="3600" b="1" dirty="0" err="1">
                <a:solidFill>
                  <a:srgbClr val="5679BA"/>
                </a:solidFill>
                <a:latin typeface="Arial" charset="0"/>
              </a:rPr>
              <a:t>Perlunya</a:t>
            </a:r>
            <a:r>
              <a:rPr lang="en-US" sz="3600" b="1" dirty="0">
                <a:solidFill>
                  <a:srgbClr val="5679BA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5679BA"/>
                </a:solidFill>
                <a:latin typeface="Arial" charset="0"/>
              </a:rPr>
              <a:t>Departemen</a:t>
            </a:r>
            <a:r>
              <a:rPr lang="en-US" sz="3600" b="1" dirty="0">
                <a:solidFill>
                  <a:srgbClr val="5679BA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5679BA"/>
                </a:solidFill>
                <a:latin typeface="Arial" charset="0"/>
              </a:rPr>
              <a:t>Humas</a:t>
            </a:r>
            <a:r>
              <a:rPr lang="en-US" sz="3600" b="1" dirty="0">
                <a:solidFill>
                  <a:srgbClr val="5679BA"/>
                </a:solidFill>
                <a:latin typeface="Arial" charset="0"/>
              </a:rPr>
              <a:t/>
            </a:r>
            <a:br>
              <a:rPr lang="en-US" sz="3600" b="1" dirty="0">
                <a:solidFill>
                  <a:srgbClr val="5679BA"/>
                </a:solidFill>
                <a:latin typeface="Arial" charset="0"/>
              </a:rPr>
            </a:br>
            <a:r>
              <a:rPr lang="en-US" sz="3600" b="1" dirty="0">
                <a:solidFill>
                  <a:srgbClr val="5679BA"/>
                </a:solidFill>
                <a:latin typeface="Arial" charset="0"/>
              </a:rPr>
              <a:t> di Perusahaan</a:t>
            </a:r>
            <a:r>
              <a:rPr lang="en-US" dirty="0">
                <a:solidFill>
                  <a:srgbClr val="5679BA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AE05F-81B7-4031-8CC6-27272C9F6BF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140967"/>
            <a:ext cx="8075613" cy="259228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577AB9"/>
                </a:solidFill>
              </a:rPr>
              <a:t>	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Ada 2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struktur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utama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organisasi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humas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yaitu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:</a:t>
            </a:r>
          </a:p>
          <a:p>
            <a:pPr marL="609600" indent="-609600"/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Departemen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Humas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Internal</a:t>
            </a:r>
          </a:p>
          <a:p>
            <a:pPr marL="609600" indent="-609600"/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Biro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konsultan</a:t>
            </a:r>
            <a:r>
              <a:rPr lang="en-US" altLang="en-US" b="1" dirty="0">
                <a:solidFill>
                  <a:srgbClr val="577AB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577AB9"/>
                </a:solidFill>
                <a:latin typeface="Arial" panose="020B0604020202020204" pitchFamily="34" charset="0"/>
              </a:rPr>
              <a:t>humas</a:t>
            </a:r>
            <a:endParaRPr lang="en-US" altLang="en-US" b="1" dirty="0">
              <a:solidFill>
                <a:srgbClr val="577AB9"/>
              </a:solidFill>
              <a:latin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9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5BD938B-365B-4219-969B-9C83191C1C7F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28672"/>
            <a:ext cx="7467600" cy="12573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4763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5278B8"/>
                </a:solidFill>
              </a:rPr>
              <a:t>Besar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kecilnya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departemen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humas</a:t>
            </a:r>
            <a:r>
              <a:rPr lang="en-US" altLang="en-US" sz="2400" b="1" dirty="0">
                <a:solidFill>
                  <a:srgbClr val="5278B8"/>
                </a:solidFill>
              </a:rPr>
              <a:t> internal </a:t>
            </a:r>
            <a:r>
              <a:rPr lang="en-US" altLang="en-US" sz="2400" b="1" dirty="0" err="1">
                <a:solidFill>
                  <a:srgbClr val="5278B8"/>
                </a:solidFill>
              </a:rPr>
              <a:t>dari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suatu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organisasi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bergantung</a:t>
            </a:r>
            <a:r>
              <a:rPr lang="en-US" altLang="en-US" sz="2400" b="1" dirty="0">
                <a:solidFill>
                  <a:srgbClr val="5278B8"/>
                </a:solidFill>
              </a:rPr>
              <a:t> </a:t>
            </a:r>
            <a:r>
              <a:rPr lang="en-US" altLang="en-US" sz="2400" b="1" dirty="0" err="1">
                <a:solidFill>
                  <a:srgbClr val="5278B8"/>
                </a:solidFill>
              </a:rPr>
              <a:t>pada</a:t>
            </a:r>
            <a:r>
              <a:rPr lang="en-US" altLang="en-US" sz="2400" b="1" dirty="0">
                <a:solidFill>
                  <a:srgbClr val="5278B8"/>
                </a:solidFill>
              </a:rPr>
              <a:t> 3 </a:t>
            </a:r>
            <a:r>
              <a:rPr lang="en-US" altLang="en-US" sz="2400" b="1" dirty="0" err="1">
                <a:solidFill>
                  <a:srgbClr val="5278B8"/>
                </a:solidFill>
              </a:rPr>
              <a:t>hal</a:t>
            </a:r>
            <a:r>
              <a:rPr lang="en-US" altLang="en-US" sz="2400" b="1" dirty="0">
                <a:solidFill>
                  <a:srgbClr val="5278B8"/>
                </a:solidFill>
              </a:rPr>
              <a:t>, </a:t>
            </a:r>
            <a:r>
              <a:rPr lang="en-US" altLang="en-US" sz="2400" b="1" dirty="0" err="1">
                <a:solidFill>
                  <a:srgbClr val="5278B8"/>
                </a:solidFill>
              </a:rPr>
              <a:t>yaitu</a:t>
            </a:r>
            <a:r>
              <a:rPr lang="en-US" altLang="en-US" sz="2400" b="1" dirty="0">
                <a:solidFill>
                  <a:srgbClr val="5278B8"/>
                </a:solidFill>
              </a:rPr>
              <a:t> :</a:t>
            </a:r>
          </a:p>
          <a:p>
            <a:endParaRPr lang="en-US" alt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2F8D93-F867-48A4-AA00-28593E2AE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638052"/>
              </p:ext>
            </p:extLst>
          </p:nvPr>
        </p:nvGraphicFramePr>
        <p:xfrm>
          <a:off x="785786" y="2000240"/>
          <a:ext cx="735811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885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6FD68E-A42B-4923-980F-7CA96FB4B59A}"/>
              </a:ext>
            </a:extLst>
          </p:cNvPr>
          <p:cNvSpPr txBox="1">
            <a:spLocks/>
          </p:cNvSpPr>
          <p:nvPr/>
        </p:nvSpPr>
        <p:spPr>
          <a:xfrm>
            <a:off x="628650" y="548680"/>
            <a:ext cx="7886700" cy="114200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Struktur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Departemen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Humas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Internal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7CF076-23A3-4951-9E55-49ECAD6A4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99079"/>
              </p:ext>
            </p:extLst>
          </p:nvPr>
        </p:nvGraphicFramePr>
        <p:xfrm>
          <a:off x="628650" y="1196752"/>
          <a:ext cx="7467600" cy="475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87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6FD68E-A42B-4923-980F-7CA96FB4B59A}"/>
              </a:ext>
            </a:extLst>
          </p:cNvPr>
          <p:cNvSpPr txBox="1">
            <a:spLocks/>
          </p:cNvSpPr>
          <p:nvPr/>
        </p:nvSpPr>
        <p:spPr>
          <a:xfrm>
            <a:off x="598598" y="54743"/>
            <a:ext cx="7886700" cy="114200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Kemungkinan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struktur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personel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Departemen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Humas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67DC42-6AFA-4881-95CE-3162524AB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883928"/>
              </p:ext>
            </p:extLst>
          </p:nvPr>
        </p:nvGraphicFramePr>
        <p:xfrm>
          <a:off x="571472" y="1500174"/>
          <a:ext cx="7715304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931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6FD68E-A42B-4923-980F-7CA96FB4B59A}"/>
              </a:ext>
            </a:extLst>
          </p:cNvPr>
          <p:cNvSpPr txBox="1">
            <a:spLocks/>
          </p:cNvSpPr>
          <p:nvPr/>
        </p:nvSpPr>
        <p:spPr>
          <a:xfrm>
            <a:off x="628650" y="548680"/>
            <a:ext cx="7886700" cy="114200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Tugas-tugas Utama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Manajer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Humas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DE40C-25E8-413D-9ADD-36099C0BB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873414"/>
              </p:ext>
            </p:extLst>
          </p:nvPr>
        </p:nvGraphicFramePr>
        <p:xfrm>
          <a:off x="835807" y="1340768"/>
          <a:ext cx="747238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5179065-3AB0-46EA-A0A9-41FA2C62CB74}"/>
              </a:ext>
            </a:extLst>
          </p:cNvPr>
          <p:cNvSpPr/>
          <p:nvPr/>
        </p:nvSpPr>
        <p:spPr>
          <a:xfrm>
            <a:off x="1475656" y="149755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527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C603F-5420-4399-B8AF-6D9374CD9A40}"/>
              </a:ext>
            </a:extLst>
          </p:cNvPr>
          <p:cNvSpPr/>
          <p:nvPr/>
        </p:nvSpPr>
        <p:spPr>
          <a:xfrm>
            <a:off x="1475656" y="28529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527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F3787-DA60-4A9C-8AFC-C9B74F2F07D2}"/>
              </a:ext>
            </a:extLst>
          </p:cNvPr>
          <p:cNvSpPr/>
          <p:nvPr/>
        </p:nvSpPr>
        <p:spPr>
          <a:xfrm>
            <a:off x="1475655" y="41618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527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62C03-A6F4-46C8-8CB9-B4552E469D60}"/>
              </a:ext>
            </a:extLst>
          </p:cNvPr>
          <p:cNvSpPr/>
          <p:nvPr/>
        </p:nvSpPr>
        <p:spPr>
          <a:xfrm>
            <a:off x="1475653" y="5530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527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rgbClr val="527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06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6FD68E-A42B-4923-980F-7CA96FB4B59A}"/>
              </a:ext>
            </a:extLst>
          </p:cNvPr>
          <p:cNvSpPr txBox="1">
            <a:spLocks/>
          </p:cNvSpPr>
          <p:nvPr/>
        </p:nvSpPr>
        <p:spPr>
          <a:xfrm>
            <a:off x="628650" y="548681"/>
            <a:ext cx="7886700" cy="5632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Kegiatan-Kegiatan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Departemen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Humas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Internal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E054744-F525-4F2B-B93A-AC9AE06916CB}"/>
              </a:ext>
            </a:extLst>
          </p:cNvPr>
          <p:cNvGraphicFramePr/>
          <p:nvPr/>
        </p:nvGraphicFramePr>
        <p:xfrm>
          <a:off x="457200" y="1142984"/>
          <a:ext cx="8362950" cy="552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213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rporate Blocks - HD Video Background Loop">
            <a:hlinkClick r:id="" action="ppaction://media"/>
            <a:extLst>
              <a:ext uri="{FF2B5EF4-FFF2-40B4-BE49-F238E27FC236}">
                <a16:creationId xmlns:a16="http://schemas.microsoft.com/office/drawing/2014/main" id="{8BC12781-EED9-4EB2-922E-2E9610848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9691C4-297F-4268-A55C-0C73F6802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847416"/>
              </p:ext>
            </p:extLst>
          </p:nvPr>
        </p:nvGraphicFramePr>
        <p:xfrm>
          <a:off x="251520" y="380195"/>
          <a:ext cx="8229600" cy="609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73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361</Words>
  <Application>Microsoft Office PowerPoint</Application>
  <PresentationFormat>On-screen Show (4:3)</PresentationFormat>
  <Paragraphs>48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ORGANISASI HUMAS</dc:title>
  <dc:creator>Melly Maulin</dc:creator>
  <cp:lastModifiedBy>Lenovo</cp:lastModifiedBy>
  <cp:revision>41</cp:revision>
  <dcterms:created xsi:type="dcterms:W3CDTF">2004-01-09T13:46:28Z</dcterms:created>
  <dcterms:modified xsi:type="dcterms:W3CDTF">2017-09-29T03:28:57Z</dcterms:modified>
</cp:coreProperties>
</file>