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B55EC12-3123-4656-A9F5-3997F79DAF81}" type="datetimeFigureOut">
              <a:rPr lang="id-ID" smtClean="0"/>
              <a:t>12/12/2017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098AF23-4CA7-4B9F-80C5-DE182D07B459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557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EC12-3123-4656-A9F5-3997F79DAF81}" type="datetimeFigureOut">
              <a:rPr lang="id-ID" smtClean="0"/>
              <a:t>12/12/2017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AF23-4CA7-4B9F-80C5-DE182D07B4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49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EC12-3123-4656-A9F5-3997F79DAF81}" type="datetimeFigureOut">
              <a:rPr lang="id-ID" smtClean="0"/>
              <a:t>12/12/2017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AF23-4CA7-4B9F-80C5-DE182D07B459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101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EC12-3123-4656-A9F5-3997F79DAF81}" type="datetimeFigureOut">
              <a:rPr lang="id-ID" smtClean="0"/>
              <a:t>12/12/2017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AF23-4CA7-4B9F-80C5-DE182D07B459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795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EC12-3123-4656-A9F5-3997F79DAF81}" type="datetimeFigureOut">
              <a:rPr lang="id-ID" smtClean="0"/>
              <a:t>12/12/2017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AF23-4CA7-4B9F-80C5-DE182D07B4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44277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EC12-3123-4656-A9F5-3997F79DAF81}" type="datetimeFigureOut">
              <a:rPr lang="id-ID" smtClean="0"/>
              <a:t>12/12/2017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AF23-4CA7-4B9F-80C5-DE182D07B459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616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EC12-3123-4656-A9F5-3997F79DAF81}" type="datetimeFigureOut">
              <a:rPr lang="id-ID" smtClean="0"/>
              <a:t>12/12/2017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AF23-4CA7-4B9F-80C5-DE182D07B459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559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EC12-3123-4656-A9F5-3997F79DAF81}" type="datetimeFigureOut">
              <a:rPr lang="id-ID" smtClean="0"/>
              <a:t>12/12/2017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AF23-4CA7-4B9F-80C5-DE182D07B459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281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EC12-3123-4656-A9F5-3997F79DAF81}" type="datetimeFigureOut">
              <a:rPr lang="id-ID" smtClean="0"/>
              <a:t>12/12/2017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AF23-4CA7-4B9F-80C5-DE182D07B459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97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EC12-3123-4656-A9F5-3997F79DAF81}" type="datetimeFigureOut">
              <a:rPr lang="id-ID" smtClean="0"/>
              <a:t>12/12/2017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AF23-4CA7-4B9F-80C5-DE182D07B4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523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EC12-3123-4656-A9F5-3997F79DAF81}" type="datetimeFigureOut">
              <a:rPr lang="id-ID" smtClean="0"/>
              <a:t>12/12/2017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AF23-4CA7-4B9F-80C5-DE182D07B459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77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EC12-3123-4656-A9F5-3997F79DAF81}" type="datetimeFigureOut">
              <a:rPr lang="id-ID" smtClean="0"/>
              <a:t>12/12/2017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AF23-4CA7-4B9F-80C5-DE182D07B4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8430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EC12-3123-4656-A9F5-3997F79DAF81}" type="datetimeFigureOut">
              <a:rPr lang="id-ID" smtClean="0"/>
              <a:t>12/12/2017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AF23-4CA7-4B9F-80C5-DE182D07B459}" type="slidenum">
              <a:rPr lang="id-ID" smtClean="0"/>
              <a:t>‹#›</a:t>
            </a:fld>
            <a:endParaRPr lang="id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35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EC12-3123-4656-A9F5-3997F79DAF81}" type="datetimeFigureOut">
              <a:rPr lang="id-ID" smtClean="0"/>
              <a:t>12/12/2017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AF23-4CA7-4B9F-80C5-DE182D07B459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36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EC12-3123-4656-A9F5-3997F79DAF81}" type="datetimeFigureOut">
              <a:rPr lang="id-ID" smtClean="0"/>
              <a:t>12/12/2017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AF23-4CA7-4B9F-80C5-DE182D07B4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530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EC12-3123-4656-A9F5-3997F79DAF81}" type="datetimeFigureOut">
              <a:rPr lang="id-ID" smtClean="0"/>
              <a:t>12/12/2017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AF23-4CA7-4B9F-80C5-DE182D07B459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578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EC12-3123-4656-A9F5-3997F79DAF81}" type="datetimeFigureOut">
              <a:rPr lang="id-ID" smtClean="0"/>
              <a:t>12/12/2017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AF23-4CA7-4B9F-80C5-DE182D07B4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005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55EC12-3123-4656-A9F5-3997F79DAF81}" type="datetimeFigureOut">
              <a:rPr lang="id-ID" smtClean="0"/>
              <a:t>12/12/2017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98AF23-4CA7-4B9F-80C5-DE182D07B4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251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KOMPUTER APLIKASI IT I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LINK PADA FRAME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43879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PENGANTAR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n-US" dirty="0" err="1">
                <a:solidFill>
                  <a:schemeClr val="tx1"/>
                </a:solidFill>
              </a:rPr>
              <a:t>Setelah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>
                <a:solidFill>
                  <a:schemeClr val="tx1"/>
                </a:solidFill>
              </a:rPr>
              <a:t>membentuk</a:t>
            </a:r>
            <a:r>
              <a:rPr lang="en-US" dirty="0">
                <a:solidFill>
                  <a:schemeClr val="tx1"/>
                </a:solidFill>
              </a:rPr>
              <a:t> frame, </a:t>
            </a:r>
            <a:r>
              <a:rPr lang="en-US" dirty="0" err="1">
                <a:solidFill>
                  <a:schemeClr val="tx1"/>
                </a:solidFill>
              </a:rPr>
              <a:t>selanjutnya</a:t>
            </a:r>
            <a:r>
              <a:rPr lang="en-US" dirty="0">
                <a:solidFill>
                  <a:schemeClr val="tx1"/>
                </a:solidFill>
              </a:rPr>
              <a:t> frame-frame yang </a:t>
            </a:r>
            <a:r>
              <a:rPr lang="en-US" dirty="0" err="1">
                <a:solidFill>
                  <a:schemeClr val="tx1"/>
                </a:solidFill>
              </a:rPr>
              <a:t>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tersebut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kita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manfaatkan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penampung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dokumen</a:t>
            </a:r>
            <a:r>
              <a:rPr lang="en-US" dirty="0">
                <a:solidFill>
                  <a:schemeClr val="tx1"/>
                </a:solidFill>
              </a:rPr>
              <a:t> lain yang </a:t>
            </a:r>
            <a:r>
              <a:rPr lang="en-US" dirty="0" err="1">
                <a:solidFill>
                  <a:schemeClr val="tx1"/>
                </a:solidFill>
              </a:rPr>
              <a:t>sifatnya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berdiri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sendiri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err="1">
                <a:solidFill>
                  <a:schemeClr val="tx1"/>
                </a:solidFill>
              </a:rPr>
              <a:t>Supaya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antara</a:t>
            </a:r>
            <a:r>
              <a:rPr lang="en-US" dirty="0">
                <a:solidFill>
                  <a:schemeClr val="tx1"/>
                </a:solidFill>
              </a:rPr>
              <a:t> frame yang </a:t>
            </a:r>
            <a:r>
              <a:rPr lang="en-US" dirty="0" err="1">
                <a:solidFill>
                  <a:schemeClr val="tx1"/>
                </a:solidFill>
              </a:rPr>
              <a:t>satu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yang lain </a:t>
            </a:r>
            <a:r>
              <a:rPr lang="en-US" dirty="0" err="1">
                <a:solidFill>
                  <a:schemeClr val="tx1"/>
                </a:solidFill>
              </a:rPr>
              <a:t>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saling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berhubungan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perlu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dibentuk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suatu</a:t>
            </a:r>
            <a:r>
              <a:rPr lang="en-US" dirty="0">
                <a:solidFill>
                  <a:schemeClr val="tx1"/>
                </a:solidFill>
              </a:rPr>
              <a:t> hyperlink. </a:t>
            </a:r>
            <a:endParaRPr lang="en-US" dirty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28535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Link Frame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901" y="2556932"/>
            <a:ext cx="10414660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d-ID" sz="3600" dirty="0" smtClean="0"/>
          </a:p>
          <a:p>
            <a:pPr marL="0" indent="0" algn="ctr">
              <a:buNone/>
            </a:pPr>
            <a:r>
              <a:rPr lang="id-ID" sz="3200" dirty="0" smtClean="0"/>
              <a:t>&lt;</a:t>
            </a:r>
            <a:r>
              <a:rPr lang="id-ID" sz="3200" dirty="0"/>
              <a:t>a href</a:t>
            </a:r>
            <a:r>
              <a:rPr lang="id-ID" sz="3200" dirty="0" smtClean="0"/>
              <a:t>=“nama file.html</a:t>
            </a:r>
            <a:r>
              <a:rPr lang="id-ID" sz="3200" dirty="0"/>
              <a:t>" </a:t>
            </a:r>
            <a:r>
              <a:rPr lang="id-ID" sz="3200" dirty="0" smtClean="0"/>
              <a:t>target=kanan(nama frame)&gt;&lt;/a&gt;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18459892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</TotalTime>
  <Words>61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Garamond</vt:lpstr>
      <vt:lpstr>Wingdings</vt:lpstr>
      <vt:lpstr>Organic</vt:lpstr>
      <vt:lpstr>KOMPUTER APLIKASI IT I</vt:lpstr>
      <vt:lpstr>PENGANTAR</vt:lpstr>
      <vt:lpstr>Link Frame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KOMPUTER APLIKASI IT I</dc:title>
  <dc:creator>Angky</dc:creator>
  <cp:lastModifiedBy>Angky Febriansyah</cp:lastModifiedBy>
  <cp:revision>4</cp:revision>
  <dcterms:created xsi:type="dcterms:W3CDTF">2015-12-01T22:06:33Z</dcterms:created>
  <dcterms:modified xsi:type="dcterms:W3CDTF">2017-12-12T01:27:44Z</dcterms:modified>
</cp:coreProperties>
</file>