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5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821" r:id="rId2"/>
    <p:sldMasterId id="2147483844" r:id="rId3"/>
    <p:sldMasterId id="2147483854" r:id="rId4"/>
    <p:sldMasterId id="2147483908" r:id="rId5"/>
    <p:sldMasterId id="2147483957" r:id="rId6"/>
  </p:sldMasterIdLst>
  <p:notesMasterIdLst>
    <p:notesMasterId r:id="rId19"/>
  </p:notesMasterIdLst>
  <p:sldIdLst>
    <p:sldId id="271" r:id="rId7"/>
    <p:sldId id="270" r:id="rId8"/>
    <p:sldId id="272" r:id="rId9"/>
    <p:sldId id="273" r:id="rId10"/>
    <p:sldId id="274" r:id="rId11"/>
    <p:sldId id="275" r:id="rId12"/>
    <p:sldId id="280" r:id="rId13"/>
    <p:sldId id="279" r:id="rId14"/>
    <p:sldId id="282" r:id="rId15"/>
    <p:sldId id="278" r:id="rId16"/>
    <p:sldId id="281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E00F7-D11D-4BBE-A512-9BA409B77967}" type="doc">
      <dgm:prSet loTypeId="urn:microsoft.com/office/officeart/2005/8/layout/chevron2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1FDBE0B-54E9-4394-AF89-1EA2070C3A1A}">
      <dgm:prSet/>
      <dgm:spPr/>
      <dgm:t>
        <a:bodyPr/>
        <a:lstStyle/>
        <a:p>
          <a:pPr marL="88900" indent="-88900" rtl="0">
            <a:buFontTx/>
            <a:buNone/>
            <a:tabLst>
              <a:tab pos="1146175" algn="l"/>
            </a:tabLst>
          </a:pP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Individu</a:t>
          </a:r>
          <a:r>
            <a:rPr lang="en-US" b="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seseorang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secara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perorangan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sesuatu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terjadi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di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masyarakat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gm:t>
    </dgm:pt>
    <dgm:pt modelId="{E1366AC9-3B4B-4FC2-B88A-FDC03F07D4E5}" type="parTrans" cxnId="{A4987BD8-CCB4-46E3-B368-087A21B8DDD7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38CE075F-A444-4351-8019-3A6A8959CC45}" type="sibTrans" cxnId="{A4987BD8-CCB4-46E3-B368-087A21B8DDD7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AFAAC9AC-88FE-43B0-B5BC-6C14BF232288}">
      <dgm:prSet/>
      <dgm:spPr/>
      <dgm:t>
        <a:bodyPr/>
        <a:lstStyle/>
        <a:p>
          <a:pPr rtl="0">
            <a:buFontTx/>
            <a:buNone/>
          </a:pPr>
          <a:r>
            <a:rPr lang="en-US" b="0" dirty="0" err="1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Pribadi</a:t>
          </a:r>
          <a:r>
            <a:rPr lang="en-US" b="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 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asli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seseorang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C0AC8CBD-0B44-48B8-B47C-DD6C797017A8}" type="parTrans" cxnId="{7FA8DE2B-3467-4413-938F-F33141AB360B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8462AB7-9F70-4F45-9E86-55C5FEB7B1F8}" type="sibTrans" cxnId="{7FA8DE2B-3467-4413-938F-F33141AB360B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0B953A0-5F23-4528-81D1-BE2DDC12EE4D}">
      <dgm:prSet/>
      <dgm:spPr/>
      <dgm:t>
        <a:bodyPr/>
        <a:lstStyle/>
        <a:p>
          <a:pPr marL="88900" indent="-88900" rtl="0">
            <a:buFontTx/>
            <a:buNone/>
          </a:pP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Kelompok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kelompok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sosial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menyangkut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kepentingan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banyak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orang.</a:t>
          </a:r>
        </a:p>
      </dgm:t>
    </dgm:pt>
    <dgm:pt modelId="{3BE0DB7D-AFCF-4675-98AF-71BC3FAB5D10}" type="parTrans" cxnId="{C494E0D8-EBF1-4AE7-9A8D-976283886639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A344D94A-00AD-4E3A-9362-A8771A8173D1}" type="sibTrans" cxnId="{C494E0D8-EBF1-4AE7-9A8D-976283886639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6A97F5C-A04D-4D0A-A220-1996DBAA9DF1}">
      <dgm:prSet/>
      <dgm:spPr/>
      <dgm:t>
        <a:bodyPr/>
        <a:lstStyle/>
        <a:p>
          <a:pPr marL="88900" indent="-88900" rtl="0">
            <a:buFontTx/>
            <a:buNone/>
          </a:pP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Mayoritas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orang-orang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terbanyak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mereka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berkaitan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dengan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pro,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mungkin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kontra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atau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penilaian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lain.</a:t>
          </a:r>
        </a:p>
      </dgm:t>
    </dgm:pt>
    <dgm:pt modelId="{74A03043-A378-4204-82F3-B836CD1AFE61}" type="parTrans" cxnId="{50456870-6591-4418-8F4E-52AB2C4BF12C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833B39C1-BC89-4931-8034-6F958E3AC143}" type="sibTrans" cxnId="{50456870-6591-4418-8F4E-52AB2C4BF12C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0745259-F263-475C-830D-13C8E62D7C0C}">
      <dgm:prSet/>
      <dgm:spPr/>
      <dgm:t>
        <a:bodyPr/>
        <a:lstStyle/>
        <a:p>
          <a:pPr marL="88900" indent="-88900" rtl="0">
            <a:buFontTx/>
            <a:buNone/>
          </a:pP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Minoritas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orang-orang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relatif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jumlahnya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sedikit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dibandingkan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jumlah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mereka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terkait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dengan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sosial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gm:t>
    </dgm:pt>
    <dgm:pt modelId="{256F6287-6E8C-447D-9C94-A8E96FEFA5E0}" type="parTrans" cxnId="{3E0D0DE4-292D-407A-909B-D3061F70B841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38D6A459-9CC1-4AD9-B526-2E05E24B8E90}" type="sibTrans" cxnId="{3E0D0DE4-292D-407A-909B-D3061F70B841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4A8E0C8E-3526-467C-8BBB-4EFBE5075719}">
      <dgm:prSet/>
      <dgm:spPr/>
      <dgm:t>
        <a:bodyPr/>
        <a:lstStyle/>
        <a:p>
          <a:pPr marL="88900" indent="-88900" rtl="0">
            <a:buFontTx/>
            <a:buNone/>
            <a:tabLst>
              <a:tab pos="1146175" algn="l"/>
            </a:tabLst>
          </a:pP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Massa 	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tahap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kelanjutan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bersifat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massa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bisa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beralih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kepada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tindakan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fisik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destruktif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gm:t>
    </dgm:pt>
    <dgm:pt modelId="{A1658953-6F14-4B71-9B31-8E371B30BBF1}" type="parTrans" cxnId="{D91C492F-8CF6-4CDB-B911-47B85157B7CD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D6F2F5F-420B-4BCE-BFB5-592E7374901A}" type="sibTrans" cxnId="{D91C492F-8CF6-4CDB-B911-47B85157B7CD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296C23E-4898-4265-9612-16939D187913}">
      <dgm:prSet/>
      <dgm:spPr/>
      <dgm:t>
        <a:bodyPr/>
        <a:lstStyle/>
        <a:p>
          <a:pPr marL="88900" indent="-88900" rtl="0">
            <a:buFontTx/>
            <a:buNone/>
            <a:tabLst>
              <a:tab pos="1146175" algn="l"/>
            </a:tabLst>
          </a:pP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Umum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	: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sama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semua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orang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dalam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masyarakat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menyangkut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kepentingan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umum</a:t>
          </a:r>
          <a:r>
            <a:rPr lang="en-US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gm:t>
    </dgm:pt>
    <dgm:pt modelId="{8324B0D2-D835-4006-89AF-781B89FAB37A}" type="parTrans" cxnId="{EF7BAE1A-8991-4ABA-A5B4-4BC681B8E838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BE60C23-B5FA-4773-8EAE-BEE78016AAA0}" type="sibTrans" cxnId="{EF7BAE1A-8991-4ABA-A5B4-4BC681B8E838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125C5BC-1311-4C87-AE0C-79B12CCB87F0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4202D98-93F8-44D7-A15D-B665F37F2F28}" type="parTrans" cxnId="{5B669F26-008A-437D-A173-DB61A12496F9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0174475-B8E7-41CD-8574-8B9164090782}" type="sibTrans" cxnId="{5B669F26-008A-437D-A173-DB61A12496F9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E34984B-57F7-4CC5-917E-15B68E2F214C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2310631-C267-4B7A-B2AB-CEC8AD73DD24}" type="parTrans" cxnId="{7A943975-59E3-4CFB-B3B4-E4E2A1F13CEF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1847D2E-63F5-44D9-9F1D-392A81BD6C37}" type="sibTrans" cxnId="{7A943975-59E3-4CFB-B3B4-E4E2A1F13CEF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32B8CD7B-09E5-4910-B113-D34C69A3D687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737DD25-AE19-4325-811B-08268B4A7E7D}" type="parTrans" cxnId="{C2714E97-4B92-4FCF-A4B5-08DAE684D578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BCBF6A63-E7AA-480E-BC1C-C4D85135044D}" type="sibTrans" cxnId="{C2714E97-4B92-4FCF-A4B5-08DAE684D578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C973C112-7515-4358-844C-7526C9F0E317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CB225375-37FA-445A-8385-F3DD1AB8FDB8}" type="parTrans" cxnId="{524D22FD-88FA-4FB6-9474-B72927D92742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42DD8ADD-EDEE-4F23-8DB6-BDC578727544}" type="sibTrans" cxnId="{524D22FD-88FA-4FB6-9474-B72927D92742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1746C00-B118-43CE-96AC-B7D11D5CA991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46332924-F84B-4E9C-9364-37A69E366905}" type="parTrans" cxnId="{4FED91F6-1B80-44FF-BF3F-16F046ED5A10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A16336D5-0CD1-49F3-AC37-DE7C732B651F}" type="sibTrans" cxnId="{4FED91F6-1B80-44FF-BF3F-16F046ED5A10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6BA303EE-4CB8-4CF5-94E9-E22B4758A938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1077017A-80D6-4250-AA8B-5EEAF9BDFE91}" type="parTrans" cxnId="{2A24EADE-27D4-457B-AE3D-DA40163118C2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BF254344-F011-4D66-8C0D-34A59DB066C8}" type="sibTrans" cxnId="{2A24EADE-27D4-457B-AE3D-DA40163118C2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4E556967-B193-49A7-9590-B348514D15D7}">
      <dgm:prSet/>
      <dgm:spPr/>
      <dgm:t>
        <a:bodyPr/>
        <a:lstStyle/>
        <a:p>
          <a:pPr rtl="0"/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A32795BD-52D7-40FF-8710-B32E30A8221D}" type="parTrans" cxnId="{5E858058-8514-4B1E-9EFD-2A0E11AC04A8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C99E41E3-E4F9-4DAD-AB63-7DF5ADAE49C3}" type="sibTrans" cxnId="{5E858058-8514-4B1E-9EFD-2A0E11AC04A8}">
      <dgm:prSet/>
      <dgm:spPr/>
      <dgm:t>
        <a:bodyPr/>
        <a:lstStyle/>
        <a:p>
          <a:endParaRPr lang="en-US" b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FB870AF-E7BE-4C1B-B8D9-4C6897CA9DAA}" type="pres">
      <dgm:prSet presAssocID="{0E2E00F7-D11D-4BBE-A512-9BA409B779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BBE477-8E18-4F9A-9EAC-F66C1DA08201}" type="pres">
      <dgm:prSet presAssocID="{6125C5BC-1311-4C87-AE0C-79B12CCB87F0}" presName="composite" presStyleCnt="0"/>
      <dgm:spPr/>
    </dgm:pt>
    <dgm:pt modelId="{1BF79C16-F0C2-4497-92B1-E1B2678E310E}" type="pres">
      <dgm:prSet presAssocID="{6125C5BC-1311-4C87-AE0C-79B12CCB87F0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7B92E-D47F-4F15-A520-07E1A86A697A}" type="pres">
      <dgm:prSet presAssocID="{6125C5BC-1311-4C87-AE0C-79B12CCB87F0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C4883-9A67-4AE1-8B97-93772B4B7067}" type="pres">
      <dgm:prSet presAssocID="{D0174475-B8E7-41CD-8574-8B9164090782}" presName="sp" presStyleCnt="0"/>
      <dgm:spPr/>
    </dgm:pt>
    <dgm:pt modelId="{D912AE1B-CF6F-41A7-BF2C-4078D034BE12}" type="pres">
      <dgm:prSet presAssocID="{9E34984B-57F7-4CC5-917E-15B68E2F214C}" presName="composite" presStyleCnt="0"/>
      <dgm:spPr/>
    </dgm:pt>
    <dgm:pt modelId="{62BDB763-44F9-4148-8309-DD852BB16B6C}" type="pres">
      <dgm:prSet presAssocID="{9E34984B-57F7-4CC5-917E-15B68E2F214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9072B0-1B58-422F-AC1B-88072CCE806D}" type="pres">
      <dgm:prSet presAssocID="{9E34984B-57F7-4CC5-917E-15B68E2F214C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F97EC-42D1-45B3-AEF6-8E577CF99EEF}" type="pres">
      <dgm:prSet presAssocID="{E1847D2E-63F5-44D9-9F1D-392A81BD6C37}" presName="sp" presStyleCnt="0"/>
      <dgm:spPr/>
    </dgm:pt>
    <dgm:pt modelId="{14AAF4F2-D7AA-4DAF-9082-FE2E53F991B5}" type="pres">
      <dgm:prSet presAssocID="{32B8CD7B-09E5-4910-B113-D34C69A3D687}" presName="composite" presStyleCnt="0"/>
      <dgm:spPr/>
    </dgm:pt>
    <dgm:pt modelId="{972E6A83-885B-4717-9C3B-958AF5B7339F}" type="pres">
      <dgm:prSet presAssocID="{32B8CD7B-09E5-4910-B113-D34C69A3D68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31820-3E30-4179-AF1B-478049E87B08}" type="pres">
      <dgm:prSet presAssocID="{32B8CD7B-09E5-4910-B113-D34C69A3D68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69B2-B1DD-4C58-8520-C35EE203204B}" type="pres">
      <dgm:prSet presAssocID="{BCBF6A63-E7AA-480E-BC1C-C4D85135044D}" presName="sp" presStyleCnt="0"/>
      <dgm:spPr/>
    </dgm:pt>
    <dgm:pt modelId="{E8012944-942C-4C89-A50E-3EA71021AE1B}" type="pres">
      <dgm:prSet presAssocID="{C973C112-7515-4358-844C-7526C9F0E317}" presName="composite" presStyleCnt="0"/>
      <dgm:spPr/>
    </dgm:pt>
    <dgm:pt modelId="{CADBF433-62ED-4F63-A0E2-8B0CCC1D0FFF}" type="pres">
      <dgm:prSet presAssocID="{C973C112-7515-4358-844C-7526C9F0E317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CB4AD-1A32-475E-A3B2-3A7ED887CCFB}" type="pres">
      <dgm:prSet presAssocID="{C973C112-7515-4358-844C-7526C9F0E317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C5D23-547A-4785-92DC-EA890461C4B2}" type="pres">
      <dgm:prSet presAssocID="{42DD8ADD-EDEE-4F23-8DB6-BDC578727544}" presName="sp" presStyleCnt="0"/>
      <dgm:spPr/>
    </dgm:pt>
    <dgm:pt modelId="{8855FCC5-1E90-45F3-A06E-E0B6B5100240}" type="pres">
      <dgm:prSet presAssocID="{91746C00-B118-43CE-96AC-B7D11D5CA991}" presName="composite" presStyleCnt="0"/>
      <dgm:spPr/>
    </dgm:pt>
    <dgm:pt modelId="{827DA505-0533-4A30-AB3D-1C4E3E76081A}" type="pres">
      <dgm:prSet presAssocID="{91746C00-B118-43CE-96AC-B7D11D5CA991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94494-5179-45D0-8CD5-E2BECD180BAB}" type="pres">
      <dgm:prSet presAssocID="{91746C00-B118-43CE-96AC-B7D11D5CA991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3BCD4-B491-4722-AA6C-197E9987E75E}" type="pres">
      <dgm:prSet presAssocID="{A16336D5-0CD1-49F3-AC37-DE7C732B651F}" presName="sp" presStyleCnt="0"/>
      <dgm:spPr/>
    </dgm:pt>
    <dgm:pt modelId="{BB0CFA3A-F8CF-471D-9697-7DFAF6E2BC66}" type="pres">
      <dgm:prSet presAssocID="{6BA303EE-4CB8-4CF5-94E9-E22B4758A938}" presName="composite" presStyleCnt="0"/>
      <dgm:spPr/>
    </dgm:pt>
    <dgm:pt modelId="{2F2B9DC3-461E-4779-A934-720B408A4BB8}" type="pres">
      <dgm:prSet presAssocID="{6BA303EE-4CB8-4CF5-94E9-E22B4758A93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1A1E9-BC1D-488D-8F62-D0F232BA2220}" type="pres">
      <dgm:prSet presAssocID="{6BA303EE-4CB8-4CF5-94E9-E22B4758A93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5EE39-98FA-43AD-A534-67850C715193}" type="pres">
      <dgm:prSet presAssocID="{BF254344-F011-4D66-8C0D-34A59DB066C8}" presName="sp" presStyleCnt="0"/>
      <dgm:spPr/>
    </dgm:pt>
    <dgm:pt modelId="{C06F107D-C8D0-492B-BEDA-551B1A4945E4}" type="pres">
      <dgm:prSet presAssocID="{4E556967-B193-49A7-9590-B348514D15D7}" presName="composite" presStyleCnt="0"/>
      <dgm:spPr/>
    </dgm:pt>
    <dgm:pt modelId="{D6690AC0-E05E-4554-B1A1-23244551B138}" type="pres">
      <dgm:prSet presAssocID="{4E556967-B193-49A7-9590-B348514D15D7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B03EF-2459-410B-A8E6-309969B959C7}" type="pres">
      <dgm:prSet presAssocID="{4E556967-B193-49A7-9590-B348514D15D7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CB5A2-BF90-48E7-AF3D-7C4B8B5704EE}" type="presOf" srcId="{4E556967-B193-49A7-9590-B348514D15D7}" destId="{D6690AC0-E05E-4554-B1A1-23244551B138}" srcOrd="0" destOrd="0" presId="urn:microsoft.com/office/officeart/2005/8/layout/chevron2"/>
    <dgm:cxn modelId="{C494E0D8-EBF1-4AE7-9A8D-976283886639}" srcId="{32B8CD7B-09E5-4910-B113-D34C69A3D687}" destId="{90B953A0-5F23-4528-81D1-BE2DDC12EE4D}" srcOrd="0" destOrd="0" parTransId="{3BE0DB7D-AFCF-4675-98AF-71BC3FAB5D10}" sibTransId="{A344D94A-00AD-4E3A-9362-A8771A8173D1}"/>
    <dgm:cxn modelId="{7A943975-59E3-4CFB-B3B4-E4E2A1F13CEF}" srcId="{0E2E00F7-D11D-4BBE-A512-9BA409B77967}" destId="{9E34984B-57F7-4CC5-917E-15B68E2F214C}" srcOrd="1" destOrd="0" parTransId="{12310631-C267-4B7A-B2AB-CEC8AD73DD24}" sibTransId="{E1847D2E-63F5-44D9-9F1D-392A81BD6C37}"/>
    <dgm:cxn modelId="{9ED428CB-D2A5-4E79-A3E5-4B743D9D7096}" type="presOf" srcId="{9E34984B-57F7-4CC5-917E-15B68E2F214C}" destId="{62BDB763-44F9-4148-8309-DD852BB16B6C}" srcOrd="0" destOrd="0" presId="urn:microsoft.com/office/officeart/2005/8/layout/chevron2"/>
    <dgm:cxn modelId="{5E858058-8514-4B1E-9EFD-2A0E11AC04A8}" srcId="{0E2E00F7-D11D-4BBE-A512-9BA409B77967}" destId="{4E556967-B193-49A7-9590-B348514D15D7}" srcOrd="6" destOrd="0" parTransId="{A32795BD-52D7-40FF-8710-B32E30A8221D}" sibTransId="{C99E41E3-E4F9-4DAD-AB63-7DF5ADAE49C3}"/>
    <dgm:cxn modelId="{EF7BAE1A-8991-4ABA-A5B4-4BC681B8E838}" srcId="{4E556967-B193-49A7-9590-B348514D15D7}" destId="{E296C23E-4898-4265-9612-16939D187913}" srcOrd="0" destOrd="0" parTransId="{8324B0D2-D835-4006-89AF-781B89FAB37A}" sibTransId="{FBE60C23-B5FA-4773-8EAE-BEE78016AAA0}"/>
    <dgm:cxn modelId="{78BD51E1-F1C3-43D9-9D77-B768818D03A4}" type="presOf" srcId="{00745259-F263-475C-830D-13C8E62D7C0C}" destId="{5CA94494-5179-45D0-8CD5-E2BECD180BAB}" srcOrd="0" destOrd="0" presId="urn:microsoft.com/office/officeart/2005/8/layout/chevron2"/>
    <dgm:cxn modelId="{3E0D0DE4-292D-407A-909B-D3061F70B841}" srcId="{91746C00-B118-43CE-96AC-B7D11D5CA991}" destId="{00745259-F263-475C-830D-13C8E62D7C0C}" srcOrd="0" destOrd="0" parTransId="{256F6287-6E8C-447D-9C94-A8E96FEFA5E0}" sibTransId="{38D6A459-9CC1-4AD9-B526-2E05E24B8E90}"/>
    <dgm:cxn modelId="{47F525FA-6CB9-42EB-B438-656CCB4C05B0}" type="presOf" srcId="{66A97F5C-A04D-4D0A-A220-1996DBAA9DF1}" destId="{E5ACB4AD-1A32-475E-A3B2-3A7ED887CCFB}" srcOrd="0" destOrd="0" presId="urn:microsoft.com/office/officeart/2005/8/layout/chevron2"/>
    <dgm:cxn modelId="{8EA54D30-056F-4D23-BDB7-7DAAD7BBF2EE}" type="presOf" srcId="{32B8CD7B-09E5-4910-B113-D34C69A3D687}" destId="{972E6A83-885B-4717-9C3B-958AF5B7339F}" srcOrd="0" destOrd="0" presId="urn:microsoft.com/office/officeart/2005/8/layout/chevron2"/>
    <dgm:cxn modelId="{3C933898-CAC0-4B91-B19B-1B41F03FA956}" type="presOf" srcId="{91746C00-B118-43CE-96AC-B7D11D5CA991}" destId="{827DA505-0533-4A30-AB3D-1C4E3E76081A}" srcOrd="0" destOrd="0" presId="urn:microsoft.com/office/officeart/2005/8/layout/chevron2"/>
    <dgm:cxn modelId="{AD0C8B5C-F01F-4704-A589-C1C0FF16801E}" type="presOf" srcId="{4A8E0C8E-3526-467C-8BBB-4EFBE5075719}" destId="{8351A1E9-BC1D-488D-8F62-D0F232BA2220}" srcOrd="0" destOrd="0" presId="urn:microsoft.com/office/officeart/2005/8/layout/chevron2"/>
    <dgm:cxn modelId="{12F8C465-36F4-451E-81F6-584DE4102C98}" type="presOf" srcId="{6125C5BC-1311-4C87-AE0C-79B12CCB87F0}" destId="{1BF79C16-F0C2-4497-92B1-E1B2678E310E}" srcOrd="0" destOrd="0" presId="urn:microsoft.com/office/officeart/2005/8/layout/chevron2"/>
    <dgm:cxn modelId="{A4F7A6A9-E98A-419F-986E-0E3BEB8EED5F}" type="presOf" srcId="{6BA303EE-4CB8-4CF5-94E9-E22B4758A938}" destId="{2F2B9DC3-461E-4779-A934-720B408A4BB8}" srcOrd="0" destOrd="0" presId="urn:microsoft.com/office/officeart/2005/8/layout/chevron2"/>
    <dgm:cxn modelId="{D91C492F-8CF6-4CDB-B911-47B85157B7CD}" srcId="{6BA303EE-4CB8-4CF5-94E9-E22B4758A938}" destId="{4A8E0C8E-3526-467C-8BBB-4EFBE5075719}" srcOrd="0" destOrd="0" parTransId="{A1658953-6F14-4B71-9B31-8E371B30BBF1}" sibTransId="{FD6F2F5F-420B-4BCE-BFB5-592E7374901A}"/>
    <dgm:cxn modelId="{5B4739B2-1833-4D91-A8CA-25271B55DDA3}" type="presOf" srcId="{90B953A0-5F23-4528-81D1-BE2DDC12EE4D}" destId="{33431820-3E30-4179-AF1B-478049E87B08}" srcOrd="0" destOrd="0" presId="urn:microsoft.com/office/officeart/2005/8/layout/chevron2"/>
    <dgm:cxn modelId="{524D22FD-88FA-4FB6-9474-B72927D92742}" srcId="{0E2E00F7-D11D-4BBE-A512-9BA409B77967}" destId="{C973C112-7515-4358-844C-7526C9F0E317}" srcOrd="3" destOrd="0" parTransId="{CB225375-37FA-445A-8385-F3DD1AB8FDB8}" sibTransId="{42DD8ADD-EDEE-4F23-8DB6-BDC578727544}"/>
    <dgm:cxn modelId="{F2369748-1571-40FD-88B7-A2A5F4AE0550}" type="presOf" srcId="{AFAAC9AC-88FE-43B0-B5BC-6C14BF232288}" destId="{C49072B0-1B58-422F-AC1B-88072CCE806D}" srcOrd="0" destOrd="0" presId="urn:microsoft.com/office/officeart/2005/8/layout/chevron2"/>
    <dgm:cxn modelId="{5B669F26-008A-437D-A173-DB61A12496F9}" srcId="{0E2E00F7-D11D-4BBE-A512-9BA409B77967}" destId="{6125C5BC-1311-4C87-AE0C-79B12CCB87F0}" srcOrd="0" destOrd="0" parTransId="{74202D98-93F8-44D7-A15D-B665F37F2F28}" sibTransId="{D0174475-B8E7-41CD-8574-8B9164090782}"/>
    <dgm:cxn modelId="{3BBAC979-7CB1-4EE5-A0DA-499EC33E6062}" type="presOf" srcId="{91FDBE0B-54E9-4394-AF89-1EA2070C3A1A}" destId="{81C7B92E-D47F-4F15-A520-07E1A86A697A}" srcOrd="0" destOrd="0" presId="urn:microsoft.com/office/officeart/2005/8/layout/chevron2"/>
    <dgm:cxn modelId="{91921E3A-675D-4CE8-82D7-3BBCA87C27B1}" type="presOf" srcId="{C973C112-7515-4358-844C-7526C9F0E317}" destId="{CADBF433-62ED-4F63-A0E2-8B0CCC1D0FFF}" srcOrd="0" destOrd="0" presId="urn:microsoft.com/office/officeart/2005/8/layout/chevron2"/>
    <dgm:cxn modelId="{C2714E97-4B92-4FCF-A4B5-08DAE684D578}" srcId="{0E2E00F7-D11D-4BBE-A512-9BA409B77967}" destId="{32B8CD7B-09E5-4910-B113-D34C69A3D687}" srcOrd="2" destOrd="0" parTransId="{E737DD25-AE19-4325-811B-08268B4A7E7D}" sibTransId="{BCBF6A63-E7AA-480E-BC1C-C4D85135044D}"/>
    <dgm:cxn modelId="{2A24EADE-27D4-457B-AE3D-DA40163118C2}" srcId="{0E2E00F7-D11D-4BBE-A512-9BA409B77967}" destId="{6BA303EE-4CB8-4CF5-94E9-E22B4758A938}" srcOrd="5" destOrd="0" parTransId="{1077017A-80D6-4250-AA8B-5EEAF9BDFE91}" sibTransId="{BF254344-F011-4D66-8C0D-34A59DB066C8}"/>
    <dgm:cxn modelId="{E3320E77-A1D8-4A69-985C-35B5842E57FA}" type="presOf" srcId="{0E2E00F7-D11D-4BBE-A512-9BA409B77967}" destId="{9FB870AF-E7BE-4C1B-B8D9-4C6897CA9DAA}" srcOrd="0" destOrd="0" presId="urn:microsoft.com/office/officeart/2005/8/layout/chevron2"/>
    <dgm:cxn modelId="{50456870-6591-4418-8F4E-52AB2C4BF12C}" srcId="{C973C112-7515-4358-844C-7526C9F0E317}" destId="{66A97F5C-A04D-4D0A-A220-1996DBAA9DF1}" srcOrd="0" destOrd="0" parTransId="{74A03043-A378-4204-82F3-B836CD1AFE61}" sibTransId="{833B39C1-BC89-4931-8034-6F958E3AC143}"/>
    <dgm:cxn modelId="{4FED91F6-1B80-44FF-BF3F-16F046ED5A10}" srcId="{0E2E00F7-D11D-4BBE-A512-9BA409B77967}" destId="{91746C00-B118-43CE-96AC-B7D11D5CA991}" srcOrd="4" destOrd="0" parTransId="{46332924-F84B-4E9C-9364-37A69E366905}" sibTransId="{A16336D5-0CD1-49F3-AC37-DE7C732B651F}"/>
    <dgm:cxn modelId="{C9347B00-A2B8-4412-B155-E2D95B034816}" type="presOf" srcId="{E296C23E-4898-4265-9612-16939D187913}" destId="{798B03EF-2459-410B-A8E6-309969B959C7}" srcOrd="0" destOrd="0" presId="urn:microsoft.com/office/officeart/2005/8/layout/chevron2"/>
    <dgm:cxn modelId="{7FA8DE2B-3467-4413-938F-F33141AB360B}" srcId="{9E34984B-57F7-4CC5-917E-15B68E2F214C}" destId="{AFAAC9AC-88FE-43B0-B5BC-6C14BF232288}" srcOrd="0" destOrd="0" parTransId="{C0AC8CBD-0B44-48B8-B47C-DD6C797017A8}" sibTransId="{F8462AB7-9F70-4F45-9E86-55C5FEB7B1F8}"/>
    <dgm:cxn modelId="{A4987BD8-CCB4-46E3-B368-087A21B8DDD7}" srcId="{6125C5BC-1311-4C87-AE0C-79B12CCB87F0}" destId="{91FDBE0B-54E9-4394-AF89-1EA2070C3A1A}" srcOrd="0" destOrd="0" parTransId="{E1366AC9-3B4B-4FC2-B88A-FDC03F07D4E5}" sibTransId="{38CE075F-A444-4351-8019-3A6A8959CC45}"/>
    <dgm:cxn modelId="{A10FCB84-B422-4627-98EE-C84A7F430650}" type="presParOf" srcId="{9FB870AF-E7BE-4C1B-B8D9-4C6897CA9DAA}" destId="{35BBE477-8E18-4F9A-9EAC-F66C1DA08201}" srcOrd="0" destOrd="0" presId="urn:microsoft.com/office/officeart/2005/8/layout/chevron2"/>
    <dgm:cxn modelId="{258EA5E1-E3A3-4F5D-9450-7349A7D5984C}" type="presParOf" srcId="{35BBE477-8E18-4F9A-9EAC-F66C1DA08201}" destId="{1BF79C16-F0C2-4497-92B1-E1B2678E310E}" srcOrd="0" destOrd="0" presId="urn:microsoft.com/office/officeart/2005/8/layout/chevron2"/>
    <dgm:cxn modelId="{599FCBCE-815D-478F-91A4-C1FB510EDD8B}" type="presParOf" srcId="{35BBE477-8E18-4F9A-9EAC-F66C1DA08201}" destId="{81C7B92E-D47F-4F15-A520-07E1A86A697A}" srcOrd="1" destOrd="0" presId="urn:microsoft.com/office/officeart/2005/8/layout/chevron2"/>
    <dgm:cxn modelId="{97B3C60E-C124-47FE-B1FF-6158DA843315}" type="presParOf" srcId="{9FB870AF-E7BE-4C1B-B8D9-4C6897CA9DAA}" destId="{5C1C4883-9A67-4AE1-8B97-93772B4B7067}" srcOrd="1" destOrd="0" presId="urn:microsoft.com/office/officeart/2005/8/layout/chevron2"/>
    <dgm:cxn modelId="{C35CC0D9-74FF-4FFB-A84C-7288A14DEBB8}" type="presParOf" srcId="{9FB870AF-E7BE-4C1B-B8D9-4C6897CA9DAA}" destId="{D912AE1B-CF6F-41A7-BF2C-4078D034BE12}" srcOrd="2" destOrd="0" presId="urn:microsoft.com/office/officeart/2005/8/layout/chevron2"/>
    <dgm:cxn modelId="{0D6A7CDE-AB0B-4837-A83B-A5A7B926CCEA}" type="presParOf" srcId="{D912AE1B-CF6F-41A7-BF2C-4078D034BE12}" destId="{62BDB763-44F9-4148-8309-DD852BB16B6C}" srcOrd="0" destOrd="0" presId="urn:microsoft.com/office/officeart/2005/8/layout/chevron2"/>
    <dgm:cxn modelId="{55557058-7A66-4255-A6D2-FD9D668B23CD}" type="presParOf" srcId="{D912AE1B-CF6F-41A7-BF2C-4078D034BE12}" destId="{C49072B0-1B58-422F-AC1B-88072CCE806D}" srcOrd="1" destOrd="0" presId="urn:microsoft.com/office/officeart/2005/8/layout/chevron2"/>
    <dgm:cxn modelId="{041615CE-746B-482E-880B-1CCC68CD0AE4}" type="presParOf" srcId="{9FB870AF-E7BE-4C1B-B8D9-4C6897CA9DAA}" destId="{0EBF97EC-42D1-45B3-AEF6-8E577CF99EEF}" srcOrd="3" destOrd="0" presId="urn:microsoft.com/office/officeart/2005/8/layout/chevron2"/>
    <dgm:cxn modelId="{5B879253-3D5F-41DD-8A73-427C20513683}" type="presParOf" srcId="{9FB870AF-E7BE-4C1B-B8D9-4C6897CA9DAA}" destId="{14AAF4F2-D7AA-4DAF-9082-FE2E53F991B5}" srcOrd="4" destOrd="0" presId="urn:microsoft.com/office/officeart/2005/8/layout/chevron2"/>
    <dgm:cxn modelId="{C0894C83-D660-4810-A4DE-0640E724B3AC}" type="presParOf" srcId="{14AAF4F2-D7AA-4DAF-9082-FE2E53F991B5}" destId="{972E6A83-885B-4717-9C3B-958AF5B7339F}" srcOrd="0" destOrd="0" presId="urn:microsoft.com/office/officeart/2005/8/layout/chevron2"/>
    <dgm:cxn modelId="{21416DDC-677B-42A4-8EE9-1363F9F78FB3}" type="presParOf" srcId="{14AAF4F2-D7AA-4DAF-9082-FE2E53F991B5}" destId="{33431820-3E30-4179-AF1B-478049E87B08}" srcOrd="1" destOrd="0" presId="urn:microsoft.com/office/officeart/2005/8/layout/chevron2"/>
    <dgm:cxn modelId="{68CE16F8-3C73-4CA1-8178-E5032C070A10}" type="presParOf" srcId="{9FB870AF-E7BE-4C1B-B8D9-4C6897CA9DAA}" destId="{9BD369B2-B1DD-4C58-8520-C35EE203204B}" srcOrd="5" destOrd="0" presId="urn:microsoft.com/office/officeart/2005/8/layout/chevron2"/>
    <dgm:cxn modelId="{3479F643-9955-46B1-ACEB-058AFB6FC3F3}" type="presParOf" srcId="{9FB870AF-E7BE-4C1B-B8D9-4C6897CA9DAA}" destId="{E8012944-942C-4C89-A50E-3EA71021AE1B}" srcOrd="6" destOrd="0" presId="urn:microsoft.com/office/officeart/2005/8/layout/chevron2"/>
    <dgm:cxn modelId="{018F4FC3-55A3-4CA9-B13F-575322BB8D94}" type="presParOf" srcId="{E8012944-942C-4C89-A50E-3EA71021AE1B}" destId="{CADBF433-62ED-4F63-A0E2-8B0CCC1D0FFF}" srcOrd="0" destOrd="0" presId="urn:microsoft.com/office/officeart/2005/8/layout/chevron2"/>
    <dgm:cxn modelId="{B9410668-2660-48CA-837C-65627AC5D584}" type="presParOf" srcId="{E8012944-942C-4C89-A50E-3EA71021AE1B}" destId="{E5ACB4AD-1A32-475E-A3B2-3A7ED887CCFB}" srcOrd="1" destOrd="0" presId="urn:microsoft.com/office/officeart/2005/8/layout/chevron2"/>
    <dgm:cxn modelId="{0F487D30-1AB6-4A5C-BAA2-DFDF7690767A}" type="presParOf" srcId="{9FB870AF-E7BE-4C1B-B8D9-4C6897CA9DAA}" destId="{39AC5D23-547A-4785-92DC-EA890461C4B2}" srcOrd="7" destOrd="0" presId="urn:microsoft.com/office/officeart/2005/8/layout/chevron2"/>
    <dgm:cxn modelId="{82F8E915-F2BC-4C25-968A-096029E9D15B}" type="presParOf" srcId="{9FB870AF-E7BE-4C1B-B8D9-4C6897CA9DAA}" destId="{8855FCC5-1E90-45F3-A06E-E0B6B5100240}" srcOrd="8" destOrd="0" presId="urn:microsoft.com/office/officeart/2005/8/layout/chevron2"/>
    <dgm:cxn modelId="{5C43A7F1-10F0-480B-8845-69D087AF7803}" type="presParOf" srcId="{8855FCC5-1E90-45F3-A06E-E0B6B5100240}" destId="{827DA505-0533-4A30-AB3D-1C4E3E76081A}" srcOrd="0" destOrd="0" presId="urn:microsoft.com/office/officeart/2005/8/layout/chevron2"/>
    <dgm:cxn modelId="{E4B47EA2-31C4-4932-85C8-EF4A30EA447C}" type="presParOf" srcId="{8855FCC5-1E90-45F3-A06E-E0B6B5100240}" destId="{5CA94494-5179-45D0-8CD5-E2BECD180BAB}" srcOrd="1" destOrd="0" presId="urn:microsoft.com/office/officeart/2005/8/layout/chevron2"/>
    <dgm:cxn modelId="{8984EADB-9698-4A92-A178-B2FCA4494558}" type="presParOf" srcId="{9FB870AF-E7BE-4C1B-B8D9-4C6897CA9DAA}" destId="{38E3BCD4-B491-4722-AA6C-197E9987E75E}" srcOrd="9" destOrd="0" presId="urn:microsoft.com/office/officeart/2005/8/layout/chevron2"/>
    <dgm:cxn modelId="{B177AE06-9503-40E4-9AAA-D37E184F4C02}" type="presParOf" srcId="{9FB870AF-E7BE-4C1B-B8D9-4C6897CA9DAA}" destId="{BB0CFA3A-F8CF-471D-9697-7DFAF6E2BC66}" srcOrd="10" destOrd="0" presId="urn:microsoft.com/office/officeart/2005/8/layout/chevron2"/>
    <dgm:cxn modelId="{76F8AA07-ABE5-4E6A-9468-5D21FDB5B7D2}" type="presParOf" srcId="{BB0CFA3A-F8CF-471D-9697-7DFAF6E2BC66}" destId="{2F2B9DC3-461E-4779-A934-720B408A4BB8}" srcOrd="0" destOrd="0" presId="urn:microsoft.com/office/officeart/2005/8/layout/chevron2"/>
    <dgm:cxn modelId="{F5B5965C-3918-4195-A653-FEF6617BF003}" type="presParOf" srcId="{BB0CFA3A-F8CF-471D-9697-7DFAF6E2BC66}" destId="{8351A1E9-BC1D-488D-8F62-D0F232BA2220}" srcOrd="1" destOrd="0" presId="urn:microsoft.com/office/officeart/2005/8/layout/chevron2"/>
    <dgm:cxn modelId="{15BA0E69-617F-4CB3-BE0D-6B3B2B66F438}" type="presParOf" srcId="{9FB870AF-E7BE-4C1B-B8D9-4C6897CA9DAA}" destId="{86D5EE39-98FA-43AD-A534-67850C715193}" srcOrd="11" destOrd="0" presId="urn:microsoft.com/office/officeart/2005/8/layout/chevron2"/>
    <dgm:cxn modelId="{7BB7AD23-AC00-41E1-9190-F2F252BAADEA}" type="presParOf" srcId="{9FB870AF-E7BE-4C1B-B8D9-4C6897CA9DAA}" destId="{C06F107D-C8D0-492B-BEDA-551B1A4945E4}" srcOrd="12" destOrd="0" presId="urn:microsoft.com/office/officeart/2005/8/layout/chevron2"/>
    <dgm:cxn modelId="{87F9C0BF-D8DC-495E-86DA-8856ED39ED6E}" type="presParOf" srcId="{C06F107D-C8D0-492B-BEDA-551B1A4945E4}" destId="{D6690AC0-E05E-4554-B1A1-23244551B138}" srcOrd="0" destOrd="0" presId="urn:microsoft.com/office/officeart/2005/8/layout/chevron2"/>
    <dgm:cxn modelId="{950C61E3-78BF-4042-A9A2-D2D8D796CA7E}" type="presParOf" srcId="{C06F107D-C8D0-492B-BEDA-551B1A4945E4}" destId="{798B03EF-2459-410B-A8E6-309969B959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886A7-63C1-48C4-B568-CBCEE834344F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93836D-7B59-4C54-8825-A80CC655F365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Dibuat berdasarkan fakta, bukan kata-kata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9CB7836-B443-4B63-838F-37ABC55F8F88}" type="parTrans" cxnId="{CC4D4E30-54EA-4679-9F0A-D6B6A2FE393D}">
      <dgm:prSet/>
      <dgm:spPr/>
      <dgm:t>
        <a:bodyPr/>
        <a:lstStyle/>
        <a:p>
          <a:endParaRPr lang="en-US"/>
        </a:p>
      </dgm:t>
    </dgm:pt>
    <dgm:pt modelId="{1A4A86B5-67CB-4C6A-9C8C-072C9E73871F}" type="sibTrans" cxnId="{CC4D4E30-54EA-4679-9F0A-D6B6A2FE393D}">
      <dgm:prSet/>
      <dgm:spPr/>
      <dgm:t>
        <a:bodyPr/>
        <a:lstStyle/>
        <a:p>
          <a:endParaRPr lang="en-US"/>
        </a:p>
      </dgm:t>
    </dgm:pt>
    <dgm:pt modelId="{0367C719-F087-4C1C-95AB-210C4FED426D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Dapat merupakan reaksi terhadap masalah tertentu, dan reaksi itu diungkapkan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E4F4FD5-C276-4EE5-83AB-AE5B22EAE5C1}" type="parTrans" cxnId="{58F81222-9B2C-4BA5-9BAA-D94BC6B35E12}">
      <dgm:prSet/>
      <dgm:spPr/>
      <dgm:t>
        <a:bodyPr/>
        <a:lstStyle/>
        <a:p>
          <a:endParaRPr lang="en-US"/>
        </a:p>
      </dgm:t>
    </dgm:pt>
    <dgm:pt modelId="{44EE4354-7A96-43AF-9096-5F16A8DA3B95}" type="sibTrans" cxnId="{58F81222-9B2C-4BA5-9BAA-D94BC6B35E12}">
      <dgm:prSet/>
      <dgm:spPr/>
      <dgm:t>
        <a:bodyPr/>
        <a:lstStyle/>
        <a:p>
          <a:endParaRPr lang="en-US"/>
        </a:p>
      </dgm:t>
    </dgm:pt>
    <dgm:pt modelId="{05DEFE71-5E1F-43DD-8B2A-D6BAA7985FD6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 tersebut disepakati untuk dipecahkan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C55D9E4B-4741-4BAF-A3EB-65F49DC07769}" type="parTrans" cxnId="{87CC26B8-7634-4DF2-9CF4-A749CC81F3A3}">
      <dgm:prSet/>
      <dgm:spPr/>
      <dgm:t>
        <a:bodyPr/>
        <a:lstStyle/>
        <a:p>
          <a:endParaRPr lang="en-US"/>
        </a:p>
      </dgm:t>
    </dgm:pt>
    <dgm:pt modelId="{B098EB00-5B3C-459A-82C2-ACACD9A6325B}" type="sibTrans" cxnId="{87CC26B8-7634-4DF2-9CF4-A749CC81F3A3}">
      <dgm:prSet/>
      <dgm:spPr/>
      <dgm:t>
        <a:bodyPr/>
        <a:lstStyle/>
        <a:p>
          <a:endParaRPr lang="en-US"/>
        </a:p>
      </dgm:t>
    </dgm:pt>
    <dgm:pt modelId="{EFDBDB9E-CFBD-4A91-8861-72274D1865E7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1CA04F23-1BE9-444C-A901-523D17C9D43E}" type="parTrans" cxnId="{876BE7EC-F764-4BAE-8A32-079645013F3D}">
      <dgm:prSet/>
      <dgm:spPr/>
      <dgm:t>
        <a:bodyPr/>
        <a:lstStyle/>
        <a:p>
          <a:endParaRPr lang="en-US"/>
        </a:p>
      </dgm:t>
    </dgm:pt>
    <dgm:pt modelId="{465193E6-5C7C-4FC3-B8E2-FD3A72AC755D}" type="sibTrans" cxnId="{876BE7EC-F764-4BAE-8A32-079645013F3D}">
      <dgm:prSet/>
      <dgm:spPr/>
      <dgm:t>
        <a:bodyPr/>
        <a:lstStyle/>
        <a:p>
          <a:endParaRPr lang="en-US"/>
        </a:p>
      </dgm:t>
    </dgm:pt>
    <dgm:pt modelId="{2244DCA7-C65F-465C-ADA1-087C775DECF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3FDF395C-E519-4C66-B699-3292D6A6ACB1}" type="parTrans" cxnId="{5ADCD439-3C68-4251-8CE3-0B9825C53835}">
      <dgm:prSet/>
      <dgm:spPr/>
      <dgm:t>
        <a:bodyPr/>
        <a:lstStyle/>
        <a:p>
          <a:endParaRPr lang="en-US"/>
        </a:p>
      </dgm:t>
    </dgm:pt>
    <dgm:pt modelId="{0B353759-5D1A-47E2-8D3C-22F43D470AC4}" type="sibTrans" cxnId="{5ADCD439-3C68-4251-8CE3-0B9825C53835}">
      <dgm:prSet/>
      <dgm:spPr/>
      <dgm:t>
        <a:bodyPr/>
        <a:lstStyle/>
        <a:p>
          <a:endParaRPr lang="en-US"/>
        </a:p>
      </dgm:t>
    </dgm:pt>
    <dgm:pt modelId="{7976F161-092F-48EA-BC4F-64F9CEACCD1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92DC6974-8640-44AD-B7D8-42DC60AC7EFB}" type="parTrans" cxnId="{48B57C75-1561-4347-8F72-DA6D53E7B918}">
      <dgm:prSet/>
      <dgm:spPr/>
      <dgm:t>
        <a:bodyPr/>
        <a:lstStyle/>
        <a:p>
          <a:endParaRPr lang="en-US"/>
        </a:p>
      </dgm:t>
    </dgm:pt>
    <dgm:pt modelId="{74B3D571-CB0E-4529-94A1-EDA954F7761D}" type="sibTrans" cxnId="{48B57C75-1561-4347-8F72-DA6D53E7B918}">
      <dgm:prSet/>
      <dgm:spPr/>
      <dgm:t>
        <a:bodyPr/>
        <a:lstStyle/>
        <a:p>
          <a:endParaRPr lang="en-US"/>
        </a:p>
      </dgm:t>
    </dgm:pt>
    <dgm:pt modelId="{35B4287B-CB8F-4679-B455-DA8957F8948C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Dapat dikombinasikan dengan kepentingan pribadi 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6E370E0-A4CA-4959-80BB-A2CED2318955}" type="parTrans" cxnId="{9A79E299-38DC-4386-80E4-05E272F8513A}">
      <dgm:prSet/>
      <dgm:spPr/>
      <dgm:t>
        <a:bodyPr/>
        <a:lstStyle/>
        <a:p>
          <a:endParaRPr lang="en-US"/>
        </a:p>
      </dgm:t>
    </dgm:pt>
    <dgm:pt modelId="{B55C4EE8-12F3-4DE1-A36D-7C4151332F3F}" type="sibTrans" cxnId="{9A79E299-38DC-4386-80E4-05E272F8513A}">
      <dgm:prSet/>
      <dgm:spPr/>
      <dgm:t>
        <a:bodyPr/>
        <a:lstStyle/>
        <a:p>
          <a:endParaRPr lang="en-US"/>
        </a:p>
      </dgm:t>
    </dgm:pt>
    <dgm:pt modelId="{674F6C84-8649-4D4D-8F86-2630E04F6A41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64E24167-4E6B-47A0-A0D9-19824A8B317C}" type="parTrans" cxnId="{65F61CAF-1362-4048-A279-51729AD64E08}">
      <dgm:prSet/>
      <dgm:spPr/>
      <dgm:t>
        <a:bodyPr/>
        <a:lstStyle/>
        <a:p>
          <a:endParaRPr lang="en-US"/>
        </a:p>
      </dgm:t>
    </dgm:pt>
    <dgm:pt modelId="{3B44EECE-AF1F-43D3-A9D7-C7769F0B95ED}" type="sibTrans" cxnId="{65F61CAF-1362-4048-A279-51729AD64E08}">
      <dgm:prSet/>
      <dgm:spPr/>
      <dgm:t>
        <a:bodyPr/>
        <a:lstStyle/>
        <a:p>
          <a:endParaRPr lang="en-US"/>
        </a:p>
      </dgm:t>
    </dgm:pt>
    <dgm:pt modelId="{3531FB44-44BF-4B74-BC7A-60A64204CFA1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Yang menjadi opini publik hanya pendapat dari mayoritas anggota masyarakat 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B4C64549-A2BB-4E37-AB2D-3ABCE93C0866}" type="parTrans" cxnId="{65FB2A14-5FCD-4BFD-B74E-73D3410036EA}">
      <dgm:prSet/>
      <dgm:spPr/>
      <dgm:t>
        <a:bodyPr/>
        <a:lstStyle/>
        <a:p>
          <a:endParaRPr lang="en-US"/>
        </a:p>
      </dgm:t>
    </dgm:pt>
    <dgm:pt modelId="{5D0884F7-AC15-470C-B52D-C1EA669E91C0}" type="sibTrans" cxnId="{65FB2A14-5FCD-4BFD-B74E-73D3410036EA}">
      <dgm:prSet/>
      <dgm:spPr/>
      <dgm:t>
        <a:bodyPr/>
        <a:lstStyle/>
        <a:p>
          <a:endParaRPr lang="en-US"/>
        </a:p>
      </dgm:t>
    </dgm:pt>
    <dgm:pt modelId="{8A9D20D3-8796-4C4B-882D-FE1B9EBEAC1E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AA833EFD-7A81-4D7A-9D21-3DECD951AE28}" type="parTrans" cxnId="{999D2496-F803-4E47-AB78-68814DF0CB41}">
      <dgm:prSet/>
      <dgm:spPr/>
      <dgm:t>
        <a:bodyPr/>
        <a:lstStyle/>
        <a:p>
          <a:endParaRPr lang="en-US"/>
        </a:p>
      </dgm:t>
    </dgm:pt>
    <dgm:pt modelId="{2FCE0A87-EDD3-4073-9AEA-C4A21F0E8F4D}" type="sibTrans" cxnId="{999D2496-F803-4E47-AB78-68814DF0CB41}">
      <dgm:prSet/>
      <dgm:spPr/>
      <dgm:t>
        <a:bodyPr/>
        <a:lstStyle/>
        <a:p>
          <a:endParaRPr lang="en-US"/>
        </a:p>
      </dgm:t>
    </dgm:pt>
    <dgm:pt modelId="{5773656F-59A2-4846-96EB-842AC161067D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 publik membuka kemungkinan adanya tanggapan 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61521C8-012D-4944-A94F-292EB23E9957}" type="parTrans" cxnId="{5C7BFEB6-FC05-45A0-B3F6-0EC307D1A258}">
      <dgm:prSet/>
      <dgm:spPr/>
      <dgm:t>
        <a:bodyPr/>
        <a:lstStyle/>
        <a:p>
          <a:endParaRPr lang="en-US"/>
        </a:p>
      </dgm:t>
    </dgm:pt>
    <dgm:pt modelId="{D4EE7CA4-D149-4B9F-B062-8F5C0BA08047}" type="sibTrans" cxnId="{5C7BFEB6-FC05-45A0-B3F6-0EC307D1A258}">
      <dgm:prSet/>
      <dgm:spPr/>
      <dgm:t>
        <a:bodyPr/>
        <a:lstStyle/>
        <a:p>
          <a:endParaRPr lang="en-US"/>
        </a:p>
      </dgm:t>
    </dgm:pt>
    <dgm:pt modelId="{D03A3B53-02F2-41E8-B022-2EDA42700462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DA62FD09-D016-4922-A1F6-017BC19AEDEE}" type="parTrans" cxnId="{00E7C3E7-04E3-465F-A7EF-8C221EEBE195}">
      <dgm:prSet/>
      <dgm:spPr/>
      <dgm:t>
        <a:bodyPr/>
        <a:lstStyle/>
        <a:p>
          <a:endParaRPr lang="en-US"/>
        </a:p>
      </dgm:t>
    </dgm:pt>
    <dgm:pt modelId="{85D6A179-DE8F-49E2-98C4-E60D39CC6D48}" type="sibTrans" cxnId="{00E7C3E7-04E3-465F-A7EF-8C221EEBE195}">
      <dgm:prSet/>
      <dgm:spPr/>
      <dgm:t>
        <a:bodyPr/>
        <a:lstStyle/>
        <a:p>
          <a:endParaRPr lang="en-US"/>
        </a:p>
      </dgm:t>
    </dgm:pt>
    <dgm:pt modelId="{8BF5E901-0583-40B9-B1A4-357199852BF4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B4B49583-9406-4BBC-8E2F-8D327CBCEA29}" type="parTrans" cxnId="{D17A799F-5281-419E-BD94-F66BBD1AE15F}">
      <dgm:prSet/>
      <dgm:spPr/>
      <dgm:t>
        <a:bodyPr/>
        <a:lstStyle/>
        <a:p>
          <a:endParaRPr lang="en-US"/>
        </a:p>
      </dgm:t>
    </dgm:pt>
    <dgm:pt modelId="{BE634D3C-D660-4A2A-A0ED-ADE9756480C0}" type="sibTrans" cxnId="{D17A799F-5281-419E-BD94-F66BBD1AE15F}">
      <dgm:prSet/>
      <dgm:spPr/>
      <dgm:t>
        <a:bodyPr/>
        <a:lstStyle/>
        <a:p>
          <a:endParaRPr lang="en-US"/>
        </a:p>
      </dgm:t>
    </dgm:pt>
    <dgm:pt modelId="{EA441CAC-2AF0-4A31-9D3A-6BD0AD2D5898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Partisipasi anggota masyarakat sebatas kepentingan mereka, terutama yang terancam. 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F4BB1C9-04C6-4576-8AB2-4196D29FFEB4}" type="parTrans" cxnId="{D803CE5B-6137-4C92-9CF1-2C84BD939525}">
      <dgm:prSet/>
      <dgm:spPr/>
      <dgm:t>
        <a:bodyPr/>
        <a:lstStyle/>
        <a:p>
          <a:endParaRPr lang="en-US"/>
        </a:p>
      </dgm:t>
    </dgm:pt>
    <dgm:pt modelId="{E41C072F-C20F-48D8-9A90-7DF99D48932C}" type="sibTrans" cxnId="{D803CE5B-6137-4C92-9CF1-2C84BD939525}">
      <dgm:prSet/>
      <dgm:spPr/>
      <dgm:t>
        <a:bodyPr/>
        <a:lstStyle/>
        <a:p>
          <a:endParaRPr lang="en-US"/>
        </a:p>
      </dgm:t>
    </dgm:pt>
    <dgm:pt modelId="{0E064095-0004-43C8-B925-8062892764DB}">
      <dgm:prSet phldrT="[Text]"/>
      <dgm:spPr/>
      <dgm:t>
        <a:bodyPr/>
        <a:lstStyle/>
        <a:p>
          <a:r>
            <a:rPr lang="sv-SE" dirty="0"/>
            <a:t>8 </a:t>
          </a:r>
          <a:endParaRPr lang="en-US" dirty="0"/>
        </a:p>
      </dgm:t>
    </dgm:pt>
    <dgm:pt modelId="{BDD7D9C9-4D39-467A-BF99-DE4C6B53D71C}" type="parTrans" cxnId="{EEE28D38-C2DC-46A0-A8A4-11F62F8E6F2E}">
      <dgm:prSet/>
      <dgm:spPr/>
      <dgm:t>
        <a:bodyPr/>
        <a:lstStyle/>
        <a:p>
          <a:endParaRPr lang="en-US"/>
        </a:p>
      </dgm:t>
    </dgm:pt>
    <dgm:pt modelId="{17BCE425-1293-4E8D-9103-B20BA1B464C6}" type="sibTrans" cxnId="{EEE28D38-C2DC-46A0-A8A4-11F62F8E6F2E}">
      <dgm:prSet/>
      <dgm:spPr/>
      <dgm:t>
        <a:bodyPr/>
        <a:lstStyle/>
        <a:p>
          <a:endParaRPr lang="en-US"/>
        </a:p>
      </dgm:t>
    </dgm:pt>
    <dgm:pt modelId="{F3A7A639-63BD-439A-BC8C-7DBC8E0A3A1F}">
      <dgm:prSet phldrT="[Text]"/>
      <dgm:spPr/>
      <dgm:t>
        <a:bodyPr/>
        <a:lstStyle/>
        <a:p>
          <a:r>
            <a:rPr lang="sv-SE" b="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Memungkinkan adanya kontra-opini. </a:t>
          </a:r>
          <a:endParaRPr lang="en-US" b="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FAC6A63F-8BF8-4ABB-A540-BB620ED06506}" type="parTrans" cxnId="{BAB967C8-2B74-4FC0-B5A7-E02C48B24855}">
      <dgm:prSet/>
      <dgm:spPr/>
      <dgm:t>
        <a:bodyPr/>
        <a:lstStyle/>
        <a:p>
          <a:endParaRPr lang="en-US"/>
        </a:p>
      </dgm:t>
    </dgm:pt>
    <dgm:pt modelId="{F5977768-97A0-44B4-8659-13DC8FB60922}" type="sibTrans" cxnId="{BAB967C8-2B74-4FC0-B5A7-E02C48B24855}">
      <dgm:prSet/>
      <dgm:spPr/>
      <dgm:t>
        <a:bodyPr/>
        <a:lstStyle/>
        <a:p>
          <a:endParaRPr lang="en-US"/>
        </a:p>
      </dgm:t>
    </dgm:pt>
    <dgm:pt modelId="{E8416B72-0D3D-4FFC-AC28-CB8FC71F557E}" type="pres">
      <dgm:prSet presAssocID="{AA1886A7-63C1-48C4-B568-CBCEE83434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05A7B2-5F4A-4989-B53F-42438DB3C285}" type="pres">
      <dgm:prSet presAssocID="{EFDBDB9E-CFBD-4A91-8861-72274D1865E7}" presName="linNode" presStyleCnt="0"/>
      <dgm:spPr/>
    </dgm:pt>
    <dgm:pt modelId="{09601630-9C22-4C4D-81AE-A13F0E0BB9FA}" type="pres">
      <dgm:prSet presAssocID="{EFDBDB9E-CFBD-4A91-8861-72274D1865E7}" presName="parentText" presStyleLbl="node1" presStyleIdx="0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308A7-1255-45C7-B5AB-920FA4EF2462}" type="pres">
      <dgm:prSet presAssocID="{EFDBDB9E-CFBD-4A91-8861-72274D1865E7}" presName="descendantText" presStyleLbl="alignAccFollowNode1" presStyleIdx="0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7C3BC-E595-446E-86DD-07C6F278A534}" type="pres">
      <dgm:prSet presAssocID="{465193E6-5C7C-4FC3-B8E2-FD3A72AC755D}" presName="sp" presStyleCnt="0"/>
      <dgm:spPr/>
    </dgm:pt>
    <dgm:pt modelId="{0D284D9B-F76D-4194-8861-664C1599DEEE}" type="pres">
      <dgm:prSet presAssocID="{2244DCA7-C65F-465C-ADA1-087C775DECF3}" presName="linNode" presStyleCnt="0"/>
      <dgm:spPr/>
    </dgm:pt>
    <dgm:pt modelId="{DE1DF593-B22E-4A0B-9018-0927E50514E7}" type="pres">
      <dgm:prSet presAssocID="{2244DCA7-C65F-465C-ADA1-087C775DECF3}" presName="parentText" presStyleLbl="node1" presStyleIdx="1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8FC57-3FFF-4B50-9A99-93AFF9271901}" type="pres">
      <dgm:prSet presAssocID="{2244DCA7-C65F-465C-ADA1-087C775DECF3}" presName="descendantText" presStyleLbl="alignAccFollowNode1" presStyleIdx="1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4E1E6-746A-413C-9948-D23E3C5B308F}" type="pres">
      <dgm:prSet presAssocID="{0B353759-5D1A-47E2-8D3C-22F43D470AC4}" presName="sp" presStyleCnt="0"/>
      <dgm:spPr/>
    </dgm:pt>
    <dgm:pt modelId="{3F117ACF-6B1D-49FD-96E4-B4097F120F4B}" type="pres">
      <dgm:prSet presAssocID="{7976F161-092F-48EA-BC4F-64F9CEACCD16}" presName="linNode" presStyleCnt="0"/>
      <dgm:spPr/>
    </dgm:pt>
    <dgm:pt modelId="{2D5A4645-ACBD-4D73-A6E7-C6BAF827A392}" type="pres">
      <dgm:prSet presAssocID="{7976F161-092F-48EA-BC4F-64F9CEACCD16}" presName="parentText" presStyleLbl="node1" presStyleIdx="2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7E211-9909-4E03-B7B2-5BE11C3050B9}" type="pres">
      <dgm:prSet presAssocID="{7976F161-092F-48EA-BC4F-64F9CEACCD16}" presName="descendantText" presStyleLbl="alignAccFollowNode1" presStyleIdx="2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7B1B1-DEAD-41CC-A3E0-2AE6AF244CD8}" type="pres">
      <dgm:prSet presAssocID="{74B3D571-CB0E-4529-94A1-EDA954F7761D}" presName="sp" presStyleCnt="0"/>
      <dgm:spPr/>
    </dgm:pt>
    <dgm:pt modelId="{27BA89EC-036D-4646-A0F8-A6B935DEE67B}" type="pres">
      <dgm:prSet presAssocID="{674F6C84-8649-4D4D-8F86-2630E04F6A41}" presName="linNode" presStyleCnt="0"/>
      <dgm:spPr/>
    </dgm:pt>
    <dgm:pt modelId="{3EA17EED-6562-42A1-89BC-AD0EF021A296}" type="pres">
      <dgm:prSet presAssocID="{674F6C84-8649-4D4D-8F86-2630E04F6A41}" presName="parentText" presStyleLbl="node1" presStyleIdx="3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53111-9B59-48CA-A4D4-9B1B55D66E38}" type="pres">
      <dgm:prSet presAssocID="{674F6C84-8649-4D4D-8F86-2630E04F6A41}" presName="descendantText" presStyleLbl="alignAccFollowNode1" presStyleIdx="3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F11C-E9B1-45CC-9F56-08A1D419A5CC}" type="pres">
      <dgm:prSet presAssocID="{3B44EECE-AF1F-43D3-A9D7-C7769F0B95ED}" presName="sp" presStyleCnt="0"/>
      <dgm:spPr/>
    </dgm:pt>
    <dgm:pt modelId="{1A01570D-F3BA-4FCF-B894-BF3BA0331240}" type="pres">
      <dgm:prSet presAssocID="{8A9D20D3-8796-4C4B-882D-FE1B9EBEAC1E}" presName="linNode" presStyleCnt="0"/>
      <dgm:spPr/>
    </dgm:pt>
    <dgm:pt modelId="{0C5CBA57-6328-413A-8D4B-5E839A165F81}" type="pres">
      <dgm:prSet presAssocID="{8A9D20D3-8796-4C4B-882D-FE1B9EBEAC1E}" presName="parentText" presStyleLbl="node1" presStyleIdx="4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E525C-D0C0-4940-8897-D92E4DA1D5B2}" type="pres">
      <dgm:prSet presAssocID="{8A9D20D3-8796-4C4B-882D-FE1B9EBEAC1E}" presName="descendantText" presStyleLbl="alignAccFollowNode1" presStyleIdx="4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DAF00-8E36-45D4-B227-92946FF599FB}" type="pres">
      <dgm:prSet presAssocID="{2FCE0A87-EDD3-4073-9AEA-C4A21F0E8F4D}" presName="sp" presStyleCnt="0"/>
      <dgm:spPr/>
    </dgm:pt>
    <dgm:pt modelId="{F67AB9B2-2264-4A01-BA76-767C482797B3}" type="pres">
      <dgm:prSet presAssocID="{D03A3B53-02F2-41E8-B022-2EDA42700462}" presName="linNode" presStyleCnt="0"/>
      <dgm:spPr/>
    </dgm:pt>
    <dgm:pt modelId="{2D15CDE3-0AA1-4CD3-A335-41402A257E7A}" type="pres">
      <dgm:prSet presAssocID="{D03A3B53-02F2-41E8-B022-2EDA42700462}" presName="parentText" presStyleLbl="node1" presStyleIdx="5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3DFA6-C379-4DB3-AC81-D41035219308}" type="pres">
      <dgm:prSet presAssocID="{D03A3B53-02F2-41E8-B022-2EDA42700462}" presName="descendantText" presStyleLbl="alignAccFollowNode1" presStyleIdx="5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8C9CF-9471-439B-BE45-EB8FAFD55B6D}" type="pres">
      <dgm:prSet presAssocID="{85D6A179-DE8F-49E2-98C4-E60D39CC6D48}" presName="sp" presStyleCnt="0"/>
      <dgm:spPr/>
    </dgm:pt>
    <dgm:pt modelId="{18DF3DDC-147D-4B8C-98F8-2059BC556A01}" type="pres">
      <dgm:prSet presAssocID="{8BF5E901-0583-40B9-B1A4-357199852BF4}" presName="linNode" presStyleCnt="0"/>
      <dgm:spPr/>
    </dgm:pt>
    <dgm:pt modelId="{C7AF5829-47E2-4416-80F7-0304DB2DF453}" type="pres">
      <dgm:prSet presAssocID="{8BF5E901-0583-40B9-B1A4-357199852BF4}" presName="parentText" presStyleLbl="node1" presStyleIdx="6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8D6F3-8F9C-4A43-902B-91679F5CFF97}" type="pres">
      <dgm:prSet presAssocID="{8BF5E901-0583-40B9-B1A4-357199852BF4}" presName="descendantText" presStyleLbl="alignAccFollowNode1" presStyleIdx="6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06D20-23DF-4C20-9AC7-6FDD8309A381}" type="pres">
      <dgm:prSet presAssocID="{BE634D3C-D660-4A2A-A0ED-ADE9756480C0}" presName="sp" presStyleCnt="0"/>
      <dgm:spPr/>
    </dgm:pt>
    <dgm:pt modelId="{8B57B8B6-3F19-4E6A-A59B-05F34038A82B}" type="pres">
      <dgm:prSet presAssocID="{0E064095-0004-43C8-B925-8062892764DB}" presName="linNode" presStyleCnt="0"/>
      <dgm:spPr/>
    </dgm:pt>
    <dgm:pt modelId="{7A11323D-DEBE-44B2-B12D-8A359812CB7D}" type="pres">
      <dgm:prSet presAssocID="{0E064095-0004-43C8-B925-8062892764DB}" presName="parentText" presStyleLbl="node1" presStyleIdx="7" presStyleCnt="8" custScaleX="47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B88E1-197C-43FE-84D9-2963978AD90E}" type="pres">
      <dgm:prSet presAssocID="{0E064095-0004-43C8-B925-8062892764DB}" presName="descendantText" presStyleLbl="alignAccFollowNode1" presStyleIdx="7" presStyleCnt="8" custScaleX="116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7BFEB6-FC05-45A0-B3F6-0EC307D1A258}" srcId="{D03A3B53-02F2-41E8-B022-2EDA42700462}" destId="{5773656F-59A2-4846-96EB-842AC161067D}" srcOrd="0" destOrd="0" parTransId="{961521C8-012D-4944-A94F-292EB23E9957}" sibTransId="{D4EE7CA4-D149-4B9F-B062-8F5C0BA08047}"/>
    <dgm:cxn modelId="{C9AEB5C4-7D9C-4459-82FF-DDA878432E12}" type="presOf" srcId="{2244DCA7-C65F-465C-ADA1-087C775DECF3}" destId="{DE1DF593-B22E-4A0B-9018-0927E50514E7}" srcOrd="0" destOrd="0" presId="urn:microsoft.com/office/officeart/2005/8/layout/vList5"/>
    <dgm:cxn modelId="{58F81222-9B2C-4BA5-9BAA-D94BC6B35E12}" srcId="{2244DCA7-C65F-465C-ADA1-087C775DECF3}" destId="{0367C719-F087-4C1C-95AB-210C4FED426D}" srcOrd="0" destOrd="0" parTransId="{FE4F4FD5-C276-4EE5-83AB-AE5B22EAE5C1}" sibTransId="{44EE4354-7A96-43AF-9096-5F16A8DA3B95}"/>
    <dgm:cxn modelId="{6B3918D8-6140-4A69-BD5F-3943C2EEC4C7}" type="presOf" srcId="{F3A7A639-63BD-439A-BC8C-7DBC8E0A3A1F}" destId="{390B88E1-197C-43FE-84D9-2963978AD90E}" srcOrd="0" destOrd="0" presId="urn:microsoft.com/office/officeart/2005/8/layout/vList5"/>
    <dgm:cxn modelId="{65FB2A14-5FCD-4BFD-B74E-73D3410036EA}" srcId="{8A9D20D3-8796-4C4B-882D-FE1B9EBEAC1E}" destId="{3531FB44-44BF-4B74-BC7A-60A64204CFA1}" srcOrd="0" destOrd="0" parTransId="{B4C64549-A2BB-4E37-AB2D-3ABCE93C0866}" sibTransId="{5D0884F7-AC15-470C-B52D-C1EA669E91C0}"/>
    <dgm:cxn modelId="{D17A799F-5281-419E-BD94-F66BBD1AE15F}" srcId="{AA1886A7-63C1-48C4-B568-CBCEE834344F}" destId="{8BF5E901-0583-40B9-B1A4-357199852BF4}" srcOrd="6" destOrd="0" parTransId="{B4B49583-9406-4BBC-8E2F-8D327CBCEA29}" sibTransId="{BE634D3C-D660-4A2A-A0ED-ADE9756480C0}"/>
    <dgm:cxn modelId="{A8F22501-A8BC-43F3-9CE1-5D02506E83B9}" type="presOf" srcId="{674F6C84-8649-4D4D-8F86-2630E04F6A41}" destId="{3EA17EED-6562-42A1-89BC-AD0EF021A296}" srcOrd="0" destOrd="0" presId="urn:microsoft.com/office/officeart/2005/8/layout/vList5"/>
    <dgm:cxn modelId="{9F6AB520-4304-4D9D-B21B-816B1A47A258}" type="presOf" srcId="{AA1886A7-63C1-48C4-B568-CBCEE834344F}" destId="{E8416B72-0D3D-4FFC-AC28-CB8FC71F557E}" srcOrd="0" destOrd="0" presId="urn:microsoft.com/office/officeart/2005/8/layout/vList5"/>
    <dgm:cxn modelId="{9A79E299-38DC-4386-80E4-05E272F8513A}" srcId="{674F6C84-8649-4D4D-8F86-2630E04F6A41}" destId="{35B4287B-CB8F-4679-B455-DA8957F8948C}" srcOrd="0" destOrd="0" parTransId="{76E370E0-A4CA-4959-80BB-A2CED2318955}" sibTransId="{B55C4EE8-12F3-4DE1-A36D-7C4151332F3F}"/>
    <dgm:cxn modelId="{87CC26B8-7634-4DF2-9CF4-A749CC81F3A3}" srcId="{7976F161-092F-48EA-BC4F-64F9CEACCD16}" destId="{05DEFE71-5E1F-43DD-8B2A-D6BAA7985FD6}" srcOrd="0" destOrd="0" parTransId="{C55D9E4B-4741-4BAF-A3EB-65F49DC07769}" sibTransId="{B098EB00-5B3C-459A-82C2-ACACD9A6325B}"/>
    <dgm:cxn modelId="{48B57C75-1561-4347-8F72-DA6D53E7B918}" srcId="{AA1886A7-63C1-48C4-B568-CBCEE834344F}" destId="{7976F161-092F-48EA-BC4F-64F9CEACCD16}" srcOrd="2" destOrd="0" parTransId="{92DC6974-8640-44AD-B7D8-42DC60AC7EFB}" sibTransId="{74B3D571-CB0E-4529-94A1-EDA954F7761D}"/>
    <dgm:cxn modelId="{CC4D4E30-54EA-4679-9F0A-D6B6A2FE393D}" srcId="{EFDBDB9E-CFBD-4A91-8861-72274D1865E7}" destId="{4393836D-7B59-4C54-8825-A80CC655F365}" srcOrd="0" destOrd="0" parTransId="{E9CB7836-B443-4B63-838F-37ABC55F8F88}" sibTransId="{1A4A86B5-67CB-4C6A-9C8C-072C9E73871F}"/>
    <dgm:cxn modelId="{876BE7EC-F764-4BAE-8A32-079645013F3D}" srcId="{AA1886A7-63C1-48C4-B568-CBCEE834344F}" destId="{EFDBDB9E-CFBD-4A91-8861-72274D1865E7}" srcOrd="0" destOrd="0" parTransId="{1CA04F23-1BE9-444C-A901-523D17C9D43E}" sibTransId="{465193E6-5C7C-4FC3-B8E2-FD3A72AC755D}"/>
    <dgm:cxn modelId="{89B860D7-525D-4A86-8991-CBBD43742C44}" type="presOf" srcId="{0E064095-0004-43C8-B925-8062892764DB}" destId="{7A11323D-DEBE-44B2-B12D-8A359812CB7D}" srcOrd="0" destOrd="0" presId="urn:microsoft.com/office/officeart/2005/8/layout/vList5"/>
    <dgm:cxn modelId="{C12FFA7F-F4E0-416A-A042-7FC5C0F3607F}" type="presOf" srcId="{8A9D20D3-8796-4C4B-882D-FE1B9EBEAC1E}" destId="{0C5CBA57-6328-413A-8D4B-5E839A165F81}" srcOrd="0" destOrd="0" presId="urn:microsoft.com/office/officeart/2005/8/layout/vList5"/>
    <dgm:cxn modelId="{AEC53D8E-4AF3-471C-A1A4-E02E3F4BED9A}" type="presOf" srcId="{35B4287B-CB8F-4679-B455-DA8957F8948C}" destId="{3B353111-9B59-48CA-A4D4-9B1B55D66E38}" srcOrd="0" destOrd="0" presId="urn:microsoft.com/office/officeart/2005/8/layout/vList5"/>
    <dgm:cxn modelId="{EEE28D38-C2DC-46A0-A8A4-11F62F8E6F2E}" srcId="{AA1886A7-63C1-48C4-B568-CBCEE834344F}" destId="{0E064095-0004-43C8-B925-8062892764DB}" srcOrd="7" destOrd="0" parTransId="{BDD7D9C9-4D39-467A-BF99-DE4C6B53D71C}" sibTransId="{17BCE425-1293-4E8D-9103-B20BA1B464C6}"/>
    <dgm:cxn modelId="{A95106FD-C9F2-4093-9BA1-97F65BAD85A9}" type="presOf" srcId="{EFDBDB9E-CFBD-4A91-8861-72274D1865E7}" destId="{09601630-9C22-4C4D-81AE-A13F0E0BB9FA}" srcOrd="0" destOrd="0" presId="urn:microsoft.com/office/officeart/2005/8/layout/vList5"/>
    <dgm:cxn modelId="{56F7C2E1-63CD-49C8-BCAE-08B406EBA57B}" type="presOf" srcId="{EA441CAC-2AF0-4A31-9D3A-6BD0AD2D5898}" destId="{66F8D6F3-8F9C-4A43-902B-91679F5CFF97}" srcOrd="0" destOrd="0" presId="urn:microsoft.com/office/officeart/2005/8/layout/vList5"/>
    <dgm:cxn modelId="{5ADCD439-3C68-4251-8CE3-0B9825C53835}" srcId="{AA1886A7-63C1-48C4-B568-CBCEE834344F}" destId="{2244DCA7-C65F-465C-ADA1-087C775DECF3}" srcOrd="1" destOrd="0" parTransId="{3FDF395C-E519-4C66-B699-3292D6A6ACB1}" sibTransId="{0B353759-5D1A-47E2-8D3C-22F43D470AC4}"/>
    <dgm:cxn modelId="{BAB967C8-2B74-4FC0-B5A7-E02C48B24855}" srcId="{0E064095-0004-43C8-B925-8062892764DB}" destId="{F3A7A639-63BD-439A-BC8C-7DBC8E0A3A1F}" srcOrd="0" destOrd="0" parTransId="{FAC6A63F-8BF8-4ABB-A540-BB620ED06506}" sibTransId="{F5977768-97A0-44B4-8659-13DC8FB60922}"/>
    <dgm:cxn modelId="{65F61CAF-1362-4048-A279-51729AD64E08}" srcId="{AA1886A7-63C1-48C4-B568-CBCEE834344F}" destId="{674F6C84-8649-4D4D-8F86-2630E04F6A41}" srcOrd="3" destOrd="0" parTransId="{64E24167-4E6B-47A0-A0D9-19824A8B317C}" sibTransId="{3B44EECE-AF1F-43D3-A9D7-C7769F0B95ED}"/>
    <dgm:cxn modelId="{50FE5F75-D284-4930-B81F-475F08935EC5}" type="presOf" srcId="{0367C719-F087-4C1C-95AB-210C4FED426D}" destId="{5818FC57-3FFF-4B50-9A99-93AFF9271901}" srcOrd="0" destOrd="0" presId="urn:microsoft.com/office/officeart/2005/8/layout/vList5"/>
    <dgm:cxn modelId="{4A87F8FB-AA42-4486-9DEC-6FA4AD9B058A}" type="presOf" srcId="{05DEFE71-5E1F-43DD-8B2A-D6BAA7985FD6}" destId="{0C07E211-9909-4E03-B7B2-5BE11C3050B9}" srcOrd="0" destOrd="0" presId="urn:microsoft.com/office/officeart/2005/8/layout/vList5"/>
    <dgm:cxn modelId="{999D2496-F803-4E47-AB78-68814DF0CB41}" srcId="{AA1886A7-63C1-48C4-B568-CBCEE834344F}" destId="{8A9D20D3-8796-4C4B-882D-FE1B9EBEAC1E}" srcOrd="4" destOrd="0" parTransId="{AA833EFD-7A81-4D7A-9D21-3DECD951AE28}" sibTransId="{2FCE0A87-EDD3-4073-9AEA-C4A21F0E8F4D}"/>
    <dgm:cxn modelId="{B73E7246-A169-43D2-B012-A518660DC412}" type="presOf" srcId="{3531FB44-44BF-4B74-BC7A-60A64204CFA1}" destId="{510E525C-D0C0-4940-8897-D92E4DA1D5B2}" srcOrd="0" destOrd="0" presId="urn:microsoft.com/office/officeart/2005/8/layout/vList5"/>
    <dgm:cxn modelId="{2FDDF348-ADB9-469C-9252-38DE1094BC19}" type="presOf" srcId="{8BF5E901-0583-40B9-B1A4-357199852BF4}" destId="{C7AF5829-47E2-4416-80F7-0304DB2DF453}" srcOrd="0" destOrd="0" presId="urn:microsoft.com/office/officeart/2005/8/layout/vList5"/>
    <dgm:cxn modelId="{B42A7ED1-BCB2-4E4C-A026-B225EE985039}" type="presOf" srcId="{D03A3B53-02F2-41E8-B022-2EDA42700462}" destId="{2D15CDE3-0AA1-4CD3-A335-41402A257E7A}" srcOrd="0" destOrd="0" presId="urn:microsoft.com/office/officeart/2005/8/layout/vList5"/>
    <dgm:cxn modelId="{4A7C85D3-D9F9-4096-B704-B8B985DC595B}" type="presOf" srcId="{5773656F-59A2-4846-96EB-842AC161067D}" destId="{C3C3DFA6-C379-4DB3-AC81-D41035219308}" srcOrd="0" destOrd="0" presId="urn:microsoft.com/office/officeart/2005/8/layout/vList5"/>
    <dgm:cxn modelId="{0BCFA495-BA1E-42AA-B5F9-B7ABA8B3AA51}" type="presOf" srcId="{4393836D-7B59-4C54-8825-A80CC655F365}" destId="{DF0308A7-1255-45C7-B5AB-920FA4EF2462}" srcOrd="0" destOrd="0" presId="urn:microsoft.com/office/officeart/2005/8/layout/vList5"/>
    <dgm:cxn modelId="{231D0386-AFCC-48FC-8417-D5D6F2EE620B}" type="presOf" srcId="{7976F161-092F-48EA-BC4F-64F9CEACCD16}" destId="{2D5A4645-ACBD-4D73-A6E7-C6BAF827A392}" srcOrd="0" destOrd="0" presId="urn:microsoft.com/office/officeart/2005/8/layout/vList5"/>
    <dgm:cxn modelId="{00E7C3E7-04E3-465F-A7EF-8C221EEBE195}" srcId="{AA1886A7-63C1-48C4-B568-CBCEE834344F}" destId="{D03A3B53-02F2-41E8-B022-2EDA42700462}" srcOrd="5" destOrd="0" parTransId="{DA62FD09-D016-4922-A1F6-017BC19AEDEE}" sibTransId="{85D6A179-DE8F-49E2-98C4-E60D39CC6D48}"/>
    <dgm:cxn modelId="{D803CE5B-6137-4C92-9CF1-2C84BD939525}" srcId="{8BF5E901-0583-40B9-B1A4-357199852BF4}" destId="{EA441CAC-2AF0-4A31-9D3A-6BD0AD2D5898}" srcOrd="0" destOrd="0" parTransId="{EF4BB1C9-04C6-4576-8AB2-4196D29FFEB4}" sibTransId="{E41C072F-C20F-48D8-9A90-7DF99D48932C}"/>
    <dgm:cxn modelId="{F20E99E5-100E-4D99-9556-3744D30928D5}" type="presParOf" srcId="{E8416B72-0D3D-4FFC-AC28-CB8FC71F557E}" destId="{A405A7B2-5F4A-4989-B53F-42438DB3C285}" srcOrd="0" destOrd="0" presId="urn:microsoft.com/office/officeart/2005/8/layout/vList5"/>
    <dgm:cxn modelId="{19D33CE9-D770-4DBF-A453-11CBE327755E}" type="presParOf" srcId="{A405A7B2-5F4A-4989-B53F-42438DB3C285}" destId="{09601630-9C22-4C4D-81AE-A13F0E0BB9FA}" srcOrd="0" destOrd="0" presId="urn:microsoft.com/office/officeart/2005/8/layout/vList5"/>
    <dgm:cxn modelId="{AD1C4C5E-9756-47DA-AD90-06F6B3B9B3EE}" type="presParOf" srcId="{A405A7B2-5F4A-4989-B53F-42438DB3C285}" destId="{DF0308A7-1255-45C7-B5AB-920FA4EF2462}" srcOrd="1" destOrd="0" presId="urn:microsoft.com/office/officeart/2005/8/layout/vList5"/>
    <dgm:cxn modelId="{99E544E2-09E0-4B55-837F-B5826F94C43B}" type="presParOf" srcId="{E8416B72-0D3D-4FFC-AC28-CB8FC71F557E}" destId="{55D7C3BC-E595-446E-86DD-07C6F278A534}" srcOrd="1" destOrd="0" presId="urn:microsoft.com/office/officeart/2005/8/layout/vList5"/>
    <dgm:cxn modelId="{0CADA139-204D-416D-80AB-F384ABA59127}" type="presParOf" srcId="{E8416B72-0D3D-4FFC-AC28-CB8FC71F557E}" destId="{0D284D9B-F76D-4194-8861-664C1599DEEE}" srcOrd="2" destOrd="0" presId="urn:microsoft.com/office/officeart/2005/8/layout/vList5"/>
    <dgm:cxn modelId="{846F5FA1-8C6A-42B8-A29C-FDA5E065FFE9}" type="presParOf" srcId="{0D284D9B-F76D-4194-8861-664C1599DEEE}" destId="{DE1DF593-B22E-4A0B-9018-0927E50514E7}" srcOrd="0" destOrd="0" presId="urn:microsoft.com/office/officeart/2005/8/layout/vList5"/>
    <dgm:cxn modelId="{0A0FC16F-4D37-42B9-BA33-ED3B80CA8EB9}" type="presParOf" srcId="{0D284D9B-F76D-4194-8861-664C1599DEEE}" destId="{5818FC57-3FFF-4B50-9A99-93AFF9271901}" srcOrd="1" destOrd="0" presId="urn:microsoft.com/office/officeart/2005/8/layout/vList5"/>
    <dgm:cxn modelId="{5B8C53A3-1914-4181-866C-9F2CF4B913F3}" type="presParOf" srcId="{E8416B72-0D3D-4FFC-AC28-CB8FC71F557E}" destId="{3924E1E6-746A-413C-9948-D23E3C5B308F}" srcOrd="3" destOrd="0" presId="urn:microsoft.com/office/officeart/2005/8/layout/vList5"/>
    <dgm:cxn modelId="{75793762-1E6E-4BA9-8B41-9035D97669FD}" type="presParOf" srcId="{E8416B72-0D3D-4FFC-AC28-CB8FC71F557E}" destId="{3F117ACF-6B1D-49FD-96E4-B4097F120F4B}" srcOrd="4" destOrd="0" presId="urn:microsoft.com/office/officeart/2005/8/layout/vList5"/>
    <dgm:cxn modelId="{86095422-7A95-4793-84AE-DDC8DADD386E}" type="presParOf" srcId="{3F117ACF-6B1D-49FD-96E4-B4097F120F4B}" destId="{2D5A4645-ACBD-4D73-A6E7-C6BAF827A392}" srcOrd="0" destOrd="0" presId="urn:microsoft.com/office/officeart/2005/8/layout/vList5"/>
    <dgm:cxn modelId="{82A504B3-55B8-425A-AC0A-E79F3ACB7080}" type="presParOf" srcId="{3F117ACF-6B1D-49FD-96E4-B4097F120F4B}" destId="{0C07E211-9909-4E03-B7B2-5BE11C3050B9}" srcOrd="1" destOrd="0" presId="urn:microsoft.com/office/officeart/2005/8/layout/vList5"/>
    <dgm:cxn modelId="{4D243CE6-8B25-4BD4-9D1E-E57EA30A53D3}" type="presParOf" srcId="{E8416B72-0D3D-4FFC-AC28-CB8FC71F557E}" destId="{5237B1B1-DEAD-41CC-A3E0-2AE6AF244CD8}" srcOrd="5" destOrd="0" presId="urn:microsoft.com/office/officeart/2005/8/layout/vList5"/>
    <dgm:cxn modelId="{CCAC2200-9645-4F25-8031-C0D88B5EEDFC}" type="presParOf" srcId="{E8416B72-0D3D-4FFC-AC28-CB8FC71F557E}" destId="{27BA89EC-036D-4646-A0F8-A6B935DEE67B}" srcOrd="6" destOrd="0" presId="urn:microsoft.com/office/officeart/2005/8/layout/vList5"/>
    <dgm:cxn modelId="{106643B1-8419-43C2-BF2E-4C98D1238EAB}" type="presParOf" srcId="{27BA89EC-036D-4646-A0F8-A6B935DEE67B}" destId="{3EA17EED-6562-42A1-89BC-AD0EF021A296}" srcOrd="0" destOrd="0" presId="urn:microsoft.com/office/officeart/2005/8/layout/vList5"/>
    <dgm:cxn modelId="{5E0844FC-D5CA-4CCD-A0E3-A1C1D437E72F}" type="presParOf" srcId="{27BA89EC-036D-4646-A0F8-A6B935DEE67B}" destId="{3B353111-9B59-48CA-A4D4-9B1B55D66E38}" srcOrd="1" destOrd="0" presId="urn:microsoft.com/office/officeart/2005/8/layout/vList5"/>
    <dgm:cxn modelId="{02495EF6-7F01-4344-A2A6-B29769419B85}" type="presParOf" srcId="{E8416B72-0D3D-4FFC-AC28-CB8FC71F557E}" destId="{E473F11C-E9B1-45CC-9F56-08A1D419A5CC}" srcOrd="7" destOrd="0" presId="urn:microsoft.com/office/officeart/2005/8/layout/vList5"/>
    <dgm:cxn modelId="{2B4D7B17-1772-4ADD-B6FE-E1DA3EC48BD6}" type="presParOf" srcId="{E8416B72-0D3D-4FFC-AC28-CB8FC71F557E}" destId="{1A01570D-F3BA-4FCF-B894-BF3BA0331240}" srcOrd="8" destOrd="0" presId="urn:microsoft.com/office/officeart/2005/8/layout/vList5"/>
    <dgm:cxn modelId="{D04AD018-296D-4E58-A6A1-C751A6D276B3}" type="presParOf" srcId="{1A01570D-F3BA-4FCF-B894-BF3BA0331240}" destId="{0C5CBA57-6328-413A-8D4B-5E839A165F81}" srcOrd="0" destOrd="0" presId="urn:microsoft.com/office/officeart/2005/8/layout/vList5"/>
    <dgm:cxn modelId="{FEBD4F06-1C3F-4774-ACDF-EB9A5ACFA192}" type="presParOf" srcId="{1A01570D-F3BA-4FCF-B894-BF3BA0331240}" destId="{510E525C-D0C0-4940-8897-D92E4DA1D5B2}" srcOrd="1" destOrd="0" presId="urn:microsoft.com/office/officeart/2005/8/layout/vList5"/>
    <dgm:cxn modelId="{ADF902EE-5CC3-4414-B1EF-036F476FEAA0}" type="presParOf" srcId="{E8416B72-0D3D-4FFC-AC28-CB8FC71F557E}" destId="{E63DAF00-8E36-45D4-B227-92946FF599FB}" srcOrd="9" destOrd="0" presId="urn:microsoft.com/office/officeart/2005/8/layout/vList5"/>
    <dgm:cxn modelId="{0FD485CC-32E4-4AED-810C-9D33DED4532C}" type="presParOf" srcId="{E8416B72-0D3D-4FFC-AC28-CB8FC71F557E}" destId="{F67AB9B2-2264-4A01-BA76-767C482797B3}" srcOrd="10" destOrd="0" presId="urn:microsoft.com/office/officeart/2005/8/layout/vList5"/>
    <dgm:cxn modelId="{51EEDEB3-E709-471B-B74D-8E91329DF13E}" type="presParOf" srcId="{F67AB9B2-2264-4A01-BA76-767C482797B3}" destId="{2D15CDE3-0AA1-4CD3-A335-41402A257E7A}" srcOrd="0" destOrd="0" presId="urn:microsoft.com/office/officeart/2005/8/layout/vList5"/>
    <dgm:cxn modelId="{900255A0-C466-42AC-9ED4-AA94168A0CE6}" type="presParOf" srcId="{F67AB9B2-2264-4A01-BA76-767C482797B3}" destId="{C3C3DFA6-C379-4DB3-AC81-D41035219308}" srcOrd="1" destOrd="0" presId="urn:microsoft.com/office/officeart/2005/8/layout/vList5"/>
    <dgm:cxn modelId="{385940DF-33A7-4615-9BB3-27AD0C5B5001}" type="presParOf" srcId="{E8416B72-0D3D-4FFC-AC28-CB8FC71F557E}" destId="{11C8C9CF-9471-439B-BE45-EB8FAFD55B6D}" srcOrd="11" destOrd="0" presId="urn:microsoft.com/office/officeart/2005/8/layout/vList5"/>
    <dgm:cxn modelId="{95F18505-FF7A-47D0-A257-C55DF74D03F2}" type="presParOf" srcId="{E8416B72-0D3D-4FFC-AC28-CB8FC71F557E}" destId="{18DF3DDC-147D-4B8C-98F8-2059BC556A01}" srcOrd="12" destOrd="0" presId="urn:microsoft.com/office/officeart/2005/8/layout/vList5"/>
    <dgm:cxn modelId="{7B0F9DAB-8CCC-410B-97B9-02D203A24E75}" type="presParOf" srcId="{18DF3DDC-147D-4B8C-98F8-2059BC556A01}" destId="{C7AF5829-47E2-4416-80F7-0304DB2DF453}" srcOrd="0" destOrd="0" presId="urn:microsoft.com/office/officeart/2005/8/layout/vList5"/>
    <dgm:cxn modelId="{A9D6B0CA-8A76-4BEA-B122-3BD40FD1846B}" type="presParOf" srcId="{18DF3DDC-147D-4B8C-98F8-2059BC556A01}" destId="{66F8D6F3-8F9C-4A43-902B-91679F5CFF97}" srcOrd="1" destOrd="0" presId="urn:microsoft.com/office/officeart/2005/8/layout/vList5"/>
    <dgm:cxn modelId="{BCDD77DF-BD17-43B0-AE84-C06586608F89}" type="presParOf" srcId="{E8416B72-0D3D-4FFC-AC28-CB8FC71F557E}" destId="{E2606D20-23DF-4C20-9AC7-6FDD8309A381}" srcOrd="13" destOrd="0" presId="urn:microsoft.com/office/officeart/2005/8/layout/vList5"/>
    <dgm:cxn modelId="{1CF85DA1-9AE3-4869-84B9-A8B0CA8AA6F1}" type="presParOf" srcId="{E8416B72-0D3D-4FFC-AC28-CB8FC71F557E}" destId="{8B57B8B6-3F19-4E6A-A59B-05F34038A82B}" srcOrd="14" destOrd="0" presId="urn:microsoft.com/office/officeart/2005/8/layout/vList5"/>
    <dgm:cxn modelId="{9818849D-1C67-4F4C-82C6-BD6DF7427DE1}" type="presParOf" srcId="{8B57B8B6-3F19-4E6A-A59B-05F34038A82B}" destId="{7A11323D-DEBE-44B2-B12D-8A359812CB7D}" srcOrd="0" destOrd="0" presId="urn:microsoft.com/office/officeart/2005/8/layout/vList5"/>
    <dgm:cxn modelId="{C255E5B4-6D61-48A4-8D7B-9DA3B8C6B979}" type="presParOf" srcId="{8B57B8B6-3F19-4E6A-A59B-05F34038A82B}" destId="{390B88E1-197C-43FE-84D9-2963978AD9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249C0-014D-4CD8-90C3-CF7F567D1988}" type="doc">
      <dgm:prSet loTypeId="urn:microsoft.com/office/officeart/2005/8/layout/h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3FC2D31-3DF6-4991-A30B-8DB8ED0AF286}">
      <dgm:prSet/>
      <dgm:spPr>
        <a:xfrm>
          <a:off x="40" y="83595"/>
          <a:ext cx="3845569" cy="460800"/>
        </a:xfrm>
        <a:prstGeom prst="rect">
          <a:avLst/>
        </a:prstGeom>
        <a:solidFill>
          <a:srgbClr val="7598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1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b="1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A5B769D-84EC-4E72-89CE-45638D1B9244}" type="parTrans" cxnId="{6FD2A90F-62BC-4EEF-875F-C746E964A5C3}">
      <dgm:prSet/>
      <dgm:spPr/>
      <dgm:t>
        <a:bodyPr/>
        <a:lstStyle/>
        <a:p>
          <a:endParaRPr lang="en-US"/>
        </a:p>
      </dgm:t>
    </dgm:pt>
    <dgm:pt modelId="{270E382D-244D-4FAB-86F7-F635392D94B3}" type="sibTrans" cxnId="{6FD2A90F-62BC-4EEF-875F-C746E964A5C3}">
      <dgm:prSet/>
      <dgm:spPr/>
      <dgm:t>
        <a:bodyPr/>
        <a:lstStyle/>
        <a:p>
          <a:endParaRPr lang="en-US"/>
        </a:p>
      </dgm:t>
    </dgm:pt>
    <dgm:pt modelId="{FBAE327D-CE0F-4FEA-A796-EFA7196255D6}">
      <dgm:prSet/>
      <dgm:spPr>
        <a:xfrm>
          <a:off x="40" y="544395"/>
          <a:ext cx="3845569" cy="3563010"/>
        </a:xfrm>
        <a:prstGeom prst="rect">
          <a:avLst/>
        </a:prstGeom>
        <a:solidFill>
          <a:srgbClr val="7598D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598D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lahir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reaksi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masyarakat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atas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(</a:t>
          </a:r>
          <a:r>
            <a:rPr lang="en-US" b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isu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).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92A4613A-4E63-4BC8-8409-1B9094D3F526}" type="parTrans" cxnId="{C27CB5A6-85EE-49EF-A354-DB0A12D84EC6}">
      <dgm:prSet/>
      <dgm:spPr/>
      <dgm:t>
        <a:bodyPr/>
        <a:lstStyle/>
        <a:p>
          <a:endParaRPr lang="en-US"/>
        </a:p>
      </dgm:t>
    </dgm:pt>
    <dgm:pt modelId="{93FDCAD6-14F7-4BDA-AA18-A4EE6821B545}" type="sibTrans" cxnId="{C27CB5A6-85EE-49EF-A354-DB0A12D84EC6}">
      <dgm:prSet/>
      <dgm:spPr/>
      <dgm:t>
        <a:bodyPr/>
        <a:lstStyle/>
        <a:p>
          <a:endParaRPr lang="en-US"/>
        </a:p>
      </dgm:t>
    </dgm:pt>
    <dgm:pt modelId="{7DA4A197-C8D3-47FE-BAAE-768B5EFED688}">
      <dgm:prSet/>
      <dgm:spPr>
        <a:xfrm>
          <a:off x="4383989" y="83595"/>
          <a:ext cx="3845569" cy="460800"/>
        </a:xfrm>
        <a:prstGeom prst="rect">
          <a:avLst/>
        </a:prstGeom>
        <a:solidFill>
          <a:srgbClr val="B32C1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None/>
          </a:pP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1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b="1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tidak</a:t>
          </a:r>
          <a:r>
            <a:rPr lang="en-US" b="1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6CDD4B2-3AE6-40B9-8B58-D377E47E8385}" type="parTrans" cxnId="{01652E6A-C23D-4BFF-A3D1-1C91BDBA19F8}">
      <dgm:prSet/>
      <dgm:spPr/>
      <dgm:t>
        <a:bodyPr/>
        <a:lstStyle/>
        <a:p>
          <a:endParaRPr lang="en-US"/>
        </a:p>
      </dgm:t>
    </dgm:pt>
    <dgm:pt modelId="{80D86E93-B3FE-4CBA-BEFC-C40974F10265}" type="sibTrans" cxnId="{01652E6A-C23D-4BFF-A3D1-1C91BDBA19F8}">
      <dgm:prSet/>
      <dgm:spPr/>
      <dgm:t>
        <a:bodyPr/>
        <a:lstStyle/>
        <a:p>
          <a:endParaRPr lang="en-US"/>
        </a:p>
      </dgm:t>
    </dgm:pt>
    <dgm:pt modelId="{DF56AE12-89E3-4121-8B91-51941D674826}">
      <dgm:prSet/>
      <dgm:spPr>
        <a:xfrm>
          <a:off x="4383989" y="544395"/>
          <a:ext cx="3845569" cy="3563010"/>
        </a:xfrm>
        <a:prstGeom prst="rect">
          <a:avLst/>
        </a:prstGeom>
        <a:solidFill>
          <a:srgbClr val="B32C1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Manipulated Public Opinion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dimanipulasikan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atau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dipermainkan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dengan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cerdik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D21AABF4-6F5C-4D56-8902-7FFB0D855550}" type="parTrans" cxnId="{ACE57624-9E0B-419D-8A93-7EB517E2979C}">
      <dgm:prSet/>
      <dgm:spPr/>
      <dgm:t>
        <a:bodyPr/>
        <a:lstStyle/>
        <a:p>
          <a:endParaRPr lang="en-US"/>
        </a:p>
      </dgm:t>
    </dgm:pt>
    <dgm:pt modelId="{0FBD6F61-57AB-4906-B1C4-BD09AEB8A482}" type="sibTrans" cxnId="{ACE57624-9E0B-419D-8A93-7EB517E2979C}">
      <dgm:prSet/>
      <dgm:spPr/>
      <dgm:t>
        <a:bodyPr/>
        <a:lstStyle/>
        <a:p>
          <a:endParaRPr lang="en-US"/>
        </a:p>
      </dgm:t>
    </dgm:pt>
    <dgm:pt modelId="{C0E21391-CCA5-4355-8809-AA4F8C1097AD}">
      <dgm:prSet/>
      <dgm:spPr>
        <a:xfrm>
          <a:off x="4383989" y="544395"/>
          <a:ext cx="3845569" cy="3563010"/>
        </a:xfrm>
        <a:prstGeom prst="rect">
          <a:avLst/>
        </a:prstGeom>
        <a:solidFill>
          <a:srgbClr val="B32C1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Planned Public Opinion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direncanakan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0E0A6640-C28F-4CEC-A988-02E5264C98AC}" type="parTrans" cxnId="{486AE6D0-AB29-4B50-97AB-B32B08AE2793}">
      <dgm:prSet/>
      <dgm:spPr/>
      <dgm:t>
        <a:bodyPr/>
        <a:lstStyle/>
        <a:p>
          <a:endParaRPr lang="en-US"/>
        </a:p>
      </dgm:t>
    </dgm:pt>
    <dgm:pt modelId="{CCE9AA03-A863-49D0-84B1-3A024FFDB931}" type="sibTrans" cxnId="{486AE6D0-AB29-4B50-97AB-B32B08AE2793}">
      <dgm:prSet/>
      <dgm:spPr/>
      <dgm:t>
        <a:bodyPr/>
        <a:lstStyle/>
        <a:p>
          <a:endParaRPr lang="en-US"/>
        </a:p>
      </dgm:t>
    </dgm:pt>
    <dgm:pt modelId="{163F73EC-5839-453C-8327-7004BB2ECD25}">
      <dgm:prSet/>
      <dgm:spPr>
        <a:xfrm>
          <a:off x="4383989" y="544395"/>
          <a:ext cx="3845569" cy="3563010"/>
        </a:xfrm>
        <a:prstGeom prst="rect">
          <a:avLst/>
        </a:prstGeom>
        <a:solidFill>
          <a:srgbClr val="B32C1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Intended Public Opinion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dikehendaki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7270AE88-CE1A-403A-9D70-BDCE5CCC9538}" type="parTrans" cxnId="{A503E367-BA2E-46E8-BDF8-840BA4B2D538}">
      <dgm:prSet/>
      <dgm:spPr/>
      <dgm:t>
        <a:bodyPr/>
        <a:lstStyle/>
        <a:p>
          <a:endParaRPr lang="en-US"/>
        </a:p>
      </dgm:t>
    </dgm:pt>
    <dgm:pt modelId="{D4BE47D7-25CF-412E-8C04-12B2CCC45AEA}" type="sibTrans" cxnId="{A503E367-BA2E-46E8-BDF8-840BA4B2D538}">
      <dgm:prSet/>
      <dgm:spPr/>
      <dgm:t>
        <a:bodyPr/>
        <a:lstStyle/>
        <a:p>
          <a:endParaRPr lang="en-US"/>
        </a:p>
      </dgm:t>
    </dgm:pt>
    <dgm:pt modelId="{9754E764-52CD-4E14-8784-98ECC04EDE65}">
      <dgm:prSet/>
      <dgm:spPr>
        <a:xfrm>
          <a:off x="4383989" y="544395"/>
          <a:ext cx="3845569" cy="3563010"/>
        </a:xfrm>
        <a:prstGeom prst="rect">
          <a:avLst/>
        </a:prstGeom>
        <a:solidFill>
          <a:srgbClr val="B32C1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Programmed Public Opinion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diprogramkan</a:t>
          </a:r>
          <a:endParaRPr lang="en-US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568BC0D6-3D7A-49A5-A9DD-C917EDEB4EE1}" type="parTrans" cxnId="{B5D5B8B2-7F5A-4220-80B9-1CFCCD705956}">
      <dgm:prSet/>
      <dgm:spPr/>
      <dgm:t>
        <a:bodyPr/>
        <a:lstStyle/>
        <a:p>
          <a:endParaRPr lang="en-US"/>
        </a:p>
      </dgm:t>
    </dgm:pt>
    <dgm:pt modelId="{42CBCC92-7882-473A-962B-CA094BE67700}" type="sibTrans" cxnId="{B5D5B8B2-7F5A-4220-80B9-1CFCCD705956}">
      <dgm:prSet/>
      <dgm:spPr/>
      <dgm:t>
        <a:bodyPr/>
        <a:lstStyle/>
        <a:p>
          <a:endParaRPr lang="en-US"/>
        </a:p>
      </dgm:t>
    </dgm:pt>
    <dgm:pt modelId="{3B559D95-BB45-4242-BDD3-D5DE2FAAE605}">
      <dgm:prSet/>
      <dgm:spPr>
        <a:xfrm>
          <a:off x="4383989" y="544395"/>
          <a:ext cx="3845569" cy="3563010"/>
        </a:xfrm>
        <a:prstGeom prst="rect">
          <a:avLst/>
        </a:prstGeom>
        <a:solidFill>
          <a:srgbClr val="B32C1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>
            <a:buChar char="•"/>
          </a:pPr>
          <a:r>
            <a:rPr lang="en-US" b="0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Desired Public Opinion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b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diinginkan</a:t>
          </a:r>
          <a:r>
            <a:rPr lang="en-US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/>
          </a:r>
          <a:b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</a:b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/>
          </a:r>
          <a:b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</a:b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gm:t>
    </dgm:pt>
    <dgm:pt modelId="{6232CC53-EDB0-4873-B37F-361F44AAA467}" type="parTrans" cxnId="{326281E3-9431-4FF8-B4A6-4E48D02260F7}">
      <dgm:prSet/>
      <dgm:spPr/>
      <dgm:t>
        <a:bodyPr/>
        <a:lstStyle/>
        <a:p>
          <a:endParaRPr lang="en-US"/>
        </a:p>
      </dgm:t>
    </dgm:pt>
    <dgm:pt modelId="{411C5CD8-C972-46FD-998C-921A9D4E7902}" type="sibTrans" cxnId="{326281E3-9431-4FF8-B4A6-4E48D02260F7}">
      <dgm:prSet/>
      <dgm:spPr/>
      <dgm:t>
        <a:bodyPr/>
        <a:lstStyle/>
        <a:p>
          <a:endParaRPr lang="en-US"/>
        </a:p>
      </dgm:t>
    </dgm:pt>
    <dgm:pt modelId="{60747549-E4B8-4A6D-92EE-87A5C0453F6F}" type="pres">
      <dgm:prSet presAssocID="{E12249C0-014D-4CD8-90C3-CF7F567D19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13E747-C373-48BD-9B7A-06FC51639D18}" type="pres">
      <dgm:prSet presAssocID="{A3FC2D31-3DF6-4991-A30B-8DB8ED0AF286}" presName="composite" presStyleCnt="0"/>
      <dgm:spPr/>
    </dgm:pt>
    <dgm:pt modelId="{7D7E346C-47F6-4713-9CEB-5D60EB18C94E}" type="pres">
      <dgm:prSet presAssocID="{A3FC2D31-3DF6-4991-A30B-8DB8ED0AF28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4AAD4-CE14-4889-A04E-2BD0451AD9E0}" type="pres">
      <dgm:prSet presAssocID="{A3FC2D31-3DF6-4991-A30B-8DB8ED0AF28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22590-07E4-4C06-BCC4-0F8C91813B2B}" type="pres">
      <dgm:prSet presAssocID="{270E382D-244D-4FAB-86F7-F635392D94B3}" presName="space" presStyleCnt="0"/>
      <dgm:spPr/>
    </dgm:pt>
    <dgm:pt modelId="{F16B0190-B018-432F-8BAB-F8C4A2EF4FD7}" type="pres">
      <dgm:prSet presAssocID="{7DA4A197-C8D3-47FE-BAAE-768B5EFED688}" presName="composite" presStyleCnt="0"/>
      <dgm:spPr/>
    </dgm:pt>
    <dgm:pt modelId="{29112424-3632-4207-9A23-231B48612E5D}" type="pres">
      <dgm:prSet presAssocID="{7DA4A197-C8D3-47FE-BAAE-768B5EFED68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22D97-AF2E-43EB-B276-AC72123DBC51}" type="pres">
      <dgm:prSet presAssocID="{7DA4A197-C8D3-47FE-BAAE-768B5EFED68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281E3-9431-4FF8-B4A6-4E48D02260F7}" srcId="{7DA4A197-C8D3-47FE-BAAE-768B5EFED688}" destId="{3B559D95-BB45-4242-BDD3-D5DE2FAAE605}" srcOrd="4" destOrd="0" parTransId="{6232CC53-EDB0-4873-B37F-361F44AAA467}" sibTransId="{411C5CD8-C972-46FD-998C-921A9D4E7902}"/>
    <dgm:cxn modelId="{5ADF2072-3FA9-402C-97A1-DDDEFAEA59B1}" type="presOf" srcId="{FBAE327D-CE0F-4FEA-A796-EFA7196255D6}" destId="{2174AAD4-CE14-4889-A04E-2BD0451AD9E0}" srcOrd="0" destOrd="0" presId="urn:microsoft.com/office/officeart/2005/8/layout/hList1"/>
    <dgm:cxn modelId="{948A16AA-804C-4684-9A43-421E593B99E9}" type="presOf" srcId="{E12249C0-014D-4CD8-90C3-CF7F567D1988}" destId="{60747549-E4B8-4A6D-92EE-87A5C0453F6F}" srcOrd="0" destOrd="0" presId="urn:microsoft.com/office/officeart/2005/8/layout/hList1"/>
    <dgm:cxn modelId="{684B91E7-FDDB-4462-80AD-D4BB05319AF6}" type="presOf" srcId="{3B559D95-BB45-4242-BDD3-D5DE2FAAE605}" destId="{4C322D97-AF2E-43EB-B276-AC72123DBC51}" srcOrd="0" destOrd="4" presId="urn:microsoft.com/office/officeart/2005/8/layout/hList1"/>
    <dgm:cxn modelId="{673E3BEC-21FE-4AA2-A611-7BD4B3F3D31C}" type="presOf" srcId="{DF56AE12-89E3-4121-8B91-51941D674826}" destId="{4C322D97-AF2E-43EB-B276-AC72123DBC51}" srcOrd="0" destOrd="0" presId="urn:microsoft.com/office/officeart/2005/8/layout/hList1"/>
    <dgm:cxn modelId="{6FD2A90F-62BC-4EEF-875F-C746E964A5C3}" srcId="{E12249C0-014D-4CD8-90C3-CF7F567D1988}" destId="{A3FC2D31-3DF6-4991-A30B-8DB8ED0AF286}" srcOrd="0" destOrd="0" parTransId="{EA5B769D-84EC-4E72-89CE-45638D1B9244}" sibTransId="{270E382D-244D-4FAB-86F7-F635392D94B3}"/>
    <dgm:cxn modelId="{A503E367-BA2E-46E8-BDF8-840BA4B2D538}" srcId="{7DA4A197-C8D3-47FE-BAAE-768B5EFED688}" destId="{163F73EC-5839-453C-8327-7004BB2ECD25}" srcOrd="2" destOrd="0" parTransId="{7270AE88-CE1A-403A-9D70-BDCE5CCC9538}" sibTransId="{D4BE47D7-25CF-412E-8C04-12B2CCC45AEA}"/>
    <dgm:cxn modelId="{01652E6A-C23D-4BFF-A3D1-1C91BDBA19F8}" srcId="{E12249C0-014D-4CD8-90C3-CF7F567D1988}" destId="{7DA4A197-C8D3-47FE-BAAE-768B5EFED688}" srcOrd="1" destOrd="0" parTransId="{76CDD4B2-3AE6-40B9-8B58-D377E47E8385}" sibTransId="{80D86E93-B3FE-4CBA-BEFC-C40974F10265}"/>
    <dgm:cxn modelId="{586B0082-59A7-4D1D-88E8-D60EB1D7AB27}" type="presOf" srcId="{7DA4A197-C8D3-47FE-BAAE-768B5EFED688}" destId="{29112424-3632-4207-9A23-231B48612E5D}" srcOrd="0" destOrd="0" presId="urn:microsoft.com/office/officeart/2005/8/layout/hList1"/>
    <dgm:cxn modelId="{486AE6D0-AB29-4B50-97AB-B32B08AE2793}" srcId="{7DA4A197-C8D3-47FE-BAAE-768B5EFED688}" destId="{C0E21391-CCA5-4355-8809-AA4F8C1097AD}" srcOrd="1" destOrd="0" parTransId="{0E0A6640-C28F-4CEC-A988-02E5264C98AC}" sibTransId="{CCE9AA03-A863-49D0-84B1-3A024FFDB931}"/>
    <dgm:cxn modelId="{ACE57624-9E0B-419D-8A93-7EB517E2979C}" srcId="{7DA4A197-C8D3-47FE-BAAE-768B5EFED688}" destId="{DF56AE12-89E3-4121-8B91-51941D674826}" srcOrd="0" destOrd="0" parTransId="{D21AABF4-6F5C-4D56-8902-7FFB0D855550}" sibTransId="{0FBD6F61-57AB-4906-B1C4-BD09AEB8A482}"/>
    <dgm:cxn modelId="{B5D5B8B2-7F5A-4220-80B9-1CFCCD705956}" srcId="{7DA4A197-C8D3-47FE-BAAE-768B5EFED688}" destId="{9754E764-52CD-4E14-8784-98ECC04EDE65}" srcOrd="3" destOrd="0" parTransId="{568BC0D6-3D7A-49A5-A9DD-C917EDEB4EE1}" sibTransId="{42CBCC92-7882-473A-962B-CA094BE67700}"/>
    <dgm:cxn modelId="{024FE91B-AA6F-4E87-95A0-C4B28AF5360E}" type="presOf" srcId="{163F73EC-5839-453C-8327-7004BB2ECD25}" destId="{4C322D97-AF2E-43EB-B276-AC72123DBC51}" srcOrd="0" destOrd="2" presId="urn:microsoft.com/office/officeart/2005/8/layout/hList1"/>
    <dgm:cxn modelId="{AD45F989-F1E3-4542-9A65-E7B78AFED27D}" type="presOf" srcId="{A3FC2D31-3DF6-4991-A30B-8DB8ED0AF286}" destId="{7D7E346C-47F6-4713-9CEB-5D60EB18C94E}" srcOrd="0" destOrd="0" presId="urn:microsoft.com/office/officeart/2005/8/layout/hList1"/>
    <dgm:cxn modelId="{C27CB5A6-85EE-49EF-A354-DB0A12D84EC6}" srcId="{A3FC2D31-3DF6-4991-A30B-8DB8ED0AF286}" destId="{FBAE327D-CE0F-4FEA-A796-EFA7196255D6}" srcOrd="0" destOrd="0" parTransId="{92A4613A-4E63-4BC8-8409-1B9094D3F526}" sibTransId="{93FDCAD6-14F7-4BDA-AA18-A4EE6821B545}"/>
    <dgm:cxn modelId="{A2182E7F-7D97-49A1-BCEE-51CA6A4893CF}" type="presOf" srcId="{9754E764-52CD-4E14-8784-98ECC04EDE65}" destId="{4C322D97-AF2E-43EB-B276-AC72123DBC51}" srcOrd="0" destOrd="3" presId="urn:microsoft.com/office/officeart/2005/8/layout/hList1"/>
    <dgm:cxn modelId="{F56F2B0A-12F4-4F55-9AD3-492EA5E1172C}" type="presOf" srcId="{C0E21391-CCA5-4355-8809-AA4F8C1097AD}" destId="{4C322D97-AF2E-43EB-B276-AC72123DBC51}" srcOrd="0" destOrd="1" presId="urn:microsoft.com/office/officeart/2005/8/layout/hList1"/>
    <dgm:cxn modelId="{2F397080-01FD-4E38-86F7-F5BBC553F6ED}" type="presParOf" srcId="{60747549-E4B8-4A6D-92EE-87A5C0453F6F}" destId="{9913E747-C373-48BD-9B7A-06FC51639D18}" srcOrd="0" destOrd="0" presId="urn:microsoft.com/office/officeart/2005/8/layout/hList1"/>
    <dgm:cxn modelId="{77521679-7820-40A4-B767-6055E426405B}" type="presParOf" srcId="{9913E747-C373-48BD-9B7A-06FC51639D18}" destId="{7D7E346C-47F6-4713-9CEB-5D60EB18C94E}" srcOrd="0" destOrd="0" presId="urn:microsoft.com/office/officeart/2005/8/layout/hList1"/>
    <dgm:cxn modelId="{44BCAEC7-4CF9-473C-BAA1-2FA5C3B4BEF9}" type="presParOf" srcId="{9913E747-C373-48BD-9B7A-06FC51639D18}" destId="{2174AAD4-CE14-4889-A04E-2BD0451AD9E0}" srcOrd="1" destOrd="0" presId="urn:microsoft.com/office/officeart/2005/8/layout/hList1"/>
    <dgm:cxn modelId="{DF8D4B2D-F5C0-447E-B5FB-127F93B1DD51}" type="presParOf" srcId="{60747549-E4B8-4A6D-92EE-87A5C0453F6F}" destId="{F7322590-07E4-4C06-BCC4-0F8C91813B2B}" srcOrd="1" destOrd="0" presId="urn:microsoft.com/office/officeart/2005/8/layout/hList1"/>
    <dgm:cxn modelId="{7A5E6E54-E649-47D3-A598-BC660EF99514}" type="presParOf" srcId="{60747549-E4B8-4A6D-92EE-87A5C0453F6F}" destId="{F16B0190-B018-432F-8BAB-F8C4A2EF4FD7}" srcOrd="2" destOrd="0" presId="urn:microsoft.com/office/officeart/2005/8/layout/hList1"/>
    <dgm:cxn modelId="{66C7C2D0-1694-4851-90F7-C37D6C51777D}" type="presParOf" srcId="{F16B0190-B018-432F-8BAB-F8C4A2EF4FD7}" destId="{29112424-3632-4207-9A23-231B48612E5D}" srcOrd="0" destOrd="0" presId="urn:microsoft.com/office/officeart/2005/8/layout/hList1"/>
    <dgm:cxn modelId="{A42EE32A-EC45-4878-BAFD-6DC1E75D3071}" type="presParOf" srcId="{F16B0190-B018-432F-8BAB-F8C4A2EF4FD7}" destId="{4C322D97-AF2E-43EB-B276-AC72123DBC5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1E7204-AF5F-4F0A-B3F2-FD170A3BD0E9}" type="doc">
      <dgm:prSet loTypeId="urn:microsoft.com/office/officeart/2005/8/layout/orgChart1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A071F22-ED44-469E-8CCF-4C7961B90354}">
      <dgm:prSet phldrT="[Text]" custT="1"/>
      <dgm:spPr>
        <a:xfrm>
          <a:off x="3111842" y="1268"/>
          <a:ext cx="1992256" cy="691678"/>
        </a:xfrm>
        <a:prstGeom prst="rect">
          <a:avLst/>
        </a:prstGeom>
        <a:gradFill flip="none" rotWithShape="1">
          <a:gsLst>
            <a:gs pos="0">
              <a:srgbClr val="FE8637">
                <a:lumMod val="40000"/>
                <a:lumOff val="60000"/>
              </a:srgbClr>
            </a:gs>
            <a:gs pos="0">
              <a:srgbClr val="FE8637">
                <a:lumMod val="95000"/>
                <a:lumOff val="5000"/>
              </a:srgbClr>
            </a:gs>
            <a:gs pos="100000">
              <a:srgbClr val="FE8637">
                <a:lumMod val="60000"/>
              </a:srgb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20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20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20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endParaRPr lang="en-US" sz="20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EC5BB5FB-A0F4-470F-A7A4-9EC96083BD64}" type="parTrans" cxnId="{706CC58E-D436-4926-A7A0-32D8C9C07F86}">
      <dgm:prSet/>
      <dgm:spPr/>
      <dgm:t>
        <a:bodyPr/>
        <a:lstStyle/>
        <a:p>
          <a:endParaRPr lang="en-US"/>
        </a:p>
      </dgm:t>
    </dgm:pt>
    <dgm:pt modelId="{55C0F464-295A-4FB8-A2F3-B302A8D3AF50}" type="sibTrans" cxnId="{706CC58E-D436-4926-A7A0-32D8C9C07F86}">
      <dgm:prSet/>
      <dgm:spPr/>
      <dgm:t>
        <a:bodyPr/>
        <a:lstStyle/>
        <a:p>
          <a:endParaRPr lang="en-US"/>
        </a:p>
      </dgm:t>
    </dgm:pt>
    <dgm:pt modelId="{D4AAFF0D-9EFF-4158-86B3-194DFCB329DE}">
      <dgm:prSet phldrT="[Text]" custT="1"/>
      <dgm:spPr>
        <a:xfrm>
          <a:off x="527482" y="983452"/>
          <a:ext cx="3372279" cy="691678"/>
        </a:xfrm>
        <a:prstGeom prst="rect">
          <a:avLst/>
        </a:prstGeom>
        <a:gradFill rotWithShape="0">
          <a:gsLst>
            <a:gs pos="0">
              <a:srgbClr val="7598D9">
                <a:hueOff val="0"/>
                <a:satOff val="0"/>
                <a:lumOff val="0"/>
                <a:alphaOff val="0"/>
                <a:shade val="63000"/>
                <a:satMod val="165000"/>
              </a:srgbClr>
            </a:gs>
            <a:gs pos="30000">
              <a:srgbClr val="7598D9">
                <a:hueOff val="0"/>
                <a:satOff val="0"/>
                <a:lumOff val="0"/>
                <a:alphaOff val="0"/>
                <a:shade val="58000"/>
                <a:satMod val="165000"/>
              </a:srgbClr>
            </a:gs>
            <a:gs pos="75000">
              <a:srgbClr val="7598D9">
                <a:hueOff val="0"/>
                <a:satOff val="0"/>
                <a:lumOff val="0"/>
                <a:alphaOff val="0"/>
                <a:shade val="30000"/>
                <a:satMod val="175000"/>
              </a:srgbClr>
            </a:gs>
            <a:gs pos="100000">
              <a:srgbClr val="7598D9">
                <a:hueOff val="0"/>
                <a:satOff val="0"/>
                <a:lumOff val="0"/>
                <a:alphaOff val="0"/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8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8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sz="18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A524C113-8F43-486A-B253-BC17640BD85D}" type="parTrans" cxnId="{A4F1C3B1-718D-4128-AFD2-D5A0514CC7BF}">
      <dgm:prSet/>
      <dgm:spPr>
        <a:xfrm>
          <a:off x="2213621" y="692947"/>
          <a:ext cx="1894348" cy="290505"/>
        </a:xfrm>
        <a:custGeom>
          <a:avLst/>
          <a:gdLst/>
          <a:ahLst/>
          <a:cxnLst/>
          <a:rect l="0" t="0" r="0" b="0"/>
          <a:pathLst>
            <a:path>
              <a:moveTo>
                <a:pt x="1894348" y="0"/>
              </a:moveTo>
              <a:lnTo>
                <a:pt x="1894348" y="145252"/>
              </a:lnTo>
              <a:lnTo>
                <a:pt x="0" y="145252"/>
              </a:lnTo>
              <a:lnTo>
                <a:pt x="0" y="290505"/>
              </a:lnTo>
            </a:path>
          </a:pathLst>
        </a:custGeom>
        <a:noFill/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975858EE-148B-4C4D-960C-D1305B635C51}" type="sibTrans" cxnId="{A4F1C3B1-718D-4128-AFD2-D5A0514CC7BF}">
      <dgm:prSet/>
      <dgm:spPr/>
      <dgm:t>
        <a:bodyPr/>
        <a:lstStyle/>
        <a:p>
          <a:endParaRPr lang="en-US"/>
        </a:p>
      </dgm:t>
    </dgm:pt>
    <dgm:pt modelId="{41F33665-6397-40A2-8B34-85E280368C9A}">
      <dgm:prSet phldrT="[Text]" custT="1"/>
      <dgm:spPr>
        <a:xfrm>
          <a:off x="4412254" y="983452"/>
          <a:ext cx="3207051" cy="691678"/>
        </a:xfrm>
        <a:prstGeom prst="rect">
          <a:avLst/>
        </a:prstGeom>
        <a:solidFill>
          <a:srgbClr val="B32C1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8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8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Tidak</a:t>
          </a:r>
          <a:r>
            <a:rPr lang="en-US" sz="18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sz="18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gm:t>
    </dgm:pt>
    <dgm:pt modelId="{399D20B9-C120-48BF-A3B1-7DAA15F46204}" type="parTrans" cxnId="{55569F8C-5D64-4D9D-AFA4-909FE8E88E3D}">
      <dgm:prSet/>
      <dgm:spPr>
        <a:xfrm>
          <a:off x="4107970" y="692947"/>
          <a:ext cx="1907808" cy="290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2"/>
              </a:lnTo>
              <a:lnTo>
                <a:pt x="1907808" y="145252"/>
              </a:lnTo>
              <a:lnTo>
                <a:pt x="1907808" y="290505"/>
              </a:lnTo>
            </a:path>
          </a:pathLst>
        </a:custGeom>
        <a:noFill/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n-US"/>
        </a:p>
      </dgm:t>
    </dgm:pt>
    <dgm:pt modelId="{6FD4D073-6157-421A-AA68-C8421C9F3C21}" type="sibTrans" cxnId="{55569F8C-5D64-4D9D-AFA4-909FE8E88E3D}">
      <dgm:prSet/>
      <dgm:spPr/>
      <dgm:t>
        <a:bodyPr/>
        <a:lstStyle/>
        <a:p>
          <a:endParaRPr lang="en-US"/>
        </a:p>
      </dgm:t>
    </dgm:pt>
    <dgm:pt modelId="{8BB87728-2979-4DEF-9E02-D6CB01CE1534}" type="pres">
      <dgm:prSet presAssocID="{811E7204-AF5F-4F0A-B3F2-FD170A3BD0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A02A65-A78A-41F6-ACFA-AD51EBB0CE28}" type="pres">
      <dgm:prSet presAssocID="{FA071F22-ED44-469E-8CCF-4C7961B90354}" presName="hierRoot1" presStyleCnt="0">
        <dgm:presLayoutVars>
          <dgm:hierBranch val="init"/>
        </dgm:presLayoutVars>
      </dgm:prSet>
      <dgm:spPr/>
    </dgm:pt>
    <dgm:pt modelId="{67DBC085-216B-45FC-A9E6-438627DFBBEF}" type="pres">
      <dgm:prSet presAssocID="{FA071F22-ED44-469E-8CCF-4C7961B90354}" presName="rootComposite1" presStyleCnt="0"/>
      <dgm:spPr/>
    </dgm:pt>
    <dgm:pt modelId="{074B44B1-5FB3-4287-B3B7-CBDCAD8DABD0}" type="pres">
      <dgm:prSet presAssocID="{FA071F22-ED44-469E-8CCF-4C7961B90354}" presName="rootText1" presStyleLbl="node0" presStyleIdx="0" presStyleCnt="1" custScaleX="144016" custLinFactNeighborX="105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51CAAF-5A55-43A3-922A-669BFE58D325}" type="pres">
      <dgm:prSet presAssocID="{FA071F22-ED44-469E-8CCF-4C7961B9035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59C00F-47E4-4955-80D0-F4D3E9672D31}" type="pres">
      <dgm:prSet presAssocID="{FA071F22-ED44-469E-8CCF-4C7961B90354}" presName="hierChild2" presStyleCnt="0"/>
      <dgm:spPr/>
    </dgm:pt>
    <dgm:pt modelId="{B6841284-4458-4A5A-BC9A-6C33AE9628DA}" type="pres">
      <dgm:prSet presAssocID="{A524C113-8F43-486A-B253-BC17640BD85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26DC156-335F-4AD3-9D68-FE02B93CCBA9}" type="pres">
      <dgm:prSet presAssocID="{D4AAFF0D-9EFF-4158-86B3-194DFCB329DE}" presName="hierRoot2" presStyleCnt="0">
        <dgm:presLayoutVars>
          <dgm:hierBranch val="init"/>
        </dgm:presLayoutVars>
      </dgm:prSet>
      <dgm:spPr/>
    </dgm:pt>
    <dgm:pt modelId="{5173E76F-5C83-4467-AAAF-C757C2787074}" type="pres">
      <dgm:prSet presAssocID="{D4AAFF0D-9EFF-4158-86B3-194DFCB329DE}" presName="rootComposite" presStyleCnt="0"/>
      <dgm:spPr/>
    </dgm:pt>
    <dgm:pt modelId="{B99B384D-1EF1-4B4D-AADA-A063E0FE6A0A}" type="pres">
      <dgm:prSet presAssocID="{D4AAFF0D-9EFF-4158-86B3-194DFCB329DE}" presName="rootText" presStyleLbl="node2" presStyleIdx="0" presStyleCnt="2" custScaleX="2564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9109D-F56E-4658-A041-1919D7424D23}" type="pres">
      <dgm:prSet presAssocID="{D4AAFF0D-9EFF-4158-86B3-194DFCB329DE}" presName="rootConnector" presStyleLbl="node2" presStyleIdx="0" presStyleCnt="2"/>
      <dgm:spPr/>
      <dgm:t>
        <a:bodyPr/>
        <a:lstStyle/>
        <a:p>
          <a:endParaRPr lang="en-US"/>
        </a:p>
      </dgm:t>
    </dgm:pt>
    <dgm:pt modelId="{75631AA8-37B7-4EE5-A581-050E36FF8061}" type="pres">
      <dgm:prSet presAssocID="{D4AAFF0D-9EFF-4158-86B3-194DFCB329DE}" presName="hierChild4" presStyleCnt="0"/>
      <dgm:spPr/>
    </dgm:pt>
    <dgm:pt modelId="{1E80662F-9F94-419B-A0B2-4382464805C3}" type="pres">
      <dgm:prSet presAssocID="{D4AAFF0D-9EFF-4158-86B3-194DFCB329DE}" presName="hierChild5" presStyleCnt="0"/>
      <dgm:spPr/>
    </dgm:pt>
    <dgm:pt modelId="{CB0380B5-5D40-41EE-B3FD-C8DB45F589D1}" type="pres">
      <dgm:prSet presAssocID="{399D20B9-C120-48BF-A3B1-7DAA15F4620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10FBA2E-12D4-4AA1-8A37-E68B408F5B7C}" type="pres">
      <dgm:prSet presAssocID="{41F33665-6397-40A2-8B34-85E280368C9A}" presName="hierRoot2" presStyleCnt="0">
        <dgm:presLayoutVars>
          <dgm:hierBranch val="init"/>
        </dgm:presLayoutVars>
      </dgm:prSet>
      <dgm:spPr/>
    </dgm:pt>
    <dgm:pt modelId="{1F7ABAFF-6675-4892-B056-536F6DB0C046}" type="pres">
      <dgm:prSet presAssocID="{41F33665-6397-40A2-8B34-85E280368C9A}" presName="rootComposite" presStyleCnt="0"/>
      <dgm:spPr/>
    </dgm:pt>
    <dgm:pt modelId="{F3270DD5-1E31-431F-95F1-59047C830594}" type="pres">
      <dgm:prSet presAssocID="{41F33665-6397-40A2-8B34-85E280368C9A}" presName="rootText" presStyleLbl="node2" presStyleIdx="1" presStyleCnt="2" custScaleX="243866" custLinFactNeighborX="160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D09984-0563-4355-A9AD-69A784907531}" type="pres">
      <dgm:prSet presAssocID="{41F33665-6397-40A2-8B34-85E280368C9A}" presName="rootConnector" presStyleLbl="node2" presStyleIdx="1" presStyleCnt="2"/>
      <dgm:spPr/>
      <dgm:t>
        <a:bodyPr/>
        <a:lstStyle/>
        <a:p>
          <a:endParaRPr lang="en-US"/>
        </a:p>
      </dgm:t>
    </dgm:pt>
    <dgm:pt modelId="{689B5A30-64BE-4772-A741-3A819C085A15}" type="pres">
      <dgm:prSet presAssocID="{41F33665-6397-40A2-8B34-85E280368C9A}" presName="hierChild4" presStyleCnt="0"/>
      <dgm:spPr/>
    </dgm:pt>
    <dgm:pt modelId="{FA3459A3-DFB0-44D9-BF3F-07FB9695E800}" type="pres">
      <dgm:prSet presAssocID="{41F33665-6397-40A2-8B34-85E280368C9A}" presName="hierChild5" presStyleCnt="0"/>
      <dgm:spPr/>
    </dgm:pt>
    <dgm:pt modelId="{20F11D9C-6DBE-4F78-8CA2-AE7EBE1EBC40}" type="pres">
      <dgm:prSet presAssocID="{FA071F22-ED44-469E-8CCF-4C7961B90354}" presName="hierChild3" presStyleCnt="0"/>
      <dgm:spPr/>
    </dgm:pt>
  </dgm:ptLst>
  <dgm:cxnLst>
    <dgm:cxn modelId="{55569F8C-5D64-4D9D-AFA4-909FE8E88E3D}" srcId="{FA071F22-ED44-469E-8CCF-4C7961B90354}" destId="{41F33665-6397-40A2-8B34-85E280368C9A}" srcOrd="1" destOrd="0" parTransId="{399D20B9-C120-48BF-A3B1-7DAA15F46204}" sibTransId="{6FD4D073-6157-421A-AA68-C8421C9F3C21}"/>
    <dgm:cxn modelId="{C4018DB0-F788-47D0-900C-EFA97FC043B8}" type="presOf" srcId="{41F33665-6397-40A2-8B34-85E280368C9A}" destId="{F3270DD5-1E31-431F-95F1-59047C830594}" srcOrd="0" destOrd="0" presId="urn:microsoft.com/office/officeart/2005/8/layout/orgChart1"/>
    <dgm:cxn modelId="{483C22C7-913A-4984-A3AF-1D5DD61134DE}" type="presOf" srcId="{A524C113-8F43-486A-B253-BC17640BD85D}" destId="{B6841284-4458-4A5A-BC9A-6C33AE9628DA}" srcOrd="0" destOrd="0" presId="urn:microsoft.com/office/officeart/2005/8/layout/orgChart1"/>
    <dgm:cxn modelId="{7C9817B8-8198-4C5B-BA18-7E9B3EE5DB82}" type="presOf" srcId="{399D20B9-C120-48BF-A3B1-7DAA15F46204}" destId="{CB0380B5-5D40-41EE-B3FD-C8DB45F589D1}" srcOrd="0" destOrd="0" presId="urn:microsoft.com/office/officeart/2005/8/layout/orgChart1"/>
    <dgm:cxn modelId="{D9047449-0BD8-4AF1-A278-5BDF5B2E3B45}" type="presOf" srcId="{D4AAFF0D-9EFF-4158-86B3-194DFCB329DE}" destId="{BD89109D-F56E-4658-A041-1919D7424D23}" srcOrd="1" destOrd="0" presId="urn:microsoft.com/office/officeart/2005/8/layout/orgChart1"/>
    <dgm:cxn modelId="{B9036760-BA45-4345-BFD3-12D2A8303C65}" type="presOf" srcId="{FA071F22-ED44-469E-8CCF-4C7961B90354}" destId="{074B44B1-5FB3-4287-B3B7-CBDCAD8DABD0}" srcOrd="0" destOrd="0" presId="urn:microsoft.com/office/officeart/2005/8/layout/orgChart1"/>
    <dgm:cxn modelId="{706CC58E-D436-4926-A7A0-32D8C9C07F86}" srcId="{811E7204-AF5F-4F0A-B3F2-FD170A3BD0E9}" destId="{FA071F22-ED44-469E-8CCF-4C7961B90354}" srcOrd="0" destOrd="0" parTransId="{EC5BB5FB-A0F4-470F-A7A4-9EC96083BD64}" sibTransId="{55C0F464-295A-4FB8-A2F3-B302A8D3AF50}"/>
    <dgm:cxn modelId="{8C4F2BDD-E51D-4166-9CC1-26CFFD273E03}" type="presOf" srcId="{D4AAFF0D-9EFF-4158-86B3-194DFCB329DE}" destId="{B99B384D-1EF1-4B4D-AADA-A063E0FE6A0A}" srcOrd="0" destOrd="0" presId="urn:microsoft.com/office/officeart/2005/8/layout/orgChart1"/>
    <dgm:cxn modelId="{BC64A274-3E31-4FA4-A25B-7471F11F7CC4}" type="presOf" srcId="{811E7204-AF5F-4F0A-B3F2-FD170A3BD0E9}" destId="{8BB87728-2979-4DEF-9E02-D6CB01CE1534}" srcOrd="0" destOrd="0" presId="urn:microsoft.com/office/officeart/2005/8/layout/orgChart1"/>
    <dgm:cxn modelId="{3F02237C-6B88-4280-953D-B15CD73A9C4D}" type="presOf" srcId="{FA071F22-ED44-469E-8CCF-4C7961B90354}" destId="{8551CAAF-5A55-43A3-922A-669BFE58D325}" srcOrd="1" destOrd="0" presId="urn:microsoft.com/office/officeart/2005/8/layout/orgChart1"/>
    <dgm:cxn modelId="{66F0092A-C863-411E-B0D9-160C10A27A95}" type="presOf" srcId="{41F33665-6397-40A2-8B34-85E280368C9A}" destId="{A4D09984-0563-4355-A9AD-69A784907531}" srcOrd="1" destOrd="0" presId="urn:microsoft.com/office/officeart/2005/8/layout/orgChart1"/>
    <dgm:cxn modelId="{A4F1C3B1-718D-4128-AFD2-D5A0514CC7BF}" srcId="{FA071F22-ED44-469E-8CCF-4C7961B90354}" destId="{D4AAFF0D-9EFF-4158-86B3-194DFCB329DE}" srcOrd="0" destOrd="0" parTransId="{A524C113-8F43-486A-B253-BC17640BD85D}" sibTransId="{975858EE-148B-4C4D-960C-D1305B635C51}"/>
    <dgm:cxn modelId="{32AF4217-2076-42D1-8CB8-1CFAA9103F4B}" type="presParOf" srcId="{8BB87728-2979-4DEF-9E02-D6CB01CE1534}" destId="{78A02A65-A78A-41F6-ACFA-AD51EBB0CE28}" srcOrd="0" destOrd="0" presId="urn:microsoft.com/office/officeart/2005/8/layout/orgChart1"/>
    <dgm:cxn modelId="{EDCF5BF5-FD6D-40A9-8870-28265B774ECC}" type="presParOf" srcId="{78A02A65-A78A-41F6-ACFA-AD51EBB0CE28}" destId="{67DBC085-216B-45FC-A9E6-438627DFBBEF}" srcOrd="0" destOrd="0" presId="urn:microsoft.com/office/officeart/2005/8/layout/orgChart1"/>
    <dgm:cxn modelId="{5427B2C1-E0D9-415C-A7AE-AD9639CCBB85}" type="presParOf" srcId="{67DBC085-216B-45FC-A9E6-438627DFBBEF}" destId="{074B44B1-5FB3-4287-B3B7-CBDCAD8DABD0}" srcOrd="0" destOrd="0" presId="urn:microsoft.com/office/officeart/2005/8/layout/orgChart1"/>
    <dgm:cxn modelId="{3F55BDB1-949E-4587-963B-6C1928EC05FE}" type="presParOf" srcId="{67DBC085-216B-45FC-A9E6-438627DFBBEF}" destId="{8551CAAF-5A55-43A3-922A-669BFE58D325}" srcOrd="1" destOrd="0" presId="urn:microsoft.com/office/officeart/2005/8/layout/orgChart1"/>
    <dgm:cxn modelId="{877035C7-68B0-4A59-8082-D235CC75D2A6}" type="presParOf" srcId="{78A02A65-A78A-41F6-ACFA-AD51EBB0CE28}" destId="{2459C00F-47E4-4955-80D0-F4D3E9672D31}" srcOrd="1" destOrd="0" presId="urn:microsoft.com/office/officeart/2005/8/layout/orgChart1"/>
    <dgm:cxn modelId="{35CDC392-DAFF-4948-806F-A4268FD72CB0}" type="presParOf" srcId="{2459C00F-47E4-4955-80D0-F4D3E9672D31}" destId="{B6841284-4458-4A5A-BC9A-6C33AE9628DA}" srcOrd="0" destOrd="0" presId="urn:microsoft.com/office/officeart/2005/8/layout/orgChart1"/>
    <dgm:cxn modelId="{500BFBFF-06E7-497F-86E0-DC871FB4BE6B}" type="presParOf" srcId="{2459C00F-47E4-4955-80D0-F4D3E9672D31}" destId="{826DC156-335F-4AD3-9D68-FE02B93CCBA9}" srcOrd="1" destOrd="0" presId="urn:microsoft.com/office/officeart/2005/8/layout/orgChart1"/>
    <dgm:cxn modelId="{37592762-A8D1-494F-A10A-94214DA3A6DC}" type="presParOf" srcId="{826DC156-335F-4AD3-9D68-FE02B93CCBA9}" destId="{5173E76F-5C83-4467-AAAF-C757C2787074}" srcOrd="0" destOrd="0" presId="urn:microsoft.com/office/officeart/2005/8/layout/orgChart1"/>
    <dgm:cxn modelId="{8CF62A80-8C94-4F55-8F39-C5B39DA8A327}" type="presParOf" srcId="{5173E76F-5C83-4467-AAAF-C757C2787074}" destId="{B99B384D-1EF1-4B4D-AADA-A063E0FE6A0A}" srcOrd="0" destOrd="0" presId="urn:microsoft.com/office/officeart/2005/8/layout/orgChart1"/>
    <dgm:cxn modelId="{04A0B6E2-4F2D-4C9C-BBB8-DCD3E03B498D}" type="presParOf" srcId="{5173E76F-5C83-4467-AAAF-C757C2787074}" destId="{BD89109D-F56E-4658-A041-1919D7424D23}" srcOrd="1" destOrd="0" presId="urn:microsoft.com/office/officeart/2005/8/layout/orgChart1"/>
    <dgm:cxn modelId="{F9D20B73-447B-4212-A4A6-A720B0D12CAC}" type="presParOf" srcId="{826DC156-335F-4AD3-9D68-FE02B93CCBA9}" destId="{75631AA8-37B7-4EE5-A581-050E36FF8061}" srcOrd="1" destOrd="0" presId="urn:microsoft.com/office/officeart/2005/8/layout/orgChart1"/>
    <dgm:cxn modelId="{5C0BE8B9-2FD7-44DE-9530-CFCFC56D3A37}" type="presParOf" srcId="{826DC156-335F-4AD3-9D68-FE02B93CCBA9}" destId="{1E80662F-9F94-419B-A0B2-4382464805C3}" srcOrd="2" destOrd="0" presId="urn:microsoft.com/office/officeart/2005/8/layout/orgChart1"/>
    <dgm:cxn modelId="{23B27F78-46AD-4D07-87E7-836BA044B326}" type="presParOf" srcId="{2459C00F-47E4-4955-80D0-F4D3E9672D31}" destId="{CB0380B5-5D40-41EE-B3FD-C8DB45F589D1}" srcOrd="2" destOrd="0" presId="urn:microsoft.com/office/officeart/2005/8/layout/orgChart1"/>
    <dgm:cxn modelId="{25D13103-8953-4425-AF0B-FD2BD587D201}" type="presParOf" srcId="{2459C00F-47E4-4955-80D0-F4D3E9672D31}" destId="{D10FBA2E-12D4-4AA1-8A37-E68B408F5B7C}" srcOrd="3" destOrd="0" presId="urn:microsoft.com/office/officeart/2005/8/layout/orgChart1"/>
    <dgm:cxn modelId="{900FD2DE-8701-43EB-9363-21D3E31F7ADE}" type="presParOf" srcId="{D10FBA2E-12D4-4AA1-8A37-E68B408F5B7C}" destId="{1F7ABAFF-6675-4892-B056-536F6DB0C046}" srcOrd="0" destOrd="0" presId="urn:microsoft.com/office/officeart/2005/8/layout/orgChart1"/>
    <dgm:cxn modelId="{3131FCB9-AF76-45B8-BCF2-1BD8EA044D30}" type="presParOf" srcId="{1F7ABAFF-6675-4892-B056-536F6DB0C046}" destId="{F3270DD5-1E31-431F-95F1-59047C830594}" srcOrd="0" destOrd="0" presId="urn:microsoft.com/office/officeart/2005/8/layout/orgChart1"/>
    <dgm:cxn modelId="{184291B9-7D42-4DD9-BB47-18D21278EF56}" type="presParOf" srcId="{1F7ABAFF-6675-4892-B056-536F6DB0C046}" destId="{A4D09984-0563-4355-A9AD-69A784907531}" srcOrd="1" destOrd="0" presId="urn:microsoft.com/office/officeart/2005/8/layout/orgChart1"/>
    <dgm:cxn modelId="{046D07EF-BCD4-44EF-8CDE-9D6E30C0750F}" type="presParOf" srcId="{D10FBA2E-12D4-4AA1-8A37-E68B408F5B7C}" destId="{689B5A30-64BE-4772-A741-3A819C085A15}" srcOrd="1" destOrd="0" presId="urn:microsoft.com/office/officeart/2005/8/layout/orgChart1"/>
    <dgm:cxn modelId="{DC6A6830-CDAE-4025-82A7-DC84FC4E580E}" type="presParOf" srcId="{D10FBA2E-12D4-4AA1-8A37-E68B408F5B7C}" destId="{FA3459A3-DFB0-44D9-BF3F-07FB9695E800}" srcOrd="2" destOrd="0" presId="urn:microsoft.com/office/officeart/2005/8/layout/orgChart1"/>
    <dgm:cxn modelId="{642EDC3F-5D48-44AF-80C2-290E7B456041}" type="presParOf" srcId="{78A02A65-A78A-41F6-ACFA-AD51EBB0CE28}" destId="{20F11D9C-6DBE-4F78-8CA2-AE7EBE1EBC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357FA3-D815-4306-B870-1B0279F468D7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</dgm:pt>
    <dgm:pt modelId="{EF6124F8-1979-4EC2-82F7-EE0095EA5F97}">
      <dgm:prSet phldrT="[Text]"/>
      <dgm:spPr/>
      <dgm:t>
        <a:bodyPr/>
        <a:lstStyle/>
        <a:p>
          <a:r>
            <a:rPr lang="en-US" b="1" dirty="0" err="1"/>
            <a:t>Wawancara</a:t>
          </a:r>
          <a:endParaRPr lang="en-US" dirty="0"/>
        </a:p>
      </dgm:t>
    </dgm:pt>
    <dgm:pt modelId="{DD55F17D-23A7-40C9-BFC3-5DB428E54460}" type="parTrans" cxnId="{118112C1-2DBC-4774-9065-A17DE0BA8467}">
      <dgm:prSet/>
      <dgm:spPr/>
      <dgm:t>
        <a:bodyPr/>
        <a:lstStyle/>
        <a:p>
          <a:endParaRPr lang="en-US"/>
        </a:p>
      </dgm:t>
    </dgm:pt>
    <dgm:pt modelId="{E9CBE8F3-CDA7-4A7C-B388-0936861AB660}" type="sibTrans" cxnId="{118112C1-2DBC-4774-9065-A17DE0BA8467}">
      <dgm:prSet/>
      <dgm:spPr/>
      <dgm:t>
        <a:bodyPr/>
        <a:lstStyle/>
        <a:p>
          <a:endParaRPr lang="en-US"/>
        </a:p>
      </dgm:t>
    </dgm:pt>
    <dgm:pt modelId="{576E2689-669C-486C-A521-A5ADE0A74FFE}">
      <dgm:prSet phldrT="[Text]"/>
      <dgm:spPr/>
      <dgm:t>
        <a:bodyPr/>
        <a:lstStyle/>
        <a:p>
          <a:r>
            <a:rPr lang="en-US" b="1" dirty="0" err="1"/>
            <a:t>Angket</a:t>
          </a:r>
          <a:r>
            <a:rPr lang="en-US" b="1" dirty="0"/>
            <a:t>/</a:t>
          </a:r>
          <a:r>
            <a:rPr lang="en-US" b="1" dirty="0" err="1"/>
            <a:t>Sensus</a:t>
          </a:r>
          <a:endParaRPr lang="en-US" dirty="0"/>
        </a:p>
      </dgm:t>
    </dgm:pt>
    <dgm:pt modelId="{FB32C874-39F6-464F-B2F6-5ED1335F0CE3}" type="parTrans" cxnId="{70673D04-F309-4A8C-AB10-8DEAA3C677E6}">
      <dgm:prSet/>
      <dgm:spPr/>
      <dgm:t>
        <a:bodyPr/>
        <a:lstStyle/>
        <a:p>
          <a:endParaRPr lang="en-US"/>
        </a:p>
      </dgm:t>
    </dgm:pt>
    <dgm:pt modelId="{BC020975-AE24-4EB3-9A47-7B4EE2719A74}" type="sibTrans" cxnId="{70673D04-F309-4A8C-AB10-8DEAA3C677E6}">
      <dgm:prSet/>
      <dgm:spPr/>
      <dgm:t>
        <a:bodyPr/>
        <a:lstStyle/>
        <a:p>
          <a:endParaRPr lang="en-US"/>
        </a:p>
      </dgm:t>
    </dgm:pt>
    <dgm:pt modelId="{E1652D4F-4911-4772-B7F2-06ECB6E73F43}">
      <dgm:prSet phldrT="[Text]"/>
      <dgm:spPr/>
      <dgm:t>
        <a:bodyPr/>
        <a:lstStyle/>
        <a:p>
          <a:r>
            <a:rPr lang="en-US" b="1" dirty="0" err="1"/>
            <a:t>Pengamatan</a:t>
          </a:r>
          <a:endParaRPr lang="en-US" dirty="0"/>
        </a:p>
      </dgm:t>
    </dgm:pt>
    <dgm:pt modelId="{3EB85308-7DDF-4AA2-AD05-C1EE3D423E49}" type="parTrans" cxnId="{73D7E863-5895-4073-8569-90E8B94378BF}">
      <dgm:prSet/>
      <dgm:spPr/>
      <dgm:t>
        <a:bodyPr/>
        <a:lstStyle/>
        <a:p>
          <a:endParaRPr lang="en-US"/>
        </a:p>
      </dgm:t>
    </dgm:pt>
    <dgm:pt modelId="{9ED49F2F-58C4-43F4-9207-DEE1E701BDB4}" type="sibTrans" cxnId="{73D7E863-5895-4073-8569-90E8B94378BF}">
      <dgm:prSet/>
      <dgm:spPr/>
      <dgm:t>
        <a:bodyPr/>
        <a:lstStyle/>
        <a:p>
          <a:endParaRPr lang="en-US"/>
        </a:p>
      </dgm:t>
    </dgm:pt>
    <dgm:pt modelId="{1A62EFE4-B7B5-4513-986E-96636D87C9A5}">
      <dgm:prSet phldrT="[Text]"/>
      <dgm:spPr/>
      <dgm:t>
        <a:bodyPr/>
        <a:lstStyle/>
        <a:p>
          <a:r>
            <a:rPr lang="en-US" b="1" dirty="0" err="1"/>
            <a:t>Penyelidikan</a:t>
          </a:r>
          <a:endParaRPr lang="en-US" dirty="0"/>
        </a:p>
      </dgm:t>
    </dgm:pt>
    <dgm:pt modelId="{0D602F35-87DB-4791-ACEC-2639D15EF113}" type="parTrans" cxnId="{7640E7A1-82AD-4745-9B94-60B5F2E658A2}">
      <dgm:prSet/>
      <dgm:spPr/>
      <dgm:t>
        <a:bodyPr/>
        <a:lstStyle/>
        <a:p>
          <a:endParaRPr lang="en-US"/>
        </a:p>
      </dgm:t>
    </dgm:pt>
    <dgm:pt modelId="{F1677511-18FD-4334-B170-558A58ADA16C}" type="sibTrans" cxnId="{7640E7A1-82AD-4745-9B94-60B5F2E658A2}">
      <dgm:prSet/>
      <dgm:spPr/>
      <dgm:t>
        <a:bodyPr/>
        <a:lstStyle/>
        <a:p>
          <a:endParaRPr lang="en-US"/>
        </a:p>
      </dgm:t>
    </dgm:pt>
    <dgm:pt modelId="{CD4E59D3-6381-4C96-A6BF-19BED80AB16D}">
      <dgm:prSet phldrT="[Text]"/>
      <dgm:spPr/>
      <dgm:t>
        <a:bodyPr/>
        <a:lstStyle/>
        <a:p>
          <a:r>
            <a:rPr lang="en-US" b="1" dirty="0" err="1"/>
            <a:t>Penelitian</a:t>
          </a:r>
          <a:endParaRPr lang="en-US" dirty="0"/>
        </a:p>
      </dgm:t>
    </dgm:pt>
    <dgm:pt modelId="{DF8F290B-8B0D-48B8-B2DB-2B87D11B1256}" type="parTrans" cxnId="{C28142C9-FD86-40DC-9CC4-C9FB8C2B6020}">
      <dgm:prSet/>
      <dgm:spPr/>
      <dgm:t>
        <a:bodyPr/>
        <a:lstStyle/>
        <a:p>
          <a:endParaRPr lang="en-US"/>
        </a:p>
      </dgm:t>
    </dgm:pt>
    <dgm:pt modelId="{D93A85AC-D17D-41DC-A5D4-0CFDB7C511C5}" type="sibTrans" cxnId="{C28142C9-FD86-40DC-9CC4-C9FB8C2B6020}">
      <dgm:prSet/>
      <dgm:spPr/>
      <dgm:t>
        <a:bodyPr/>
        <a:lstStyle/>
        <a:p>
          <a:endParaRPr lang="en-US"/>
        </a:p>
      </dgm:t>
    </dgm:pt>
    <dgm:pt modelId="{003B6CE0-A92B-4A11-9D46-F4042E078C0B}">
      <dgm:prSet phldrT="[Text]"/>
      <dgm:spPr/>
      <dgm:t>
        <a:bodyPr/>
        <a:lstStyle/>
        <a:p>
          <a:r>
            <a:rPr lang="en-US" b="1" dirty="0" err="1"/>
            <a:t>Temu</a:t>
          </a:r>
          <a:r>
            <a:rPr lang="en-US" b="1" dirty="0"/>
            <a:t> </a:t>
          </a:r>
          <a:r>
            <a:rPr lang="en-US" b="1" dirty="0" err="1"/>
            <a:t>wicara</a:t>
          </a:r>
          <a:endParaRPr lang="en-US" dirty="0"/>
        </a:p>
      </dgm:t>
    </dgm:pt>
    <dgm:pt modelId="{EE852A8A-9013-4713-974B-78A142BF3208}" type="parTrans" cxnId="{AC9448FF-C39F-4265-A619-E51EBCDBEF51}">
      <dgm:prSet/>
      <dgm:spPr/>
      <dgm:t>
        <a:bodyPr/>
        <a:lstStyle/>
        <a:p>
          <a:endParaRPr lang="en-US"/>
        </a:p>
      </dgm:t>
    </dgm:pt>
    <dgm:pt modelId="{84D2784C-6CE5-4880-AAA0-B70DEE9B4C66}" type="sibTrans" cxnId="{AC9448FF-C39F-4265-A619-E51EBCDBEF51}">
      <dgm:prSet/>
      <dgm:spPr/>
      <dgm:t>
        <a:bodyPr/>
        <a:lstStyle/>
        <a:p>
          <a:endParaRPr lang="en-US"/>
        </a:p>
      </dgm:t>
    </dgm:pt>
    <dgm:pt modelId="{4EF6A72E-7F05-4BC1-B3E0-EEB714512F93}">
      <dgm:prSet phldrT="[Text]"/>
      <dgm:spPr/>
      <dgm:t>
        <a:bodyPr/>
        <a:lstStyle/>
        <a:p>
          <a:r>
            <a:rPr lang="en-US" b="1" i="1" dirty="0"/>
            <a:t>Polling</a:t>
          </a:r>
          <a:endParaRPr lang="en-US" i="1" dirty="0"/>
        </a:p>
      </dgm:t>
    </dgm:pt>
    <dgm:pt modelId="{C7D1425B-DE9C-466D-8B7F-D27ED6572DAD}" type="parTrans" cxnId="{AA6B5B25-6613-4A87-A167-829DB729ED75}">
      <dgm:prSet/>
      <dgm:spPr/>
      <dgm:t>
        <a:bodyPr/>
        <a:lstStyle/>
        <a:p>
          <a:endParaRPr lang="en-US"/>
        </a:p>
      </dgm:t>
    </dgm:pt>
    <dgm:pt modelId="{23750F0B-2680-429C-A945-694CE79D4160}" type="sibTrans" cxnId="{AA6B5B25-6613-4A87-A167-829DB729ED75}">
      <dgm:prSet/>
      <dgm:spPr/>
      <dgm:t>
        <a:bodyPr/>
        <a:lstStyle/>
        <a:p>
          <a:endParaRPr lang="en-US"/>
        </a:p>
      </dgm:t>
    </dgm:pt>
    <dgm:pt modelId="{816B6747-AB6D-4834-9FFB-2FE14484D13A}" type="pres">
      <dgm:prSet presAssocID="{6A357FA3-D815-4306-B870-1B0279F468D7}" presName="diagram" presStyleCnt="0">
        <dgm:presLayoutVars>
          <dgm:dir/>
          <dgm:resizeHandles val="exact"/>
        </dgm:presLayoutVars>
      </dgm:prSet>
      <dgm:spPr/>
    </dgm:pt>
    <dgm:pt modelId="{4D0E9991-D7AE-4B36-B9FE-4875B93F5396}" type="pres">
      <dgm:prSet presAssocID="{EF6124F8-1979-4EC2-82F7-EE0095EA5F9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B0DF2-7008-4CF6-A897-E3ACEE6A5AE6}" type="pres">
      <dgm:prSet presAssocID="{E9CBE8F3-CDA7-4A7C-B388-0936861AB66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E30528D-78ED-45BA-92D9-AE86477A2CEC}" type="pres">
      <dgm:prSet presAssocID="{E9CBE8F3-CDA7-4A7C-B388-0936861AB66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B597C5E-446F-41ED-A2F6-82B225D7FEAC}" type="pres">
      <dgm:prSet presAssocID="{576E2689-669C-486C-A521-A5ADE0A74FF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B1D40-EE75-4574-A643-B06D2689702E}" type="pres">
      <dgm:prSet presAssocID="{BC020975-AE24-4EB3-9A47-7B4EE2719A74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BCA4B7B-49E0-43F9-81DF-46A9A06C5E12}" type="pres">
      <dgm:prSet presAssocID="{BC020975-AE24-4EB3-9A47-7B4EE2719A7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92E3219A-8E8E-4A3F-B699-CC33BDD43CFC}" type="pres">
      <dgm:prSet presAssocID="{E1652D4F-4911-4772-B7F2-06ECB6E73F4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6A411-1FD8-4E70-A082-794780750495}" type="pres">
      <dgm:prSet presAssocID="{9ED49F2F-58C4-43F4-9207-DEE1E701BDB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BC1CCA38-87E2-4799-B0BC-091C89FC4219}" type="pres">
      <dgm:prSet presAssocID="{9ED49F2F-58C4-43F4-9207-DEE1E701BDB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E0872E78-C1D1-495F-AF71-99250DFF7439}" type="pres">
      <dgm:prSet presAssocID="{1A62EFE4-B7B5-4513-986E-96636D87C9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B752D-8598-4F1A-8ECC-6FEEF65DE90E}" type="pres">
      <dgm:prSet presAssocID="{F1677511-18FD-4334-B170-558A58ADA16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376B30D2-8C57-4EE5-8FD0-21F64F6F7456}" type="pres">
      <dgm:prSet presAssocID="{F1677511-18FD-4334-B170-558A58ADA16C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5222C15-4477-4341-B9A0-A87547308AB1}" type="pres">
      <dgm:prSet presAssocID="{CD4E59D3-6381-4C96-A6BF-19BED80AB16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61941-9C52-4B2B-9294-A4567F066DF6}" type="pres">
      <dgm:prSet presAssocID="{D93A85AC-D17D-41DC-A5D4-0CFDB7C511C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B728763C-ADBA-4583-8853-A9B6696BA373}" type="pres">
      <dgm:prSet presAssocID="{D93A85AC-D17D-41DC-A5D4-0CFDB7C511C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143D48D-789C-40A8-980C-FA6CBDCC5D00}" type="pres">
      <dgm:prSet presAssocID="{003B6CE0-A92B-4A11-9D46-F4042E078C0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1613C-E671-415F-AA1D-13069B879867}" type="pres">
      <dgm:prSet presAssocID="{84D2784C-6CE5-4880-AAA0-B70DEE9B4C6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4904903-454A-4252-888F-5505BF4B6163}" type="pres">
      <dgm:prSet presAssocID="{84D2784C-6CE5-4880-AAA0-B70DEE9B4C66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54BE10B8-B42D-4774-9381-8063147A4B82}" type="pres">
      <dgm:prSet presAssocID="{4EF6A72E-7F05-4BC1-B3E0-EEB714512F9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B5B25-6613-4A87-A167-829DB729ED75}" srcId="{6A357FA3-D815-4306-B870-1B0279F468D7}" destId="{4EF6A72E-7F05-4BC1-B3E0-EEB714512F93}" srcOrd="6" destOrd="0" parTransId="{C7D1425B-DE9C-466D-8B7F-D27ED6572DAD}" sibTransId="{23750F0B-2680-429C-A945-694CE79D4160}"/>
    <dgm:cxn modelId="{2AD96C99-3024-4590-85FB-A661F0CC6F83}" type="presOf" srcId="{F1677511-18FD-4334-B170-558A58ADA16C}" destId="{376B30D2-8C57-4EE5-8FD0-21F64F6F7456}" srcOrd="1" destOrd="0" presId="urn:microsoft.com/office/officeart/2005/8/layout/process5"/>
    <dgm:cxn modelId="{C72FF6B3-DE1F-4C3B-B2C5-94895E36A87C}" type="presOf" srcId="{D93A85AC-D17D-41DC-A5D4-0CFDB7C511C5}" destId="{DC261941-9C52-4B2B-9294-A4567F066DF6}" srcOrd="0" destOrd="0" presId="urn:microsoft.com/office/officeart/2005/8/layout/process5"/>
    <dgm:cxn modelId="{E5EA75E6-84B7-4FBB-93BB-257947FBDCA9}" type="presOf" srcId="{F1677511-18FD-4334-B170-558A58ADA16C}" destId="{AC9B752D-8598-4F1A-8ECC-6FEEF65DE90E}" srcOrd="0" destOrd="0" presId="urn:microsoft.com/office/officeart/2005/8/layout/process5"/>
    <dgm:cxn modelId="{7640E7A1-82AD-4745-9B94-60B5F2E658A2}" srcId="{6A357FA3-D815-4306-B870-1B0279F468D7}" destId="{1A62EFE4-B7B5-4513-986E-96636D87C9A5}" srcOrd="3" destOrd="0" parTransId="{0D602F35-87DB-4791-ACEC-2639D15EF113}" sibTransId="{F1677511-18FD-4334-B170-558A58ADA16C}"/>
    <dgm:cxn modelId="{318F923A-F5BD-47B1-9C96-D09401A0B740}" type="presOf" srcId="{4EF6A72E-7F05-4BC1-B3E0-EEB714512F93}" destId="{54BE10B8-B42D-4774-9381-8063147A4B82}" srcOrd="0" destOrd="0" presId="urn:microsoft.com/office/officeart/2005/8/layout/process5"/>
    <dgm:cxn modelId="{AF3AE0E6-EDE4-484E-BE57-2EEBBA9D7F44}" type="presOf" srcId="{003B6CE0-A92B-4A11-9D46-F4042E078C0B}" destId="{7143D48D-789C-40A8-980C-FA6CBDCC5D00}" srcOrd="0" destOrd="0" presId="urn:microsoft.com/office/officeart/2005/8/layout/process5"/>
    <dgm:cxn modelId="{324D748C-5233-46A4-B973-022642674F37}" type="presOf" srcId="{BC020975-AE24-4EB3-9A47-7B4EE2719A74}" destId="{474B1D40-EE75-4574-A643-B06D2689702E}" srcOrd="0" destOrd="0" presId="urn:microsoft.com/office/officeart/2005/8/layout/process5"/>
    <dgm:cxn modelId="{833657F6-7D67-49DA-9553-6965887B06E4}" type="presOf" srcId="{EF6124F8-1979-4EC2-82F7-EE0095EA5F97}" destId="{4D0E9991-D7AE-4B36-B9FE-4875B93F5396}" srcOrd="0" destOrd="0" presId="urn:microsoft.com/office/officeart/2005/8/layout/process5"/>
    <dgm:cxn modelId="{597B620F-FA43-42A4-9291-A826EB56F369}" type="presOf" srcId="{84D2784C-6CE5-4880-AAA0-B70DEE9B4C66}" destId="{C771613C-E671-415F-AA1D-13069B879867}" srcOrd="0" destOrd="0" presId="urn:microsoft.com/office/officeart/2005/8/layout/process5"/>
    <dgm:cxn modelId="{50885969-62F9-4F89-973B-AD7ED355D42B}" type="presOf" srcId="{9ED49F2F-58C4-43F4-9207-DEE1E701BDB4}" destId="{7076A411-1FD8-4E70-A082-794780750495}" srcOrd="0" destOrd="0" presId="urn:microsoft.com/office/officeart/2005/8/layout/process5"/>
    <dgm:cxn modelId="{EC650CEB-3435-489E-A74A-B9DA8BE78B8F}" type="presOf" srcId="{6A357FA3-D815-4306-B870-1B0279F468D7}" destId="{816B6747-AB6D-4834-9FFB-2FE14484D13A}" srcOrd="0" destOrd="0" presId="urn:microsoft.com/office/officeart/2005/8/layout/process5"/>
    <dgm:cxn modelId="{C2BD8266-0FFF-476F-B252-EFA7F814CEAE}" type="presOf" srcId="{84D2784C-6CE5-4880-AAA0-B70DEE9B4C66}" destId="{24904903-454A-4252-888F-5505BF4B6163}" srcOrd="1" destOrd="0" presId="urn:microsoft.com/office/officeart/2005/8/layout/process5"/>
    <dgm:cxn modelId="{98FF7A85-F0C6-4CE4-9780-326256BC7D9B}" type="presOf" srcId="{576E2689-669C-486C-A521-A5ADE0A74FFE}" destId="{0B597C5E-446F-41ED-A2F6-82B225D7FEAC}" srcOrd="0" destOrd="0" presId="urn:microsoft.com/office/officeart/2005/8/layout/process5"/>
    <dgm:cxn modelId="{C28142C9-FD86-40DC-9CC4-C9FB8C2B6020}" srcId="{6A357FA3-D815-4306-B870-1B0279F468D7}" destId="{CD4E59D3-6381-4C96-A6BF-19BED80AB16D}" srcOrd="4" destOrd="0" parTransId="{DF8F290B-8B0D-48B8-B2DB-2B87D11B1256}" sibTransId="{D93A85AC-D17D-41DC-A5D4-0CFDB7C511C5}"/>
    <dgm:cxn modelId="{1FF7A6F8-DC8A-445A-8B69-39A1698075C2}" type="presOf" srcId="{E9CBE8F3-CDA7-4A7C-B388-0936861AB660}" destId="{A8CB0DF2-7008-4CF6-A897-E3ACEE6A5AE6}" srcOrd="0" destOrd="0" presId="urn:microsoft.com/office/officeart/2005/8/layout/process5"/>
    <dgm:cxn modelId="{CB0D53DF-EB70-4673-A685-3E4A55C0BFEE}" type="presOf" srcId="{E1652D4F-4911-4772-B7F2-06ECB6E73F43}" destId="{92E3219A-8E8E-4A3F-B699-CC33BDD43CFC}" srcOrd="0" destOrd="0" presId="urn:microsoft.com/office/officeart/2005/8/layout/process5"/>
    <dgm:cxn modelId="{33F7302C-E2CA-47E2-B162-DC6FBF33A079}" type="presOf" srcId="{BC020975-AE24-4EB3-9A47-7B4EE2719A74}" destId="{ABCA4B7B-49E0-43F9-81DF-46A9A06C5E12}" srcOrd="1" destOrd="0" presId="urn:microsoft.com/office/officeart/2005/8/layout/process5"/>
    <dgm:cxn modelId="{6C046A56-8C37-48BE-8C0D-8B1CB370DBF3}" type="presOf" srcId="{E9CBE8F3-CDA7-4A7C-B388-0936861AB660}" destId="{6E30528D-78ED-45BA-92D9-AE86477A2CEC}" srcOrd="1" destOrd="0" presId="urn:microsoft.com/office/officeart/2005/8/layout/process5"/>
    <dgm:cxn modelId="{25176D72-3697-49F9-80B3-983B19E43AB4}" type="presOf" srcId="{9ED49F2F-58C4-43F4-9207-DEE1E701BDB4}" destId="{BC1CCA38-87E2-4799-B0BC-091C89FC4219}" srcOrd="1" destOrd="0" presId="urn:microsoft.com/office/officeart/2005/8/layout/process5"/>
    <dgm:cxn modelId="{70673D04-F309-4A8C-AB10-8DEAA3C677E6}" srcId="{6A357FA3-D815-4306-B870-1B0279F468D7}" destId="{576E2689-669C-486C-A521-A5ADE0A74FFE}" srcOrd="1" destOrd="0" parTransId="{FB32C874-39F6-464F-B2F6-5ED1335F0CE3}" sibTransId="{BC020975-AE24-4EB3-9A47-7B4EE2719A74}"/>
    <dgm:cxn modelId="{FBA56194-5CA8-4D03-A456-F38F40A78AEA}" type="presOf" srcId="{D93A85AC-D17D-41DC-A5D4-0CFDB7C511C5}" destId="{B728763C-ADBA-4583-8853-A9B6696BA373}" srcOrd="1" destOrd="0" presId="urn:microsoft.com/office/officeart/2005/8/layout/process5"/>
    <dgm:cxn modelId="{906244D2-2A8C-4912-9FD8-70AE7872A24F}" type="presOf" srcId="{CD4E59D3-6381-4C96-A6BF-19BED80AB16D}" destId="{C5222C15-4477-4341-B9A0-A87547308AB1}" srcOrd="0" destOrd="0" presId="urn:microsoft.com/office/officeart/2005/8/layout/process5"/>
    <dgm:cxn modelId="{73D7E863-5895-4073-8569-90E8B94378BF}" srcId="{6A357FA3-D815-4306-B870-1B0279F468D7}" destId="{E1652D4F-4911-4772-B7F2-06ECB6E73F43}" srcOrd="2" destOrd="0" parTransId="{3EB85308-7DDF-4AA2-AD05-C1EE3D423E49}" sibTransId="{9ED49F2F-58C4-43F4-9207-DEE1E701BDB4}"/>
    <dgm:cxn modelId="{CACCC3E4-00A5-4467-A268-158F8721711D}" type="presOf" srcId="{1A62EFE4-B7B5-4513-986E-96636D87C9A5}" destId="{E0872E78-C1D1-495F-AF71-99250DFF7439}" srcOrd="0" destOrd="0" presId="urn:microsoft.com/office/officeart/2005/8/layout/process5"/>
    <dgm:cxn modelId="{AC9448FF-C39F-4265-A619-E51EBCDBEF51}" srcId="{6A357FA3-D815-4306-B870-1B0279F468D7}" destId="{003B6CE0-A92B-4A11-9D46-F4042E078C0B}" srcOrd="5" destOrd="0" parTransId="{EE852A8A-9013-4713-974B-78A142BF3208}" sibTransId="{84D2784C-6CE5-4880-AAA0-B70DEE9B4C66}"/>
    <dgm:cxn modelId="{118112C1-2DBC-4774-9065-A17DE0BA8467}" srcId="{6A357FA3-D815-4306-B870-1B0279F468D7}" destId="{EF6124F8-1979-4EC2-82F7-EE0095EA5F97}" srcOrd="0" destOrd="0" parTransId="{DD55F17D-23A7-40C9-BFC3-5DB428E54460}" sibTransId="{E9CBE8F3-CDA7-4A7C-B388-0936861AB660}"/>
    <dgm:cxn modelId="{ADDE4075-1B20-4368-A7A0-D876A644ADF1}" type="presParOf" srcId="{816B6747-AB6D-4834-9FFB-2FE14484D13A}" destId="{4D0E9991-D7AE-4B36-B9FE-4875B93F5396}" srcOrd="0" destOrd="0" presId="urn:microsoft.com/office/officeart/2005/8/layout/process5"/>
    <dgm:cxn modelId="{6A6C3249-790E-4455-97CF-A0F6D2DBD2FE}" type="presParOf" srcId="{816B6747-AB6D-4834-9FFB-2FE14484D13A}" destId="{A8CB0DF2-7008-4CF6-A897-E3ACEE6A5AE6}" srcOrd="1" destOrd="0" presId="urn:microsoft.com/office/officeart/2005/8/layout/process5"/>
    <dgm:cxn modelId="{BCC18208-8C80-4B04-9C64-879CEC1EDC76}" type="presParOf" srcId="{A8CB0DF2-7008-4CF6-A897-E3ACEE6A5AE6}" destId="{6E30528D-78ED-45BA-92D9-AE86477A2CEC}" srcOrd="0" destOrd="0" presId="urn:microsoft.com/office/officeart/2005/8/layout/process5"/>
    <dgm:cxn modelId="{9927694E-ACDB-40E2-84EF-E900140B1808}" type="presParOf" srcId="{816B6747-AB6D-4834-9FFB-2FE14484D13A}" destId="{0B597C5E-446F-41ED-A2F6-82B225D7FEAC}" srcOrd="2" destOrd="0" presId="urn:microsoft.com/office/officeart/2005/8/layout/process5"/>
    <dgm:cxn modelId="{6B65F657-9363-4C56-B7CE-9A98D30B250B}" type="presParOf" srcId="{816B6747-AB6D-4834-9FFB-2FE14484D13A}" destId="{474B1D40-EE75-4574-A643-B06D2689702E}" srcOrd="3" destOrd="0" presId="urn:microsoft.com/office/officeart/2005/8/layout/process5"/>
    <dgm:cxn modelId="{4CB9542B-58F8-45D9-B46F-DF04C470BEC5}" type="presParOf" srcId="{474B1D40-EE75-4574-A643-B06D2689702E}" destId="{ABCA4B7B-49E0-43F9-81DF-46A9A06C5E12}" srcOrd="0" destOrd="0" presId="urn:microsoft.com/office/officeart/2005/8/layout/process5"/>
    <dgm:cxn modelId="{940CEA50-E3FD-43BD-8762-B60E9CEF8A7D}" type="presParOf" srcId="{816B6747-AB6D-4834-9FFB-2FE14484D13A}" destId="{92E3219A-8E8E-4A3F-B699-CC33BDD43CFC}" srcOrd="4" destOrd="0" presId="urn:microsoft.com/office/officeart/2005/8/layout/process5"/>
    <dgm:cxn modelId="{7E4B3744-D9AD-4BD2-B021-4C3012ADC137}" type="presParOf" srcId="{816B6747-AB6D-4834-9FFB-2FE14484D13A}" destId="{7076A411-1FD8-4E70-A082-794780750495}" srcOrd="5" destOrd="0" presId="urn:microsoft.com/office/officeart/2005/8/layout/process5"/>
    <dgm:cxn modelId="{54CBEA0B-4EDE-4F10-8126-11813F28622D}" type="presParOf" srcId="{7076A411-1FD8-4E70-A082-794780750495}" destId="{BC1CCA38-87E2-4799-B0BC-091C89FC4219}" srcOrd="0" destOrd="0" presId="urn:microsoft.com/office/officeart/2005/8/layout/process5"/>
    <dgm:cxn modelId="{63F4C729-7CA2-4752-800F-B52C6AC6187A}" type="presParOf" srcId="{816B6747-AB6D-4834-9FFB-2FE14484D13A}" destId="{E0872E78-C1D1-495F-AF71-99250DFF7439}" srcOrd="6" destOrd="0" presId="urn:microsoft.com/office/officeart/2005/8/layout/process5"/>
    <dgm:cxn modelId="{1AF860CE-645F-40B4-A654-FEBF7BEC4873}" type="presParOf" srcId="{816B6747-AB6D-4834-9FFB-2FE14484D13A}" destId="{AC9B752D-8598-4F1A-8ECC-6FEEF65DE90E}" srcOrd="7" destOrd="0" presId="urn:microsoft.com/office/officeart/2005/8/layout/process5"/>
    <dgm:cxn modelId="{82BE0C5B-B598-4710-90D1-9C1BB91B6DC6}" type="presParOf" srcId="{AC9B752D-8598-4F1A-8ECC-6FEEF65DE90E}" destId="{376B30D2-8C57-4EE5-8FD0-21F64F6F7456}" srcOrd="0" destOrd="0" presId="urn:microsoft.com/office/officeart/2005/8/layout/process5"/>
    <dgm:cxn modelId="{E26D6F02-A677-4C83-8732-3131C1C33D85}" type="presParOf" srcId="{816B6747-AB6D-4834-9FFB-2FE14484D13A}" destId="{C5222C15-4477-4341-B9A0-A87547308AB1}" srcOrd="8" destOrd="0" presId="urn:microsoft.com/office/officeart/2005/8/layout/process5"/>
    <dgm:cxn modelId="{510CBF73-2449-44EC-A9E1-3D2274F1B5B2}" type="presParOf" srcId="{816B6747-AB6D-4834-9FFB-2FE14484D13A}" destId="{DC261941-9C52-4B2B-9294-A4567F066DF6}" srcOrd="9" destOrd="0" presId="urn:microsoft.com/office/officeart/2005/8/layout/process5"/>
    <dgm:cxn modelId="{56EF8BC6-3A53-46F8-AA5A-B881F3679A7F}" type="presParOf" srcId="{DC261941-9C52-4B2B-9294-A4567F066DF6}" destId="{B728763C-ADBA-4583-8853-A9B6696BA373}" srcOrd="0" destOrd="0" presId="urn:microsoft.com/office/officeart/2005/8/layout/process5"/>
    <dgm:cxn modelId="{A69ECA3F-93AE-4890-85C4-2DEB4FCA0D2C}" type="presParOf" srcId="{816B6747-AB6D-4834-9FFB-2FE14484D13A}" destId="{7143D48D-789C-40A8-980C-FA6CBDCC5D00}" srcOrd="10" destOrd="0" presId="urn:microsoft.com/office/officeart/2005/8/layout/process5"/>
    <dgm:cxn modelId="{3ACAA52E-2CC9-43BD-9407-DBB91D33F6CB}" type="presParOf" srcId="{816B6747-AB6D-4834-9FFB-2FE14484D13A}" destId="{C771613C-E671-415F-AA1D-13069B879867}" srcOrd="11" destOrd="0" presId="urn:microsoft.com/office/officeart/2005/8/layout/process5"/>
    <dgm:cxn modelId="{F9FC88DB-2B7F-4F52-A29D-872C5F51B76C}" type="presParOf" srcId="{C771613C-E671-415F-AA1D-13069B879867}" destId="{24904903-454A-4252-888F-5505BF4B6163}" srcOrd="0" destOrd="0" presId="urn:microsoft.com/office/officeart/2005/8/layout/process5"/>
    <dgm:cxn modelId="{304C053E-AEEE-4A83-A8FD-D7E78A929B37}" type="presParOf" srcId="{816B6747-AB6D-4834-9FFB-2FE14484D13A}" destId="{54BE10B8-B42D-4774-9381-8063147A4B82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79C16-F0C2-4497-92B1-E1B2678E310E}">
      <dsp:nvSpPr>
        <dsp:cNvPr id="0" name=""/>
        <dsp:cNvSpPr/>
      </dsp:nvSpPr>
      <dsp:spPr>
        <a:xfrm rot="5400000">
          <a:off x="-121691" y="122106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284361"/>
        <a:ext cx="567892" cy="243382"/>
      </dsp:txXfrm>
    </dsp:sp>
    <dsp:sp modelId="{81C7B92E-D47F-4F15-A520-07E1A86A697A}">
      <dsp:nvSpPr>
        <dsp:cNvPr id="0" name=""/>
        <dsp:cNvSpPr/>
      </dsp:nvSpPr>
      <dsp:spPr>
        <a:xfrm rot="5400000">
          <a:off x="3677881" y="-3109574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88900" lvl="1" indent="-889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146175" algn="l"/>
            </a:tabLst>
          </a:pP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Individu</a:t>
          </a:r>
          <a:r>
            <a:rPr lang="en-US" sz="1300" b="0" kern="12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seseorang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secara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perorangan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sesuatu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terjadi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di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masyarakat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sp:txBody>
      <dsp:txXfrm rot="-5400000">
        <a:off x="567892" y="26157"/>
        <a:ext cx="6721565" cy="475844"/>
      </dsp:txXfrm>
    </dsp:sp>
    <dsp:sp modelId="{62BDB763-44F9-4148-8309-DD852BB16B6C}">
      <dsp:nvSpPr>
        <dsp:cNvPr id="0" name=""/>
        <dsp:cNvSpPr/>
      </dsp:nvSpPr>
      <dsp:spPr>
        <a:xfrm rot="5400000">
          <a:off x="-121691" y="849418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276829"/>
                <a:satOff val="-8017"/>
                <a:lumOff val="2255"/>
                <a:alphaOff val="0"/>
                <a:shade val="51000"/>
                <a:satMod val="130000"/>
              </a:schemeClr>
            </a:gs>
            <a:gs pos="80000">
              <a:schemeClr val="accent4">
                <a:hueOff val="276829"/>
                <a:satOff val="-8017"/>
                <a:lumOff val="2255"/>
                <a:alphaOff val="0"/>
                <a:shade val="93000"/>
                <a:satMod val="130000"/>
              </a:schemeClr>
            </a:gs>
            <a:gs pos="100000">
              <a:schemeClr val="accent4">
                <a:hueOff val="276829"/>
                <a:satOff val="-8017"/>
                <a:lumOff val="225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276829"/>
              <a:satOff val="-8017"/>
              <a:lumOff val="225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1011673"/>
        <a:ext cx="567892" cy="243382"/>
      </dsp:txXfrm>
    </dsp:sp>
    <dsp:sp modelId="{C49072B0-1B58-422F-AC1B-88072CCE806D}">
      <dsp:nvSpPr>
        <dsp:cNvPr id="0" name=""/>
        <dsp:cNvSpPr/>
      </dsp:nvSpPr>
      <dsp:spPr>
        <a:xfrm rot="5400000">
          <a:off x="3677881" y="-2382262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76829"/>
              <a:satOff val="-8017"/>
              <a:lumOff val="22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300" b="0" kern="1200" dirty="0" err="1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Pribadi</a:t>
          </a:r>
          <a:r>
            <a:rPr lang="en-US" sz="1300" b="0" kern="1200" dirty="0" smtClea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 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asli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seseorang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567892" y="753469"/>
        <a:ext cx="6721565" cy="475844"/>
      </dsp:txXfrm>
    </dsp:sp>
    <dsp:sp modelId="{972E6A83-885B-4717-9C3B-958AF5B7339F}">
      <dsp:nvSpPr>
        <dsp:cNvPr id="0" name=""/>
        <dsp:cNvSpPr/>
      </dsp:nvSpPr>
      <dsp:spPr>
        <a:xfrm rot="5400000">
          <a:off x="-121691" y="1576731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553659"/>
                <a:satOff val="-16034"/>
                <a:lumOff val="4510"/>
                <a:alphaOff val="0"/>
                <a:shade val="51000"/>
                <a:satMod val="130000"/>
              </a:schemeClr>
            </a:gs>
            <a:gs pos="80000">
              <a:schemeClr val="accent4">
                <a:hueOff val="553659"/>
                <a:satOff val="-16034"/>
                <a:lumOff val="4510"/>
                <a:alphaOff val="0"/>
                <a:shade val="93000"/>
                <a:satMod val="130000"/>
              </a:schemeClr>
            </a:gs>
            <a:gs pos="100000">
              <a:schemeClr val="accent4">
                <a:hueOff val="553659"/>
                <a:satOff val="-16034"/>
                <a:lumOff val="451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553659"/>
              <a:satOff val="-16034"/>
              <a:lumOff val="45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1738986"/>
        <a:ext cx="567892" cy="243382"/>
      </dsp:txXfrm>
    </dsp:sp>
    <dsp:sp modelId="{33431820-3E30-4179-AF1B-478049E87B08}">
      <dsp:nvSpPr>
        <dsp:cNvPr id="0" name=""/>
        <dsp:cNvSpPr/>
      </dsp:nvSpPr>
      <dsp:spPr>
        <a:xfrm rot="5400000">
          <a:off x="3677881" y="-1654949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53659"/>
              <a:satOff val="-16034"/>
              <a:lumOff val="451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88900" lvl="1" indent="-889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Kelompok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kelompok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sosial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menyangkut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kepentingan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banyak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orang.</a:t>
          </a:r>
        </a:p>
      </dsp:txBody>
      <dsp:txXfrm rot="-5400000">
        <a:off x="567892" y="1480782"/>
        <a:ext cx="6721565" cy="475844"/>
      </dsp:txXfrm>
    </dsp:sp>
    <dsp:sp modelId="{CADBF433-62ED-4F63-A0E2-8B0CCC1D0FFF}">
      <dsp:nvSpPr>
        <dsp:cNvPr id="0" name=""/>
        <dsp:cNvSpPr/>
      </dsp:nvSpPr>
      <dsp:spPr>
        <a:xfrm rot="5400000">
          <a:off x="-121691" y="2304044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830488"/>
                <a:satOff val="-24051"/>
                <a:lumOff val="6764"/>
                <a:alphaOff val="0"/>
                <a:shade val="51000"/>
                <a:satMod val="130000"/>
              </a:schemeClr>
            </a:gs>
            <a:gs pos="80000">
              <a:schemeClr val="accent4">
                <a:hueOff val="830488"/>
                <a:satOff val="-24051"/>
                <a:lumOff val="6764"/>
                <a:alphaOff val="0"/>
                <a:shade val="93000"/>
                <a:satMod val="130000"/>
              </a:schemeClr>
            </a:gs>
            <a:gs pos="100000">
              <a:schemeClr val="accent4">
                <a:hueOff val="830488"/>
                <a:satOff val="-24051"/>
                <a:lumOff val="676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830488"/>
              <a:satOff val="-24051"/>
              <a:lumOff val="676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2466299"/>
        <a:ext cx="567892" cy="243382"/>
      </dsp:txXfrm>
    </dsp:sp>
    <dsp:sp modelId="{E5ACB4AD-1A32-475E-A3B2-3A7ED887CCFB}">
      <dsp:nvSpPr>
        <dsp:cNvPr id="0" name=""/>
        <dsp:cNvSpPr/>
      </dsp:nvSpPr>
      <dsp:spPr>
        <a:xfrm rot="5400000">
          <a:off x="3677881" y="-927636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30488"/>
              <a:satOff val="-24051"/>
              <a:lumOff val="6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88900" lvl="1" indent="-889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Mayoritas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orang-orang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terbanyak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mereka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berkaitan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dengan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pro,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mungkin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kontra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atau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penilaian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lain.</a:t>
          </a:r>
        </a:p>
      </dsp:txBody>
      <dsp:txXfrm rot="-5400000">
        <a:off x="567892" y="2208095"/>
        <a:ext cx="6721565" cy="475844"/>
      </dsp:txXfrm>
    </dsp:sp>
    <dsp:sp modelId="{827DA505-0533-4A30-AB3D-1C4E3E76081A}">
      <dsp:nvSpPr>
        <dsp:cNvPr id="0" name=""/>
        <dsp:cNvSpPr/>
      </dsp:nvSpPr>
      <dsp:spPr>
        <a:xfrm rot="5400000">
          <a:off x="-121691" y="3031357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1107318"/>
                <a:satOff val="-32067"/>
                <a:lumOff val="9019"/>
                <a:alphaOff val="0"/>
                <a:shade val="51000"/>
                <a:satMod val="130000"/>
              </a:schemeClr>
            </a:gs>
            <a:gs pos="80000">
              <a:schemeClr val="accent4">
                <a:hueOff val="1107318"/>
                <a:satOff val="-32067"/>
                <a:lumOff val="9019"/>
                <a:alphaOff val="0"/>
                <a:shade val="93000"/>
                <a:satMod val="130000"/>
              </a:schemeClr>
            </a:gs>
            <a:gs pos="100000">
              <a:schemeClr val="accent4">
                <a:hueOff val="1107318"/>
                <a:satOff val="-32067"/>
                <a:lumOff val="90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107318"/>
              <a:satOff val="-32067"/>
              <a:lumOff val="90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3193612"/>
        <a:ext cx="567892" cy="243382"/>
      </dsp:txXfrm>
    </dsp:sp>
    <dsp:sp modelId="{5CA94494-5179-45D0-8CD5-E2BECD180BAB}">
      <dsp:nvSpPr>
        <dsp:cNvPr id="0" name=""/>
        <dsp:cNvSpPr/>
      </dsp:nvSpPr>
      <dsp:spPr>
        <a:xfrm rot="5400000">
          <a:off x="3677881" y="-200323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107318"/>
              <a:satOff val="-32067"/>
              <a:lumOff val="90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88900" lvl="1" indent="-889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Minoritas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orang-orang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relatif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jumlahnya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sedikit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dibandingkan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jumlah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mereka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terkait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dengan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sosial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sp:txBody>
      <dsp:txXfrm rot="-5400000">
        <a:off x="567892" y="2935408"/>
        <a:ext cx="6721565" cy="475844"/>
      </dsp:txXfrm>
    </dsp:sp>
    <dsp:sp modelId="{2F2B9DC3-461E-4779-A934-720B408A4BB8}">
      <dsp:nvSpPr>
        <dsp:cNvPr id="0" name=""/>
        <dsp:cNvSpPr/>
      </dsp:nvSpPr>
      <dsp:spPr>
        <a:xfrm rot="5400000">
          <a:off x="-121691" y="3758670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1384147"/>
                <a:satOff val="-40084"/>
                <a:lumOff val="11274"/>
                <a:alphaOff val="0"/>
                <a:shade val="51000"/>
                <a:satMod val="130000"/>
              </a:schemeClr>
            </a:gs>
            <a:gs pos="80000">
              <a:schemeClr val="accent4">
                <a:hueOff val="1384147"/>
                <a:satOff val="-40084"/>
                <a:lumOff val="11274"/>
                <a:alphaOff val="0"/>
                <a:shade val="93000"/>
                <a:satMod val="130000"/>
              </a:schemeClr>
            </a:gs>
            <a:gs pos="100000">
              <a:schemeClr val="accent4">
                <a:hueOff val="1384147"/>
                <a:satOff val="-40084"/>
                <a:lumOff val="1127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384147"/>
              <a:satOff val="-40084"/>
              <a:lumOff val="112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3920925"/>
        <a:ext cx="567892" cy="243382"/>
      </dsp:txXfrm>
    </dsp:sp>
    <dsp:sp modelId="{8351A1E9-BC1D-488D-8F62-D0F232BA2220}">
      <dsp:nvSpPr>
        <dsp:cNvPr id="0" name=""/>
        <dsp:cNvSpPr/>
      </dsp:nvSpPr>
      <dsp:spPr>
        <a:xfrm rot="5400000">
          <a:off x="3677881" y="526989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384147"/>
              <a:satOff val="-40084"/>
              <a:lumOff val="112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88900" lvl="1" indent="-889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146175" algn="l"/>
            </a:tabLst>
          </a:pP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Massa 	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tahap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kelanjutan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bersifat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massa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bisa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beralih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kepada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tindakan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fisik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destruktif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sp:txBody>
      <dsp:txXfrm rot="-5400000">
        <a:off x="567892" y="3662720"/>
        <a:ext cx="6721565" cy="475844"/>
      </dsp:txXfrm>
    </dsp:sp>
    <dsp:sp modelId="{D6690AC0-E05E-4554-B1A1-23244551B138}">
      <dsp:nvSpPr>
        <dsp:cNvPr id="0" name=""/>
        <dsp:cNvSpPr/>
      </dsp:nvSpPr>
      <dsp:spPr>
        <a:xfrm rot="5400000">
          <a:off x="-121691" y="4485982"/>
          <a:ext cx="811274" cy="567892"/>
        </a:xfrm>
        <a:prstGeom prst="chevron">
          <a:avLst/>
        </a:prstGeom>
        <a:gradFill rotWithShape="0">
          <a:gsLst>
            <a:gs pos="0">
              <a:schemeClr val="accent4">
                <a:hueOff val="1660976"/>
                <a:satOff val="-48101"/>
                <a:lumOff val="13529"/>
                <a:alphaOff val="0"/>
                <a:shade val="51000"/>
                <a:satMod val="130000"/>
              </a:schemeClr>
            </a:gs>
            <a:gs pos="80000">
              <a:schemeClr val="accent4">
                <a:hueOff val="1660976"/>
                <a:satOff val="-48101"/>
                <a:lumOff val="1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1660976"/>
                <a:satOff val="-48101"/>
                <a:lumOff val="135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1660976"/>
              <a:satOff val="-48101"/>
              <a:lumOff val="135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0" y="4648237"/>
        <a:ext cx="567892" cy="243382"/>
      </dsp:txXfrm>
    </dsp:sp>
    <dsp:sp modelId="{798B03EF-2459-410B-A8E6-309969B959C7}">
      <dsp:nvSpPr>
        <dsp:cNvPr id="0" name=""/>
        <dsp:cNvSpPr/>
      </dsp:nvSpPr>
      <dsp:spPr>
        <a:xfrm rot="5400000">
          <a:off x="3677881" y="1254301"/>
          <a:ext cx="527328" cy="67473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660976"/>
              <a:satOff val="-48101"/>
              <a:lumOff val="1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88900" lvl="1" indent="-889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>
              <a:tab pos="1146175" algn="l"/>
            </a:tabLst>
          </a:pP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Umum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	: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pendapat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sama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semua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orang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dalam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masyarakat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mengenai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menyangkut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kepentingan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300" b="0" kern="1200" dirty="0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umum</a:t>
          </a:r>
          <a:r>
            <a:rPr lang="en-US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.</a:t>
          </a:r>
        </a:p>
      </dsp:txBody>
      <dsp:txXfrm rot="-5400000">
        <a:off x="567892" y="4390032"/>
        <a:ext cx="6721565" cy="475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308A7-1255-45C7-B5AB-920FA4EF2462}">
      <dsp:nvSpPr>
        <dsp:cNvPr id="0" name=""/>
        <dsp:cNvSpPr/>
      </dsp:nvSpPr>
      <dsp:spPr>
        <a:xfrm rot="5400000">
          <a:off x="3937195" y="-2358765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Dibuat berdasarkan fakta, bukan kata-kata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88938"/>
        <a:ext cx="5331113" cy="460625"/>
      </dsp:txXfrm>
    </dsp:sp>
    <dsp:sp modelId="{09601630-9C22-4C4D-81AE-A13F0E0BB9FA}">
      <dsp:nvSpPr>
        <dsp:cNvPr id="0" name=""/>
        <dsp:cNvSpPr/>
      </dsp:nvSpPr>
      <dsp:spPr>
        <a:xfrm>
          <a:off x="292356" y="211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1</a:t>
          </a:r>
        </a:p>
      </dsp:txBody>
      <dsp:txXfrm>
        <a:off x="323504" y="31359"/>
        <a:ext cx="1159757" cy="575782"/>
      </dsp:txXfrm>
    </dsp:sp>
    <dsp:sp modelId="{5818FC57-3FFF-4B50-9A99-93AFF9271901}">
      <dsp:nvSpPr>
        <dsp:cNvPr id="0" name=""/>
        <dsp:cNvSpPr/>
      </dsp:nvSpPr>
      <dsp:spPr>
        <a:xfrm rot="5400000">
          <a:off x="3937195" y="-1688782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380236"/>
            <a:satOff val="-1070"/>
            <a:lumOff val="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80236"/>
              <a:satOff val="-1070"/>
              <a:lumOff val="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Dapat merupakan reaksi terhadap masalah tertentu, dan reaksi itu diungkapkan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758921"/>
        <a:ext cx="5331113" cy="460625"/>
      </dsp:txXfrm>
    </dsp:sp>
    <dsp:sp modelId="{DE1DF593-B22E-4A0B-9018-0927E50514E7}">
      <dsp:nvSpPr>
        <dsp:cNvPr id="0" name=""/>
        <dsp:cNvSpPr/>
      </dsp:nvSpPr>
      <dsp:spPr>
        <a:xfrm>
          <a:off x="292356" y="670194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237282"/>
                <a:satOff val="-6872"/>
                <a:lumOff val="1933"/>
                <a:alphaOff val="0"/>
                <a:shade val="51000"/>
                <a:satMod val="130000"/>
              </a:schemeClr>
            </a:gs>
            <a:gs pos="80000">
              <a:schemeClr val="accent4">
                <a:hueOff val="237282"/>
                <a:satOff val="-6872"/>
                <a:lumOff val="1933"/>
                <a:alphaOff val="0"/>
                <a:shade val="93000"/>
                <a:satMod val="130000"/>
              </a:schemeClr>
            </a:gs>
            <a:gs pos="100000">
              <a:schemeClr val="accent4">
                <a:hueOff val="237282"/>
                <a:satOff val="-6872"/>
                <a:lumOff val="19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2</a:t>
          </a:r>
        </a:p>
      </dsp:txBody>
      <dsp:txXfrm>
        <a:off x="323504" y="701342"/>
        <a:ext cx="1159757" cy="575782"/>
      </dsp:txXfrm>
    </dsp:sp>
    <dsp:sp modelId="{0C07E211-9909-4E03-B7B2-5BE11C3050B9}">
      <dsp:nvSpPr>
        <dsp:cNvPr id="0" name=""/>
        <dsp:cNvSpPr/>
      </dsp:nvSpPr>
      <dsp:spPr>
        <a:xfrm rot="5400000">
          <a:off x="3937195" y="-1018799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760472"/>
            <a:satOff val="-2140"/>
            <a:lumOff val="12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760472"/>
              <a:satOff val="-2140"/>
              <a:lumOff val="1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 tersebut disepakati untuk dipecahkan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1428904"/>
        <a:ext cx="5331113" cy="460625"/>
      </dsp:txXfrm>
    </dsp:sp>
    <dsp:sp modelId="{2D5A4645-ACBD-4D73-A6E7-C6BAF827A392}">
      <dsp:nvSpPr>
        <dsp:cNvPr id="0" name=""/>
        <dsp:cNvSpPr/>
      </dsp:nvSpPr>
      <dsp:spPr>
        <a:xfrm>
          <a:off x="292356" y="1340176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474565"/>
                <a:satOff val="-13743"/>
                <a:lumOff val="3865"/>
                <a:alphaOff val="0"/>
                <a:shade val="51000"/>
                <a:satMod val="130000"/>
              </a:schemeClr>
            </a:gs>
            <a:gs pos="80000">
              <a:schemeClr val="accent4">
                <a:hueOff val="474565"/>
                <a:satOff val="-13743"/>
                <a:lumOff val="3865"/>
                <a:alphaOff val="0"/>
                <a:shade val="93000"/>
                <a:satMod val="130000"/>
              </a:schemeClr>
            </a:gs>
            <a:gs pos="100000">
              <a:schemeClr val="accent4">
                <a:hueOff val="474565"/>
                <a:satOff val="-13743"/>
                <a:lumOff val="38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3</a:t>
          </a:r>
        </a:p>
      </dsp:txBody>
      <dsp:txXfrm>
        <a:off x="323504" y="1371324"/>
        <a:ext cx="1159757" cy="575782"/>
      </dsp:txXfrm>
    </dsp:sp>
    <dsp:sp modelId="{3B353111-9B59-48CA-A4D4-9B1B55D66E38}">
      <dsp:nvSpPr>
        <dsp:cNvPr id="0" name=""/>
        <dsp:cNvSpPr/>
      </dsp:nvSpPr>
      <dsp:spPr>
        <a:xfrm rot="5400000">
          <a:off x="3937195" y="-348817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1140708"/>
            <a:satOff val="-3210"/>
            <a:lumOff val="18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140708"/>
              <a:satOff val="-3210"/>
              <a:lumOff val="1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Dapat dikombinasikan dengan kepentingan pribadi 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2098886"/>
        <a:ext cx="5331113" cy="460625"/>
      </dsp:txXfrm>
    </dsp:sp>
    <dsp:sp modelId="{3EA17EED-6562-42A1-89BC-AD0EF021A296}">
      <dsp:nvSpPr>
        <dsp:cNvPr id="0" name=""/>
        <dsp:cNvSpPr/>
      </dsp:nvSpPr>
      <dsp:spPr>
        <a:xfrm>
          <a:off x="292356" y="2010159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711847"/>
                <a:satOff val="-20615"/>
                <a:lumOff val="5798"/>
                <a:alphaOff val="0"/>
                <a:shade val="51000"/>
                <a:satMod val="130000"/>
              </a:schemeClr>
            </a:gs>
            <a:gs pos="80000">
              <a:schemeClr val="accent4">
                <a:hueOff val="711847"/>
                <a:satOff val="-20615"/>
                <a:lumOff val="5798"/>
                <a:alphaOff val="0"/>
                <a:shade val="93000"/>
                <a:satMod val="130000"/>
              </a:schemeClr>
            </a:gs>
            <a:gs pos="100000">
              <a:schemeClr val="accent4">
                <a:hueOff val="711847"/>
                <a:satOff val="-20615"/>
                <a:lumOff val="57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4</a:t>
          </a:r>
        </a:p>
      </dsp:txBody>
      <dsp:txXfrm>
        <a:off x="323504" y="2041307"/>
        <a:ext cx="1159757" cy="575782"/>
      </dsp:txXfrm>
    </dsp:sp>
    <dsp:sp modelId="{510E525C-D0C0-4940-8897-D92E4DA1D5B2}">
      <dsp:nvSpPr>
        <dsp:cNvPr id="0" name=""/>
        <dsp:cNvSpPr/>
      </dsp:nvSpPr>
      <dsp:spPr>
        <a:xfrm rot="5400000">
          <a:off x="3937195" y="321165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1520944"/>
            <a:satOff val="-4279"/>
            <a:lumOff val="25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520944"/>
              <a:satOff val="-4279"/>
              <a:lumOff val="2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Yang menjadi opini publik hanya pendapat dari mayoritas anggota masyarakat 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2768869"/>
        <a:ext cx="5331113" cy="460625"/>
      </dsp:txXfrm>
    </dsp:sp>
    <dsp:sp modelId="{0C5CBA57-6328-413A-8D4B-5E839A165F81}">
      <dsp:nvSpPr>
        <dsp:cNvPr id="0" name=""/>
        <dsp:cNvSpPr/>
      </dsp:nvSpPr>
      <dsp:spPr>
        <a:xfrm>
          <a:off x="292356" y="2680142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949129"/>
                <a:satOff val="-27486"/>
                <a:lumOff val="7731"/>
                <a:alphaOff val="0"/>
                <a:shade val="51000"/>
                <a:satMod val="130000"/>
              </a:schemeClr>
            </a:gs>
            <a:gs pos="80000">
              <a:schemeClr val="accent4">
                <a:hueOff val="949129"/>
                <a:satOff val="-27486"/>
                <a:lumOff val="7731"/>
                <a:alphaOff val="0"/>
                <a:shade val="93000"/>
                <a:satMod val="130000"/>
              </a:schemeClr>
            </a:gs>
            <a:gs pos="100000">
              <a:schemeClr val="accent4">
                <a:hueOff val="949129"/>
                <a:satOff val="-27486"/>
                <a:lumOff val="77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5</a:t>
          </a:r>
        </a:p>
      </dsp:txBody>
      <dsp:txXfrm>
        <a:off x="323504" y="2711290"/>
        <a:ext cx="1159757" cy="575782"/>
      </dsp:txXfrm>
    </dsp:sp>
    <dsp:sp modelId="{C3C3DFA6-C379-4DB3-AC81-D41035219308}">
      <dsp:nvSpPr>
        <dsp:cNvPr id="0" name=""/>
        <dsp:cNvSpPr/>
      </dsp:nvSpPr>
      <dsp:spPr>
        <a:xfrm rot="5400000">
          <a:off x="3937195" y="991148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1901180"/>
            <a:satOff val="-5349"/>
            <a:lumOff val="31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901180"/>
              <a:satOff val="-5349"/>
              <a:lumOff val="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 publik membuka kemungkinan adanya tanggapan 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3438852"/>
        <a:ext cx="5331113" cy="460625"/>
      </dsp:txXfrm>
    </dsp:sp>
    <dsp:sp modelId="{2D15CDE3-0AA1-4CD3-A335-41402A257E7A}">
      <dsp:nvSpPr>
        <dsp:cNvPr id="0" name=""/>
        <dsp:cNvSpPr/>
      </dsp:nvSpPr>
      <dsp:spPr>
        <a:xfrm>
          <a:off x="292356" y="3350125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1186412"/>
                <a:satOff val="-34358"/>
                <a:lumOff val="9664"/>
                <a:alphaOff val="0"/>
                <a:shade val="51000"/>
                <a:satMod val="130000"/>
              </a:schemeClr>
            </a:gs>
            <a:gs pos="80000">
              <a:schemeClr val="accent4">
                <a:hueOff val="1186412"/>
                <a:satOff val="-34358"/>
                <a:lumOff val="9664"/>
                <a:alphaOff val="0"/>
                <a:shade val="93000"/>
                <a:satMod val="130000"/>
              </a:schemeClr>
            </a:gs>
            <a:gs pos="100000">
              <a:schemeClr val="accent4">
                <a:hueOff val="1186412"/>
                <a:satOff val="-34358"/>
                <a:lumOff val="96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6</a:t>
          </a:r>
        </a:p>
      </dsp:txBody>
      <dsp:txXfrm>
        <a:off x="323504" y="3381273"/>
        <a:ext cx="1159757" cy="575782"/>
      </dsp:txXfrm>
    </dsp:sp>
    <dsp:sp modelId="{66F8D6F3-8F9C-4A43-902B-91679F5CFF97}">
      <dsp:nvSpPr>
        <dsp:cNvPr id="0" name=""/>
        <dsp:cNvSpPr/>
      </dsp:nvSpPr>
      <dsp:spPr>
        <a:xfrm rot="5400000">
          <a:off x="3937195" y="1661131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2281415"/>
            <a:satOff val="-6419"/>
            <a:lumOff val="37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281415"/>
              <a:satOff val="-6419"/>
              <a:lumOff val="3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Partisipasi anggota masyarakat sebatas kepentingan mereka, terutama yang terancam. 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4108835"/>
        <a:ext cx="5331113" cy="460625"/>
      </dsp:txXfrm>
    </dsp:sp>
    <dsp:sp modelId="{C7AF5829-47E2-4416-80F7-0304DB2DF453}">
      <dsp:nvSpPr>
        <dsp:cNvPr id="0" name=""/>
        <dsp:cNvSpPr/>
      </dsp:nvSpPr>
      <dsp:spPr>
        <a:xfrm>
          <a:off x="292356" y="4020108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1423694"/>
                <a:satOff val="-41229"/>
                <a:lumOff val="11596"/>
                <a:alphaOff val="0"/>
                <a:shade val="51000"/>
                <a:satMod val="130000"/>
              </a:schemeClr>
            </a:gs>
            <a:gs pos="80000">
              <a:schemeClr val="accent4">
                <a:hueOff val="1423694"/>
                <a:satOff val="-41229"/>
                <a:lumOff val="11596"/>
                <a:alphaOff val="0"/>
                <a:shade val="93000"/>
                <a:satMod val="130000"/>
              </a:schemeClr>
            </a:gs>
            <a:gs pos="100000">
              <a:schemeClr val="accent4">
                <a:hueOff val="1423694"/>
                <a:satOff val="-41229"/>
                <a:lumOff val="115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7</a:t>
          </a:r>
        </a:p>
      </dsp:txBody>
      <dsp:txXfrm>
        <a:off x="323504" y="4051256"/>
        <a:ext cx="1159757" cy="575782"/>
      </dsp:txXfrm>
    </dsp:sp>
    <dsp:sp modelId="{390B88E1-197C-43FE-84D9-2963978AD90E}">
      <dsp:nvSpPr>
        <dsp:cNvPr id="0" name=""/>
        <dsp:cNvSpPr/>
      </dsp:nvSpPr>
      <dsp:spPr>
        <a:xfrm rot="5400000">
          <a:off x="3937195" y="2331113"/>
          <a:ext cx="510463" cy="5356032"/>
        </a:xfrm>
        <a:prstGeom prst="round2SameRect">
          <a:avLst/>
        </a:prstGeom>
        <a:solidFill>
          <a:schemeClr val="accent4">
            <a:tint val="40000"/>
            <a:alpha val="90000"/>
            <a:hueOff val="2661651"/>
            <a:satOff val="-7489"/>
            <a:lumOff val="4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661651"/>
              <a:satOff val="-7489"/>
              <a:lumOff val="4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b="0" kern="1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Memungkinkan adanya kontra-opini. </a:t>
          </a:r>
          <a:endParaRPr lang="en-US" sz="1300" b="0" kern="1200" dirty="0"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 rot="-5400000">
        <a:off x="1514411" y="4778817"/>
        <a:ext cx="5331113" cy="460625"/>
      </dsp:txXfrm>
    </dsp:sp>
    <dsp:sp modelId="{7A11323D-DEBE-44B2-B12D-8A359812CB7D}">
      <dsp:nvSpPr>
        <dsp:cNvPr id="0" name=""/>
        <dsp:cNvSpPr/>
      </dsp:nvSpPr>
      <dsp:spPr>
        <a:xfrm>
          <a:off x="292356" y="4690090"/>
          <a:ext cx="1222053" cy="638078"/>
        </a:xfrm>
        <a:prstGeom prst="roundRect">
          <a:avLst/>
        </a:prstGeom>
        <a:gradFill rotWithShape="0">
          <a:gsLst>
            <a:gs pos="0">
              <a:schemeClr val="accent4">
                <a:hueOff val="1660976"/>
                <a:satOff val="-48101"/>
                <a:lumOff val="13529"/>
                <a:alphaOff val="0"/>
                <a:shade val="51000"/>
                <a:satMod val="130000"/>
              </a:schemeClr>
            </a:gs>
            <a:gs pos="80000">
              <a:schemeClr val="accent4">
                <a:hueOff val="1660976"/>
                <a:satOff val="-48101"/>
                <a:lumOff val="1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1660976"/>
                <a:satOff val="-48101"/>
                <a:lumOff val="1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300" kern="1200" dirty="0"/>
            <a:t>8 </a:t>
          </a:r>
          <a:endParaRPr lang="en-US" sz="3300" kern="1200" dirty="0"/>
        </a:p>
      </dsp:txBody>
      <dsp:txXfrm>
        <a:off x="323504" y="4721238"/>
        <a:ext cx="1159757" cy="575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E346C-47F6-4713-9CEB-5D60EB18C94E}">
      <dsp:nvSpPr>
        <dsp:cNvPr id="0" name=""/>
        <dsp:cNvSpPr/>
      </dsp:nvSpPr>
      <dsp:spPr>
        <a:xfrm>
          <a:off x="36" y="3862"/>
          <a:ext cx="3525105" cy="403200"/>
        </a:xfrm>
        <a:prstGeom prst="rect">
          <a:avLst/>
        </a:prstGeom>
        <a:solidFill>
          <a:srgbClr val="7598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1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400" b="1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sz="1400" kern="12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36" y="3862"/>
        <a:ext cx="3525105" cy="403200"/>
      </dsp:txXfrm>
    </dsp:sp>
    <dsp:sp modelId="{2174AAD4-CE14-4889-A04E-2BD0451AD9E0}">
      <dsp:nvSpPr>
        <dsp:cNvPr id="0" name=""/>
        <dsp:cNvSpPr/>
      </dsp:nvSpPr>
      <dsp:spPr>
        <a:xfrm>
          <a:off x="36" y="407062"/>
          <a:ext cx="3525105" cy="3170474"/>
        </a:xfrm>
        <a:prstGeom prst="rect">
          <a:avLst/>
        </a:prstGeom>
        <a:solidFill>
          <a:srgbClr val="7598D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7598D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lahir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dari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reaksi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masyarakat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atas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suatu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masalah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(</a:t>
          </a:r>
          <a:r>
            <a:rPr lang="en-US" sz="1400" b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isu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). 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36" y="407062"/>
        <a:ext cx="3525105" cy="3170474"/>
      </dsp:txXfrm>
    </dsp:sp>
    <dsp:sp modelId="{29112424-3632-4207-9A23-231B48612E5D}">
      <dsp:nvSpPr>
        <dsp:cNvPr id="0" name=""/>
        <dsp:cNvSpPr/>
      </dsp:nvSpPr>
      <dsp:spPr>
        <a:xfrm>
          <a:off x="4018657" y="3862"/>
          <a:ext cx="3525105" cy="403200"/>
        </a:xfrm>
        <a:prstGeom prst="rect">
          <a:avLst/>
        </a:prstGeom>
        <a:solidFill>
          <a:srgbClr val="B32C16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1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400" b="1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tidak</a:t>
          </a:r>
          <a:r>
            <a:rPr lang="en-US" sz="1400" b="1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sz="1400" kern="12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018657" y="3862"/>
        <a:ext cx="3525105" cy="403200"/>
      </dsp:txXfrm>
    </dsp:sp>
    <dsp:sp modelId="{4C322D97-AF2E-43EB-B276-AC72123DBC51}">
      <dsp:nvSpPr>
        <dsp:cNvPr id="0" name=""/>
        <dsp:cNvSpPr/>
      </dsp:nvSpPr>
      <dsp:spPr>
        <a:xfrm>
          <a:off x="4018657" y="407062"/>
          <a:ext cx="3525105" cy="3170474"/>
        </a:xfrm>
        <a:prstGeom prst="rect">
          <a:avLst/>
        </a:prstGeom>
        <a:solidFill>
          <a:srgbClr val="B32C1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B32C1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Manipulated Public Opinion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dimanipulasikan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atau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dipermainkan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dengan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cerdik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Planned Public Opinion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direncanakan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Intended Public Opinion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dikehendaki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Programmed Public Opinion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diprogramkan</a:t>
          </a:r>
          <a:endParaRPr lang="en-US" sz="1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Desired Public Opinion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,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yaitu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yang </a:t>
          </a:r>
          <a:r>
            <a:rPr lang="en-US" sz="1400" b="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diinginkan</a:t>
          </a:r>
          <a:r>
            <a:rPr lang="en-US" sz="1400" b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/>
          </a:r>
          <a:br>
            <a:rPr lang="en-US" sz="14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</a:b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  <a:t/>
          </a:r>
          <a:b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Schoolbook"/>
              <a:ea typeface="+mn-ea"/>
              <a:cs typeface="+mn-cs"/>
            </a:rPr>
          </a:b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Schoolbook"/>
            <a:ea typeface="+mn-ea"/>
            <a:cs typeface="+mn-cs"/>
          </a:endParaRPr>
        </a:p>
      </dsp:txBody>
      <dsp:txXfrm>
        <a:off x="4018657" y="407062"/>
        <a:ext cx="3525105" cy="31704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380B5-5D40-41EE-B3FD-C8DB45F589D1}">
      <dsp:nvSpPr>
        <dsp:cNvPr id="0" name=""/>
        <dsp:cNvSpPr/>
      </dsp:nvSpPr>
      <dsp:spPr>
        <a:xfrm>
          <a:off x="3756774" y="591977"/>
          <a:ext cx="1707551" cy="248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2"/>
              </a:lnTo>
              <a:lnTo>
                <a:pt x="1907808" y="145252"/>
              </a:lnTo>
              <a:lnTo>
                <a:pt x="1907808" y="290505"/>
              </a:lnTo>
            </a:path>
          </a:pathLst>
        </a:custGeom>
        <a:noFill/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41284-4458-4A5A-BC9A-6C33AE9628DA}">
      <dsp:nvSpPr>
        <dsp:cNvPr id="0" name=""/>
        <dsp:cNvSpPr/>
      </dsp:nvSpPr>
      <dsp:spPr>
        <a:xfrm>
          <a:off x="2064412" y="591977"/>
          <a:ext cx="1692362" cy="248605"/>
        </a:xfrm>
        <a:custGeom>
          <a:avLst/>
          <a:gdLst/>
          <a:ahLst/>
          <a:cxnLst/>
          <a:rect l="0" t="0" r="0" b="0"/>
          <a:pathLst>
            <a:path>
              <a:moveTo>
                <a:pt x="1894348" y="0"/>
              </a:moveTo>
              <a:lnTo>
                <a:pt x="1894348" y="145252"/>
              </a:lnTo>
              <a:lnTo>
                <a:pt x="0" y="145252"/>
              </a:lnTo>
              <a:lnTo>
                <a:pt x="0" y="290505"/>
              </a:lnTo>
            </a:path>
          </a:pathLst>
        </a:custGeom>
        <a:noFill/>
        <a:ln w="25400" cap="flat" cmpd="sng" algn="ctr">
          <a:solidFill>
            <a:srgbClr val="7598D9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B44B1-5FB3-4287-B3B7-CBDCAD8DABD0}">
      <dsp:nvSpPr>
        <dsp:cNvPr id="0" name=""/>
        <dsp:cNvSpPr/>
      </dsp:nvSpPr>
      <dsp:spPr>
        <a:xfrm>
          <a:off x="2904319" y="59"/>
          <a:ext cx="1704911" cy="591917"/>
        </a:xfrm>
        <a:prstGeom prst="rect">
          <a:avLst/>
        </a:prstGeom>
        <a:gradFill flip="none" rotWithShape="1">
          <a:gsLst>
            <a:gs pos="0">
              <a:srgbClr val="FE8637">
                <a:lumMod val="40000"/>
                <a:lumOff val="60000"/>
              </a:srgbClr>
            </a:gs>
            <a:gs pos="0">
              <a:srgbClr val="FE8637">
                <a:lumMod val="95000"/>
                <a:lumOff val="5000"/>
              </a:srgbClr>
            </a:gs>
            <a:gs pos="100000">
              <a:srgbClr val="FE8637">
                <a:lumMod val="60000"/>
              </a:srgbClr>
            </a:gs>
          </a:gsLst>
          <a:path path="rect">
            <a:fillToRect l="50000" t="50000" r="50000" b="50000"/>
          </a:path>
          <a:tileRect/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2000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20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endParaRPr lang="en-US" sz="2000" kern="12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2904319" y="59"/>
        <a:ext cx="1704911" cy="591917"/>
      </dsp:txXfrm>
    </dsp:sp>
    <dsp:sp modelId="{B99B384D-1EF1-4B4D-AADA-A063E0FE6A0A}">
      <dsp:nvSpPr>
        <dsp:cNvPr id="0" name=""/>
        <dsp:cNvSpPr/>
      </dsp:nvSpPr>
      <dsp:spPr>
        <a:xfrm>
          <a:off x="546558" y="840582"/>
          <a:ext cx="3035707" cy="591917"/>
        </a:xfrm>
        <a:prstGeom prst="rect">
          <a:avLst/>
        </a:prstGeom>
        <a:gradFill rotWithShape="0">
          <a:gsLst>
            <a:gs pos="0">
              <a:srgbClr val="7598D9">
                <a:hueOff val="0"/>
                <a:satOff val="0"/>
                <a:lumOff val="0"/>
                <a:alphaOff val="0"/>
                <a:shade val="63000"/>
                <a:satMod val="165000"/>
              </a:srgbClr>
            </a:gs>
            <a:gs pos="30000">
              <a:srgbClr val="7598D9">
                <a:hueOff val="0"/>
                <a:satOff val="0"/>
                <a:lumOff val="0"/>
                <a:alphaOff val="0"/>
                <a:shade val="58000"/>
                <a:satMod val="165000"/>
              </a:srgbClr>
            </a:gs>
            <a:gs pos="75000">
              <a:srgbClr val="7598D9">
                <a:hueOff val="0"/>
                <a:satOff val="0"/>
                <a:lumOff val="0"/>
                <a:alphaOff val="0"/>
                <a:shade val="30000"/>
                <a:satMod val="175000"/>
              </a:srgbClr>
            </a:gs>
            <a:gs pos="100000">
              <a:srgbClr val="7598D9">
                <a:hueOff val="0"/>
                <a:satOff val="0"/>
                <a:lumOff val="0"/>
                <a:alphaOff val="0"/>
                <a:shade val="15000"/>
                <a:satMod val="175000"/>
              </a:srgb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800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800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sz="1800" kern="12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546558" y="840582"/>
        <a:ext cx="3035707" cy="591917"/>
      </dsp:txXfrm>
    </dsp:sp>
    <dsp:sp modelId="{F3270DD5-1E31-431F-95F1-59047C830594}">
      <dsp:nvSpPr>
        <dsp:cNvPr id="0" name=""/>
        <dsp:cNvSpPr/>
      </dsp:nvSpPr>
      <dsp:spPr>
        <a:xfrm>
          <a:off x="4020841" y="840582"/>
          <a:ext cx="2886970" cy="591917"/>
        </a:xfrm>
        <a:prstGeom prst="rect">
          <a:avLst/>
        </a:prstGeom>
        <a:solidFill>
          <a:srgbClr val="B32C16"/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Opini</a:t>
          </a:r>
          <a:r>
            <a:rPr lang="en-US" sz="1800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Publik</a:t>
          </a:r>
          <a:r>
            <a:rPr lang="en-US" sz="1800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Tidak</a:t>
          </a:r>
          <a:r>
            <a:rPr lang="en-US" sz="1800" kern="1200" dirty="0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 </a:t>
          </a:r>
          <a:r>
            <a:rPr lang="en-US" sz="1800" kern="1200" dirty="0" err="1">
              <a:solidFill>
                <a:sysClr val="window" lastClr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rPr>
            <a:t>Murni</a:t>
          </a:r>
          <a:endParaRPr lang="en-US" sz="1800" kern="1200" dirty="0">
            <a:solidFill>
              <a:sysClr val="window" lastClr="FFFFFF"/>
            </a:solidFill>
            <a:latin typeface="Open Sans SemiBold" panose="020B0706030804020204" pitchFamily="34" charset="0"/>
            <a:ea typeface="Open Sans SemiBold" panose="020B0706030804020204" pitchFamily="34" charset="0"/>
            <a:cs typeface="Open Sans SemiBold" panose="020B0706030804020204" pitchFamily="34" charset="0"/>
          </a:endParaRPr>
        </a:p>
      </dsp:txBody>
      <dsp:txXfrm>
        <a:off x="4020841" y="840582"/>
        <a:ext cx="2886970" cy="591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9991-D7AE-4B36-B9FE-4875B93F5396}">
      <dsp:nvSpPr>
        <dsp:cNvPr id="0" name=""/>
        <dsp:cNvSpPr/>
      </dsp:nvSpPr>
      <dsp:spPr>
        <a:xfrm>
          <a:off x="283681" y="4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/>
            <a:t>Wawancara</a:t>
          </a:r>
          <a:endParaRPr lang="en-US" sz="1700" kern="1200" dirty="0"/>
        </a:p>
      </dsp:txBody>
      <dsp:txXfrm>
        <a:off x="315592" y="31915"/>
        <a:ext cx="1752029" cy="1025689"/>
      </dsp:txXfrm>
    </dsp:sp>
    <dsp:sp modelId="{A8CB0DF2-7008-4CF6-A897-E3ACEE6A5AE6}">
      <dsp:nvSpPr>
        <dsp:cNvPr id="0" name=""/>
        <dsp:cNvSpPr/>
      </dsp:nvSpPr>
      <dsp:spPr>
        <a:xfrm>
          <a:off x="2259328" y="319594"/>
          <a:ext cx="384960" cy="450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259328" y="409660"/>
        <a:ext cx="269472" cy="270199"/>
      </dsp:txXfrm>
    </dsp:sp>
    <dsp:sp modelId="{0B597C5E-446F-41ED-A2F6-82B225D7FEAC}">
      <dsp:nvSpPr>
        <dsp:cNvPr id="0" name=""/>
        <dsp:cNvSpPr/>
      </dsp:nvSpPr>
      <dsp:spPr>
        <a:xfrm>
          <a:off x="2825874" y="4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76829"/>
                <a:satOff val="-8017"/>
                <a:lumOff val="2255"/>
                <a:alphaOff val="0"/>
                <a:shade val="51000"/>
                <a:satMod val="130000"/>
              </a:schemeClr>
            </a:gs>
            <a:gs pos="80000">
              <a:schemeClr val="accent4">
                <a:hueOff val="276829"/>
                <a:satOff val="-8017"/>
                <a:lumOff val="2255"/>
                <a:alphaOff val="0"/>
                <a:shade val="93000"/>
                <a:satMod val="130000"/>
              </a:schemeClr>
            </a:gs>
            <a:gs pos="100000">
              <a:schemeClr val="accent4">
                <a:hueOff val="276829"/>
                <a:satOff val="-8017"/>
                <a:lumOff val="22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/>
            <a:t>Angket</a:t>
          </a:r>
          <a:r>
            <a:rPr lang="en-US" sz="1700" b="1" kern="1200" dirty="0"/>
            <a:t>/</a:t>
          </a:r>
          <a:r>
            <a:rPr lang="en-US" sz="1700" b="1" kern="1200" dirty="0" err="1"/>
            <a:t>Sensus</a:t>
          </a:r>
          <a:endParaRPr lang="en-US" sz="1700" kern="1200" dirty="0"/>
        </a:p>
      </dsp:txBody>
      <dsp:txXfrm>
        <a:off x="2857785" y="31915"/>
        <a:ext cx="1752029" cy="1025689"/>
      </dsp:txXfrm>
    </dsp:sp>
    <dsp:sp modelId="{474B1D40-EE75-4574-A643-B06D2689702E}">
      <dsp:nvSpPr>
        <dsp:cNvPr id="0" name=""/>
        <dsp:cNvSpPr/>
      </dsp:nvSpPr>
      <dsp:spPr>
        <a:xfrm>
          <a:off x="4801520" y="319594"/>
          <a:ext cx="384960" cy="450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32195"/>
                <a:satOff val="-9620"/>
                <a:lumOff val="2706"/>
                <a:alphaOff val="0"/>
                <a:shade val="51000"/>
                <a:satMod val="130000"/>
              </a:schemeClr>
            </a:gs>
            <a:gs pos="80000">
              <a:schemeClr val="accent4">
                <a:hueOff val="332195"/>
                <a:satOff val="-9620"/>
                <a:lumOff val="2706"/>
                <a:alphaOff val="0"/>
                <a:shade val="93000"/>
                <a:satMod val="130000"/>
              </a:schemeClr>
            </a:gs>
            <a:gs pos="100000">
              <a:schemeClr val="accent4">
                <a:hueOff val="332195"/>
                <a:satOff val="-9620"/>
                <a:lumOff val="2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801520" y="409660"/>
        <a:ext cx="269472" cy="270199"/>
      </dsp:txXfrm>
    </dsp:sp>
    <dsp:sp modelId="{92E3219A-8E8E-4A3F-B699-CC33BDD43CFC}">
      <dsp:nvSpPr>
        <dsp:cNvPr id="0" name=""/>
        <dsp:cNvSpPr/>
      </dsp:nvSpPr>
      <dsp:spPr>
        <a:xfrm>
          <a:off x="5368066" y="4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53659"/>
                <a:satOff val="-16034"/>
                <a:lumOff val="4510"/>
                <a:alphaOff val="0"/>
                <a:shade val="51000"/>
                <a:satMod val="130000"/>
              </a:schemeClr>
            </a:gs>
            <a:gs pos="80000">
              <a:schemeClr val="accent4">
                <a:hueOff val="553659"/>
                <a:satOff val="-16034"/>
                <a:lumOff val="4510"/>
                <a:alphaOff val="0"/>
                <a:shade val="93000"/>
                <a:satMod val="130000"/>
              </a:schemeClr>
            </a:gs>
            <a:gs pos="100000">
              <a:schemeClr val="accent4">
                <a:hueOff val="553659"/>
                <a:satOff val="-16034"/>
                <a:lumOff val="4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/>
            <a:t>Pengamatan</a:t>
          </a:r>
          <a:endParaRPr lang="en-US" sz="1700" kern="1200" dirty="0"/>
        </a:p>
      </dsp:txBody>
      <dsp:txXfrm>
        <a:off x="5399977" y="31915"/>
        <a:ext cx="1752029" cy="1025689"/>
      </dsp:txXfrm>
    </dsp:sp>
    <dsp:sp modelId="{7076A411-1FD8-4E70-A082-794780750495}">
      <dsp:nvSpPr>
        <dsp:cNvPr id="0" name=""/>
        <dsp:cNvSpPr/>
      </dsp:nvSpPr>
      <dsp:spPr>
        <a:xfrm rot="5400000">
          <a:off x="6083512" y="1216625"/>
          <a:ext cx="384960" cy="450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64391"/>
                <a:satOff val="-19240"/>
                <a:lumOff val="5412"/>
                <a:alphaOff val="0"/>
                <a:shade val="51000"/>
                <a:satMod val="130000"/>
              </a:schemeClr>
            </a:gs>
            <a:gs pos="80000">
              <a:schemeClr val="accent4">
                <a:hueOff val="664391"/>
                <a:satOff val="-19240"/>
                <a:lumOff val="5412"/>
                <a:alphaOff val="0"/>
                <a:shade val="93000"/>
                <a:satMod val="130000"/>
              </a:schemeClr>
            </a:gs>
            <a:gs pos="100000">
              <a:schemeClr val="accent4">
                <a:hueOff val="664391"/>
                <a:satOff val="-19240"/>
                <a:lumOff val="5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6140893" y="1249310"/>
        <a:ext cx="270199" cy="269472"/>
      </dsp:txXfrm>
    </dsp:sp>
    <dsp:sp modelId="{E0872E78-C1D1-495F-AF71-99250DFF7439}">
      <dsp:nvSpPr>
        <dsp:cNvPr id="0" name=""/>
        <dsp:cNvSpPr/>
      </dsp:nvSpPr>
      <dsp:spPr>
        <a:xfrm>
          <a:off x="5368066" y="1815856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0488"/>
                <a:satOff val="-24051"/>
                <a:lumOff val="6764"/>
                <a:alphaOff val="0"/>
                <a:shade val="51000"/>
                <a:satMod val="130000"/>
              </a:schemeClr>
            </a:gs>
            <a:gs pos="80000">
              <a:schemeClr val="accent4">
                <a:hueOff val="830488"/>
                <a:satOff val="-24051"/>
                <a:lumOff val="6764"/>
                <a:alphaOff val="0"/>
                <a:shade val="93000"/>
                <a:satMod val="130000"/>
              </a:schemeClr>
            </a:gs>
            <a:gs pos="100000">
              <a:schemeClr val="accent4">
                <a:hueOff val="830488"/>
                <a:satOff val="-24051"/>
                <a:lumOff val="6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/>
            <a:t>Penyelidikan</a:t>
          </a:r>
          <a:endParaRPr lang="en-US" sz="1700" kern="1200" dirty="0"/>
        </a:p>
      </dsp:txBody>
      <dsp:txXfrm>
        <a:off x="5399977" y="1847767"/>
        <a:ext cx="1752029" cy="1025689"/>
      </dsp:txXfrm>
    </dsp:sp>
    <dsp:sp modelId="{AC9B752D-8598-4F1A-8ECC-6FEEF65DE90E}">
      <dsp:nvSpPr>
        <dsp:cNvPr id="0" name=""/>
        <dsp:cNvSpPr/>
      </dsp:nvSpPr>
      <dsp:spPr>
        <a:xfrm rot="10800000">
          <a:off x="4823311" y="2135446"/>
          <a:ext cx="384960" cy="450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96586"/>
                <a:satOff val="-28861"/>
                <a:lumOff val="8117"/>
                <a:alphaOff val="0"/>
                <a:shade val="51000"/>
                <a:satMod val="130000"/>
              </a:schemeClr>
            </a:gs>
            <a:gs pos="80000">
              <a:schemeClr val="accent4">
                <a:hueOff val="996586"/>
                <a:satOff val="-28861"/>
                <a:lumOff val="8117"/>
                <a:alphaOff val="0"/>
                <a:shade val="93000"/>
                <a:satMod val="130000"/>
              </a:schemeClr>
            </a:gs>
            <a:gs pos="100000">
              <a:schemeClr val="accent4">
                <a:hueOff val="996586"/>
                <a:satOff val="-28861"/>
                <a:lumOff val="81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 rot="10800000">
        <a:off x="4938799" y="2225512"/>
        <a:ext cx="269472" cy="270199"/>
      </dsp:txXfrm>
    </dsp:sp>
    <dsp:sp modelId="{C5222C15-4477-4341-B9A0-A87547308AB1}">
      <dsp:nvSpPr>
        <dsp:cNvPr id="0" name=""/>
        <dsp:cNvSpPr/>
      </dsp:nvSpPr>
      <dsp:spPr>
        <a:xfrm>
          <a:off x="2825874" y="1815856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07318"/>
                <a:satOff val="-32067"/>
                <a:lumOff val="9019"/>
                <a:alphaOff val="0"/>
                <a:shade val="51000"/>
                <a:satMod val="130000"/>
              </a:schemeClr>
            </a:gs>
            <a:gs pos="80000">
              <a:schemeClr val="accent4">
                <a:hueOff val="1107318"/>
                <a:satOff val="-32067"/>
                <a:lumOff val="9019"/>
                <a:alphaOff val="0"/>
                <a:shade val="93000"/>
                <a:satMod val="130000"/>
              </a:schemeClr>
            </a:gs>
            <a:gs pos="100000">
              <a:schemeClr val="accent4">
                <a:hueOff val="1107318"/>
                <a:satOff val="-32067"/>
                <a:lumOff val="9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/>
            <a:t>Penelitian</a:t>
          </a:r>
          <a:endParaRPr lang="en-US" sz="1700" kern="1200" dirty="0"/>
        </a:p>
      </dsp:txBody>
      <dsp:txXfrm>
        <a:off x="2857785" y="1847767"/>
        <a:ext cx="1752029" cy="1025689"/>
      </dsp:txXfrm>
    </dsp:sp>
    <dsp:sp modelId="{DC261941-9C52-4B2B-9294-A4567F066DF6}">
      <dsp:nvSpPr>
        <dsp:cNvPr id="0" name=""/>
        <dsp:cNvSpPr/>
      </dsp:nvSpPr>
      <dsp:spPr>
        <a:xfrm rot="10800000">
          <a:off x="2281118" y="2135446"/>
          <a:ext cx="384960" cy="450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328781"/>
                <a:satOff val="-38481"/>
                <a:lumOff val="10823"/>
                <a:alphaOff val="0"/>
                <a:shade val="51000"/>
                <a:satMod val="130000"/>
              </a:schemeClr>
            </a:gs>
            <a:gs pos="80000">
              <a:schemeClr val="accent4">
                <a:hueOff val="1328781"/>
                <a:satOff val="-38481"/>
                <a:lumOff val="10823"/>
                <a:alphaOff val="0"/>
                <a:shade val="93000"/>
                <a:satMod val="130000"/>
              </a:schemeClr>
            </a:gs>
            <a:gs pos="100000">
              <a:schemeClr val="accent4">
                <a:hueOff val="1328781"/>
                <a:satOff val="-38481"/>
                <a:lumOff val="1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 rot="10800000">
        <a:off x="2396606" y="2225512"/>
        <a:ext cx="269472" cy="270199"/>
      </dsp:txXfrm>
    </dsp:sp>
    <dsp:sp modelId="{7143D48D-789C-40A8-980C-FA6CBDCC5D00}">
      <dsp:nvSpPr>
        <dsp:cNvPr id="0" name=""/>
        <dsp:cNvSpPr/>
      </dsp:nvSpPr>
      <dsp:spPr>
        <a:xfrm>
          <a:off x="283681" y="1815856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4147"/>
                <a:satOff val="-40084"/>
                <a:lumOff val="11274"/>
                <a:alphaOff val="0"/>
                <a:shade val="51000"/>
                <a:satMod val="130000"/>
              </a:schemeClr>
            </a:gs>
            <a:gs pos="80000">
              <a:schemeClr val="accent4">
                <a:hueOff val="1384147"/>
                <a:satOff val="-40084"/>
                <a:lumOff val="11274"/>
                <a:alphaOff val="0"/>
                <a:shade val="93000"/>
                <a:satMod val="130000"/>
              </a:schemeClr>
            </a:gs>
            <a:gs pos="100000">
              <a:schemeClr val="accent4">
                <a:hueOff val="1384147"/>
                <a:satOff val="-40084"/>
                <a:lumOff val="11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/>
            <a:t>Temu</a:t>
          </a:r>
          <a:r>
            <a:rPr lang="en-US" sz="1700" b="1" kern="1200" dirty="0"/>
            <a:t> </a:t>
          </a:r>
          <a:r>
            <a:rPr lang="en-US" sz="1700" b="1" kern="1200" dirty="0" err="1"/>
            <a:t>wicara</a:t>
          </a:r>
          <a:endParaRPr lang="en-US" sz="1700" kern="1200" dirty="0"/>
        </a:p>
      </dsp:txBody>
      <dsp:txXfrm>
        <a:off x="315592" y="1847767"/>
        <a:ext cx="1752029" cy="1025689"/>
      </dsp:txXfrm>
    </dsp:sp>
    <dsp:sp modelId="{C771613C-E671-415F-AA1D-13069B879867}">
      <dsp:nvSpPr>
        <dsp:cNvPr id="0" name=""/>
        <dsp:cNvSpPr/>
      </dsp:nvSpPr>
      <dsp:spPr>
        <a:xfrm rot="5400000">
          <a:off x="999126" y="3032477"/>
          <a:ext cx="384960" cy="450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660976"/>
                <a:satOff val="-48101"/>
                <a:lumOff val="13529"/>
                <a:alphaOff val="0"/>
                <a:shade val="51000"/>
                <a:satMod val="130000"/>
              </a:schemeClr>
            </a:gs>
            <a:gs pos="80000">
              <a:schemeClr val="accent4">
                <a:hueOff val="1660976"/>
                <a:satOff val="-48101"/>
                <a:lumOff val="1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1660976"/>
                <a:satOff val="-48101"/>
                <a:lumOff val="1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 rot="-5400000">
        <a:off x="1056507" y="3065162"/>
        <a:ext cx="270199" cy="269472"/>
      </dsp:txXfrm>
    </dsp:sp>
    <dsp:sp modelId="{54BE10B8-B42D-4774-9381-8063147A4B82}">
      <dsp:nvSpPr>
        <dsp:cNvPr id="0" name=""/>
        <dsp:cNvSpPr/>
      </dsp:nvSpPr>
      <dsp:spPr>
        <a:xfrm>
          <a:off x="283681" y="3631708"/>
          <a:ext cx="1815851" cy="10895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60976"/>
                <a:satOff val="-48101"/>
                <a:lumOff val="13529"/>
                <a:alphaOff val="0"/>
                <a:shade val="51000"/>
                <a:satMod val="130000"/>
              </a:schemeClr>
            </a:gs>
            <a:gs pos="80000">
              <a:schemeClr val="accent4">
                <a:hueOff val="1660976"/>
                <a:satOff val="-48101"/>
                <a:lumOff val="13529"/>
                <a:alphaOff val="0"/>
                <a:shade val="93000"/>
                <a:satMod val="130000"/>
              </a:schemeClr>
            </a:gs>
            <a:gs pos="100000">
              <a:schemeClr val="accent4">
                <a:hueOff val="1660976"/>
                <a:satOff val="-48101"/>
                <a:lumOff val="135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/>
            <a:t>Polling</a:t>
          </a:r>
          <a:endParaRPr lang="en-US" sz="1700" i="1" kern="1200" dirty="0"/>
        </a:p>
      </dsp:txBody>
      <dsp:txXfrm>
        <a:off x="315592" y="3663619"/>
        <a:ext cx="1752029" cy="102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4E90C-24CA-40C9-963B-30EB821CDB93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0E770-238F-4F88-A3B4-2B081E12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0E770-238F-4F88-A3B4-2B081E124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7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3" descr="school1">
            <a:extLst>
              <a:ext uri="{FF2B5EF4-FFF2-40B4-BE49-F238E27FC236}">
                <a16:creationId xmlns:a16="http://schemas.microsoft.com/office/drawing/2014/main" id="{38E6494F-429B-413A-B97B-3F441020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031" y="1338092"/>
            <a:ext cx="4501112" cy="589743"/>
          </a:xfrm>
        </p:spPr>
        <p:txBody>
          <a:bodyPr/>
          <a:lstStyle>
            <a:lvl1pPr>
              <a:defRPr sz="2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7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9086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8533324" y="6167924"/>
            <a:ext cx="202540" cy="69007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5469423"/>
            <a:ext cx="9144000" cy="139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847349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974647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600835"/>
            <a:ext cx="5176024" cy="1209374"/>
          </a:xfrm>
          <a:prstGeom prst="rect">
            <a:avLst/>
          </a:prstGeom>
        </p:spPr>
        <p:txBody>
          <a:bodyPr anchor="b"/>
          <a:lstStyle>
            <a:lvl1pPr algn="l">
              <a:defRPr sz="4800" spc="3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62197" y="1591474"/>
            <a:ext cx="5173126" cy="66036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2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43146" y="3809702"/>
            <a:ext cx="5176024" cy="11771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3575359" y="2343609"/>
            <a:ext cx="983542" cy="131127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820067" y="2343608"/>
            <a:ext cx="983542" cy="1311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064775" y="2343608"/>
            <a:ext cx="983542" cy="1311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38404" y="2664322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24874" y="2669065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80166" y="2665342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43216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060302" y="5748137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3828641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5727" y="5756604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6013230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430316" y="5748137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79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3729034"/>
            <a:ext cx="8304143" cy="674070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11667" y="5049181"/>
            <a:ext cx="6520665" cy="1020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3401769" y="518661"/>
            <a:ext cx="2316143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3502827" y="653407"/>
            <a:ext cx="2114026" cy="281870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97404" y="4329100"/>
            <a:ext cx="654919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1668" y="492916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73650" y="2228867"/>
            <a:ext cx="3735739" cy="237026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4500"/>
              </a:lnSpc>
              <a:defRPr sz="4800" spc="3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122940" y="2108854"/>
            <a:ext cx="45009" cy="237026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56937" y="2213865"/>
            <a:ext cx="4253342" cy="21602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6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3" y="1628800"/>
            <a:ext cx="8029589" cy="1175849"/>
          </a:xfrm>
        </p:spPr>
        <p:txBody>
          <a:bodyPr anchor="b">
            <a:noAutofit/>
          </a:bodyPr>
          <a:lstStyle>
            <a:lvl1pPr algn="ctr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3" y="2948947"/>
            <a:ext cx="8029589" cy="21602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054397" y="1988841"/>
            <a:ext cx="4725935" cy="291032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2558904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91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1196691" y="1223947"/>
            <a:ext cx="6368401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966915" y="6908667"/>
            <a:ext cx="956504" cy="717440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24451" y="3759037"/>
            <a:ext cx="4341642" cy="120585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4451" y="4989174"/>
            <a:ext cx="4341642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241731" y="4479117"/>
            <a:ext cx="1957497" cy="390043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86350" y="446016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3087096" y="3087917"/>
            <a:ext cx="1957497" cy="390043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131715" y="306896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4999975" y="1647757"/>
            <a:ext cx="1957497" cy="390043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44593" y="1628800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1234" y="3669301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587695" y="2291306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500573" y="848714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83632" y="4089073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074006" y="2708921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86884" y="1268760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4301946" y="4929167"/>
            <a:ext cx="4842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44593" y="1028734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4977079" y="968727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74362" y="1238757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4593" y="2318877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4977079" y="2258870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874362" y="2528900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4593" y="3609020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977079" y="3549013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74362" y="3819043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044593" y="4928978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4977079" y="4868971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874362" y="5139001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2558904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01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50729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4031893" y="2138857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44415" y="213885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42053" y="2108854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71" y="2438890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4211929" y="3098963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24451" y="3098963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022088" y="3068960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12107" y="3398996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4391964" y="4059071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486" y="4059071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202124" y="4029068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92143" y="4359104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4572000" y="5019177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84522" y="501917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382159" y="4989174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72178" y="5319210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91964" y="338657"/>
            <a:ext cx="4433377" cy="785806"/>
          </a:xfrm>
        </p:spPr>
        <p:txBody>
          <a:bodyPr anchor="b">
            <a:noAutofit/>
          </a:bodyPr>
          <a:lstStyle>
            <a:lvl1pPr algn="l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91964" y="1088741"/>
            <a:ext cx="4433377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149979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68960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3008954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97997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3"/>
            <a:ext cx="3465685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0" y="438011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8659" y="248647"/>
            <a:ext cx="3523259" cy="9058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659" y="1178750"/>
            <a:ext cx="3523259" cy="15001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118743"/>
            <a:ext cx="3896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3038957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2969961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3459004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4467233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4398237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4887281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926279" y="1577783"/>
            <a:ext cx="3465685" cy="420047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8819" y="1508787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51323" y="1997831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86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133" y="533896"/>
            <a:ext cx="2210367" cy="59197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031" y="533896"/>
            <a:ext cx="6523933" cy="59197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271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4571603" y="0"/>
            <a:ext cx="1" cy="645933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149979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47947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2978951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67994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3"/>
            <a:ext cx="3465685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0" y="438011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3782" y="1801143"/>
            <a:ext cx="4355068" cy="3188630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1568794"/>
            <a:ext cx="3240641" cy="1770197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3671821" y="330898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3366075" y="198884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2569103" y="1223755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3366075" y="4553398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2569103" y="5334211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2749139" y="1343768"/>
            <a:ext cx="19353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3546111" y="2108853"/>
            <a:ext cx="1250934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3851858" y="3429000"/>
            <a:ext cx="905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3546111" y="4673411"/>
            <a:ext cx="121093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2659121" y="5454225"/>
            <a:ext cx="209792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4571603" y="3008954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4571603" y="788707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4571603" y="1898830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571603" y="5229200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571603" y="4119077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32624" y="1003382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32624" y="2108853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32624" y="3193625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732624" y="4333752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732624" y="5443875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269638" y="7103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69638" y="1190377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269638" y="1820448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69638" y="2300501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69638" y="2930015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69638" y="3410067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269638" y="4048375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269638" y="4528428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269638" y="514497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269638" y="5625024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78730" y="3444504"/>
            <a:ext cx="2867381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13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5261122" y="2269106"/>
            <a:ext cx="403796" cy="1926477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2592855" y="3913279"/>
            <a:ext cx="367834" cy="1795635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5862429" y="987708"/>
            <a:ext cx="1651978" cy="3178805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1479996" y="3889105"/>
            <a:ext cx="582709" cy="256136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2357027" y="3624833"/>
            <a:ext cx="3484674" cy="72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2129013" y="4103401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685377" y="4214803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4778331" y="2456973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6688418" y="2405516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32868" y="303520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32868" y="267436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6920" y="4740208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66920" y="4379368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324451" y="108954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4451" y="72870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759159" y="342980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759159" y="306896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3597" y="1860785"/>
            <a:ext cx="40065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85356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1712185" y="1778816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02681" y="72870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1719488" y="214035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3222114" y="3190467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3233252" y="3552001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4735878" y="4602118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4738539" y="4963652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02681" y="7287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1719488" y="214035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3233252" y="35520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4735878" y="496365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80142" y="84627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004498" y="2255882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18262" y="366753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020888" y="507918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83809" y="66829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219331" y="114874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10163" y="207994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45685" y="256039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103793" y="349159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9315" y="397204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13057" y="49032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748579" y="538369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5062" y="3781168"/>
            <a:ext cx="3044380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5062" y="5199197"/>
            <a:ext cx="3829353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41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426345" y="1659257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308946" y="2570743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308946" y="3479356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426345" y="3639085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224629" y="183540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224629" y="273664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224629" y="363788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224629" y="453912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658561" y="1710765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658561" y="2623507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8561" y="3532120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58561" y="4441069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8" y="1659258"/>
            <a:ext cx="342067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8" y="3856004"/>
            <a:ext cx="3420677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3597" y="5087803"/>
            <a:ext cx="4630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3576068" y="5819482"/>
            <a:ext cx="1961707" cy="723858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3521084" y="2603621"/>
            <a:ext cx="143508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3501258" y="1412670"/>
            <a:ext cx="1601341" cy="42116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4321705" y="1687964"/>
            <a:ext cx="863136" cy="11507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501362" y="549698"/>
            <a:ext cx="737261" cy="9829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3162681" y="4180784"/>
            <a:ext cx="2165379" cy="569516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3154180" y="3009688"/>
            <a:ext cx="989286" cy="1318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331206" y="4584510"/>
            <a:ext cx="1165158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4133249" y="1768241"/>
            <a:ext cx="1320146" cy="990195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3254819" y="575509"/>
            <a:ext cx="1255357" cy="94159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3998501" y="4677031"/>
            <a:ext cx="1844059" cy="138316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2864952" y="3072835"/>
            <a:ext cx="1590048" cy="119263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210742" y="579701"/>
            <a:ext cx="81021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5149182" y="1779834"/>
            <a:ext cx="4202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4093148" y="3099981"/>
            <a:ext cx="12661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5425982" y="4690157"/>
            <a:ext cx="23629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044593" y="2186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44594" y="698697"/>
            <a:ext cx="3083110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3310" y="3612374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0318" y="5117644"/>
            <a:ext cx="3699070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84700" y="1418777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84700" y="1898830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82160" y="27389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382160" y="3218977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19727" y="432910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19727" y="4809154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697909" y="788707"/>
            <a:ext cx="356488" cy="47527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4544994" y="1985656"/>
            <a:ext cx="416558" cy="5553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3391928" y="3325871"/>
            <a:ext cx="504938" cy="67319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594504" y="4959170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60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67513" y="668693"/>
            <a:ext cx="9297935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1938416" y="1217078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21834" y="27865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1520848" y="499514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3671259" y="216886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5420363" y="313729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7188760" y="405907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3244237" y="1448781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4977079" y="2408888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6732427" y="3398997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8487774" y="4329101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612374"/>
            <a:ext cx="337912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318" y="5117644"/>
            <a:ext cx="4396708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3597" y="5087803"/>
            <a:ext cx="47034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3620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36756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76465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148978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1668925" y="6346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3388704" y="15838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5121546" y="25439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6876894" y="35341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8632241" y="44642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08113" y="54868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132825" y="1502807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864345" y="246584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14772" y="342302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375039" y="434480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2784996" y="3206809"/>
            <a:ext cx="5496917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2263907" y="1861294"/>
            <a:ext cx="5496917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1730461" y="524019"/>
            <a:ext cx="5496917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403472" y="0"/>
            <a:ext cx="2165538" cy="5096933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395666" y="439628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3565134" y="5087803"/>
            <a:ext cx="55788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913830" y="1774776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442043" y="3109924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26813" y="4357144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626813" y="5174192"/>
            <a:ext cx="5040997" cy="1013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116802" y="581632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642752" y="1901779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174512" y="3251929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852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1609376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878717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89" y="2182259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89" y="1795972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89" y="3511331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394089" y="312504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394089" y="4869160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94089" y="448287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3154220" y="1926696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3154220" y="3255768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154220" y="461359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4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3609020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86706" y="4509120"/>
            <a:ext cx="5446078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14">
            <a:extLst>
              <a:ext uri="{FF2B5EF4-FFF2-40B4-BE49-F238E27FC236}">
                <a16:creationId xmlns:a16="http://schemas.microsoft.com/office/drawing/2014/main" id="{8D6D6CFB-E782-437F-B1AF-924B6CC6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35979DE3-2998-4B80-A48B-AD91B84A9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2E0E27-F616-4A5C-BE29-9075EA375B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C09D7112-5ED3-4915-B69B-9B9219F135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177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255569" y="4179083"/>
            <a:ext cx="43433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146613" y="417908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953206" y="1388773"/>
            <a:ext cx="33306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848163" y="138877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593135" y="2783929"/>
            <a:ext cx="3825757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488092" y="2783928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4503889" y="3182283"/>
            <a:ext cx="464011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69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3731995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29709" y="1358770"/>
            <a:ext cx="3375668" cy="1818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629709" y="3286625"/>
            <a:ext cx="3240642" cy="233261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271659" y="1508787"/>
            <a:ext cx="2292064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53206" y="2894949"/>
            <a:ext cx="2620073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8144" y="4290103"/>
            <a:ext cx="2935136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805530" y="952494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985406" y="9779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458011" y="2316663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37887" y="23421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120444" y="3711818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300320" y="373730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03" y="340622"/>
            <a:ext cx="1910420" cy="6173622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2" y="968727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4864558" y="1652038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3649" y="3609020"/>
            <a:ext cx="4298351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273649" y="4509120"/>
            <a:ext cx="429835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216886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9" y="578684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8" y="3000976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49495" y="848714"/>
            <a:ext cx="4365864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4579680" y="247960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19549" y="2735166"/>
            <a:ext cx="4095810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19549" y="2348880"/>
            <a:ext cx="409581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4579680" y="4240880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19549" y="4496443"/>
            <a:ext cx="4095810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19549" y="4110157"/>
            <a:ext cx="409581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9" y="578684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8" y="3000976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486" y="3609020"/>
            <a:ext cx="4253342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19532" y="4509120"/>
            <a:ext cx="426080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94683" y="1328767"/>
            <a:ext cx="3420677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3" y="1133641"/>
            <a:ext cx="3956152" cy="4272731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1548849" y="1313661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7" y="2752124"/>
            <a:ext cx="1022570" cy="2777109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8561" y="310562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94683" y="3270007"/>
            <a:ext cx="3420676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4029067"/>
            <a:ext cx="9144000" cy="13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1" y="308653"/>
            <a:ext cx="3956152" cy="42727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57" y="950241"/>
            <a:ext cx="1915551" cy="3631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30" y="1804275"/>
            <a:ext cx="1022570" cy="2777109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431544" y="215777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479086" y="488673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372356" y="1298763"/>
            <a:ext cx="1642825" cy="29403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24454" y="4653871"/>
            <a:ext cx="7095093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57495" y="5499230"/>
            <a:ext cx="7629010" cy="78008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1466204" y="2589148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2703949" y="2589148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3941694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228641" y="2588907"/>
            <a:ext cx="1237564" cy="1649942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1466385" y="938724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2704130" y="938724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3941875" y="938724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5179620" y="938965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6721" y="2688055"/>
            <a:ext cx="4725935" cy="7377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6902" y="3338990"/>
            <a:ext cx="4748440" cy="7200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1466204" y="4239090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2703949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7655110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5179620" y="4239090"/>
            <a:ext cx="1237564" cy="16499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6417365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9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251145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5457" y="1328767"/>
            <a:ext cx="4199903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715457" y="3270007"/>
            <a:ext cx="4199902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06136" y="0"/>
            <a:ext cx="4365864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53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9028"/>
            <a:ext cx="1800156" cy="307702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3137733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9028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3137962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9028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9093" y="3137962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844037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668980" y="3137962"/>
            <a:ext cx="1800156" cy="307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94569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318869" y="3138191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3572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508515" y="243359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333459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983347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159048" y="243359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0797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6900" y="4357162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867513" y="941221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953617" y="1272419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18046" y="941222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604149" y="1272419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684287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70390" y="4357162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334820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20923" y="4357163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787397" y="2962508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439829" y="2962508"/>
            <a:ext cx="263548" cy="35136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087173" y="2962508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612341" y="2918943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262873" y="2957620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11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2436249" y="2285105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4060708" y="93042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5427169" y="192053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5427169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4060708" y="5040877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2684516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2684516" y="1914975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491786" y="3300331"/>
            <a:ext cx="2137923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2788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13" y="12549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477079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734426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468717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08813" y="5385914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3795014" y="1026489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4978805" y="1059719"/>
            <a:ext cx="282602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5160382" y="2001385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6344174" y="2034615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5160382" y="4107174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6344174" y="4140403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2606677" y="1808053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260373" y="2034615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2606677" y="3913842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260373" y="4140403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3778714" y="5144221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1238357" y="6271386"/>
            <a:ext cx="290362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02987" y="1134929"/>
            <a:ext cx="2601841" cy="56489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48510" y="2135731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554861" y="4227003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48217" y="2135237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260373" y="4235470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10099" y="5622262"/>
            <a:ext cx="2601841" cy="56489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20" y="235778"/>
            <a:ext cx="3384844" cy="13220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396" y="1581689"/>
            <a:ext cx="3732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8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85220" y="1946888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295352" y="2372883"/>
            <a:ext cx="4968983" cy="336037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85220" y="3936887"/>
            <a:ext cx="3382681" cy="481122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5352" y="4362882"/>
            <a:ext cx="4968983" cy="336037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83230" y="2756926"/>
            <a:ext cx="7633511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83230" y="4773151"/>
            <a:ext cx="7633511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3737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285405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397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857802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285405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4572397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6857802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2285405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4571603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6857008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794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2286199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397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6857802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1752600"/>
            <a:ext cx="9176546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437531" y="3971043"/>
            <a:ext cx="1710338" cy="114530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47957" y="3828022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259583" y="3987977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07" y="302531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1942" y="4186122"/>
            <a:ext cx="1423405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5503" y="1795180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35299" y="2362655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335" y="2487708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58159" y="293530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1880159" y="505037"/>
            <a:ext cx="1710338" cy="114530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098772" y="540095"/>
            <a:ext cx="137920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5539691" y="1075100"/>
            <a:ext cx="1710338" cy="114530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771684" y="1110158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3716434" y="3467030"/>
            <a:ext cx="1710338" cy="114530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52367" y="3682109"/>
            <a:ext cx="136188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7340048" y="3887280"/>
            <a:ext cx="1710338" cy="114530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72040" y="4068492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1704295" y="2691198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7238777" y="2733645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1648070" y="195739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1759696" y="355694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3484441" y="3292804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3596067" y="3452759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5307699" y="76313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5419325" y="92309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7108055" y="373050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7219681" y="389046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461011" y="4718066"/>
            <a:ext cx="4199903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1666623" y="5556706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666623" y="5621867"/>
            <a:ext cx="5816642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397" y="271939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466877" y="2106763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1913293" y="535524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418442" y="1715150"/>
            <a:ext cx="1809177" cy="1357000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644531" y="3410630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1923732" y="4350127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2966406" y="3622678"/>
            <a:ext cx="1809177" cy="1357000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3192494" y="1475021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961482" y="1088741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401158" y="624808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024461" y="13887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234823" y="2062730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674499" y="1598797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297802" y="236276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6860" y="2032727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1126536" y="1568794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49839" y="2332760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86860" y="395143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1126536" y="3487500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49839" y="4251466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3234823" y="3939057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3674499" y="3475125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297802" y="4239090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961482" y="488304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2401158" y="4389107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024461" y="51530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74539" y="811523"/>
            <a:ext cx="395780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4808320" y="293772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48189" y="3186100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8189" y="2799814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4808320" y="454983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8189" y="4805396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8189" y="4411923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3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4389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206136" y="805403"/>
            <a:ext cx="3110813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333544" y="955419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4859" y="800965"/>
            <a:ext cx="3110813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5922267" y="950981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2773265" y="638691"/>
            <a:ext cx="3599091" cy="38826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07592" y="800964"/>
            <a:ext cx="3330659" cy="243027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5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3667" y="818710"/>
            <a:ext cx="8416665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5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63668" y="2270292"/>
            <a:ext cx="8416665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7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601413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3756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13756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4189425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01768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401768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6777437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989780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989780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2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438910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8860"/>
            <a:ext cx="9144000" cy="510117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19301"/>
            <a:ext cx="9144000" cy="1169806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5901" y="548680"/>
            <a:ext cx="1845689" cy="3838010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69103" y="2701764"/>
            <a:ext cx="621122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69103" y="3253573"/>
            <a:ext cx="6211229" cy="110553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791277" y="1178511"/>
            <a:ext cx="1574937" cy="32109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9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7379" y="2194554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3596" y="2481740"/>
            <a:ext cx="914400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278650"/>
            <a:ext cx="913662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194554"/>
            <a:ext cx="4570359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0359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5510" y="784950"/>
            <a:ext cx="4249831" cy="9638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5510" y="398664"/>
            <a:ext cx="424983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99664" y="3008953"/>
            <a:ext cx="4249831" cy="930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99664" y="2622667"/>
            <a:ext cx="424983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12980" cy="4389107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2730737" y="2147917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919371" y="-2"/>
            <a:ext cx="5224628" cy="4389107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873625" y="2152650"/>
            <a:ext cx="1690834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4389025" y="1616634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31913" y="1621367"/>
            <a:ext cx="1690834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677953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1594966" y="770516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2381149" y="2507047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3901761" y="42287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5798688" y="870743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4000622" y="2060609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6564872" y="278713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05843" y="1101669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56448" y="2739164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613799" y="629350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744585" y="2494440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541870" y="1063802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7298537" y="2907655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1657637" y="717771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790" y="2454303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961417" y="372853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060278" y="2007864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5859898" y="817999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624528" y="2734390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6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677953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30005" y="1789079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835310" y="3456050"/>
            <a:ext cx="3382681" cy="481122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8015" y="2311085"/>
            <a:ext cx="5025633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835052" y="3957059"/>
            <a:ext cx="5023281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2879665" y="5136238"/>
            <a:ext cx="3382681" cy="48112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2879259" y="5637247"/>
            <a:ext cx="5023281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4893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3038957"/>
            <a:ext cx="7051826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1958837"/>
            <a:ext cx="775564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64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1748813"/>
            <a:ext cx="7051826" cy="4200467"/>
          </a:xfrm>
        </p:spPr>
        <p:txBody>
          <a:bodyPr anchor="t">
            <a:noAutofit/>
          </a:bodyPr>
          <a:lstStyle>
            <a:lvl1pPr marL="216000" indent="-2160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+mn-lt"/>
              </a:defRPr>
            </a:lvl1pPr>
            <a:lvl2pPr marL="450000" indent="-216000">
              <a:buFont typeface="Wingdings" panose="05000000000000000000" pitchFamily="2" charset="2"/>
              <a:buChar char="l"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668693"/>
            <a:ext cx="775564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52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3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197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1669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1838824"/>
            <a:ext cx="8371656" cy="1109746"/>
          </a:xfrm>
          <a:prstGeom prst="rect">
            <a:avLst/>
          </a:prstGeom>
        </p:spPr>
        <p:txBody>
          <a:bodyPr anchor="b"/>
          <a:lstStyle>
            <a:lvl1pPr algn="ctr">
              <a:defRPr sz="4800" spc="75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7205" y="2858937"/>
            <a:ext cx="8029589" cy="600067"/>
          </a:xfrm>
        </p:spPr>
        <p:txBody>
          <a:bodyPr anchor="t">
            <a:noAutofit/>
          </a:bodyPr>
          <a:lstStyle>
            <a:lvl1pPr algn="ctr"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2303" y="4089074"/>
            <a:ext cx="7039393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1668" y="375903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0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1448781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178751"/>
            <a:ext cx="5176024" cy="794083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36795" y="1988841"/>
            <a:ext cx="5176024" cy="17101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38567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1448781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028734"/>
            <a:ext cx="5176024" cy="779709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3566979" y="205955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06848" y="2315120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06848" y="192883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3566979" y="319968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06848" y="3455247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06848" y="3068960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3907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8533324" y="6167924"/>
            <a:ext cx="202540" cy="690077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5469423"/>
            <a:ext cx="9144000" cy="139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847349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974647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600835"/>
            <a:ext cx="5176024" cy="1209374"/>
          </a:xfrm>
          <a:prstGeom prst="rect">
            <a:avLst/>
          </a:prstGeom>
        </p:spPr>
        <p:txBody>
          <a:bodyPr anchor="b"/>
          <a:lstStyle>
            <a:lvl1pPr algn="l">
              <a:defRPr sz="4800" spc="30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62197" y="1591474"/>
            <a:ext cx="5173126" cy="66036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2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43146" y="3809702"/>
            <a:ext cx="5176024" cy="11771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3575359" y="2343609"/>
            <a:ext cx="983542" cy="131127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820067" y="2343608"/>
            <a:ext cx="983542" cy="1311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064775" y="2343608"/>
            <a:ext cx="983542" cy="1311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38404" y="2664322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124874" y="2669065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80166" y="2665342"/>
            <a:ext cx="863343" cy="66036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43216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060302" y="5748137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3828641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245727" y="5756604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6013230" y="5807403"/>
            <a:ext cx="418405" cy="55782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430316" y="5748137"/>
            <a:ext cx="1584865" cy="70273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8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3729034"/>
            <a:ext cx="8304143" cy="674070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11667" y="5049181"/>
            <a:ext cx="6520665" cy="1020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3401769" y="518661"/>
            <a:ext cx="2316143" cy="3088191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3502827" y="653407"/>
            <a:ext cx="2114026" cy="281870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297404" y="4329100"/>
            <a:ext cx="6549193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1311668" y="492916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678548" y="1700808"/>
            <a:ext cx="2633203" cy="4162045"/>
          </a:xfrm>
        </p:spPr>
        <p:txBody>
          <a:bodyPr anchor="ctr">
            <a:normAutofit/>
          </a:bodyPr>
          <a:lstStyle>
            <a:lvl1pPr algn="l">
              <a:defRPr sz="22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347758" y="2869965"/>
            <a:ext cx="5369744" cy="1855179"/>
          </a:xfrm>
        </p:spPr>
        <p:txBody>
          <a:bodyPr anchor="ctr"/>
          <a:lstStyle>
            <a:lvl1pPr algn="l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9744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273650" y="2228867"/>
            <a:ext cx="3735739" cy="2370263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4500"/>
              </a:lnSpc>
              <a:defRPr sz="4800" spc="30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122940" y="2108854"/>
            <a:ext cx="45009" cy="237026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256937" y="2213865"/>
            <a:ext cx="4253342" cy="21602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48203" y="1628800"/>
            <a:ext cx="8029589" cy="1175849"/>
          </a:xfrm>
        </p:spPr>
        <p:txBody>
          <a:bodyPr anchor="b">
            <a:noAutofit/>
          </a:bodyPr>
          <a:lstStyle>
            <a:lvl1pPr algn="ctr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8203" y="2948947"/>
            <a:ext cx="8029589" cy="21602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054397" y="1988841"/>
            <a:ext cx="4725935" cy="291032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2558904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24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1196691" y="1223947"/>
            <a:ext cx="6368401" cy="48112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966915" y="6908667"/>
            <a:ext cx="956504" cy="717440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324451" y="3759037"/>
            <a:ext cx="4341642" cy="120585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4451" y="4989174"/>
            <a:ext cx="4341642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1241731" y="4479117"/>
            <a:ext cx="1957497" cy="390043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86350" y="446016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3087096" y="3087917"/>
            <a:ext cx="1957497" cy="390043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131715" y="3068961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4999975" y="1647757"/>
            <a:ext cx="1957497" cy="390043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44593" y="1628800"/>
            <a:ext cx="140867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01234" y="3669301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587695" y="2291306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500573" y="848714"/>
            <a:ext cx="2569421" cy="565983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83632" y="4089073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074006" y="2708921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986884" y="1268760"/>
            <a:ext cx="3060605" cy="39004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4301946" y="4929167"/>
            <a:ext cx="48420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44593" y="1028734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4977079" y="968727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74362" y="1238757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4593" y="2318877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4977079" y="2258870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874362" y="2528900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4593" y="3609020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977079" y="3549013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74362" y="3819043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044593" y="4928978"/>
            <a:ext cx="3735740" cy="98992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4977079" y="4868971"/>
            <a:ext cx="0" cy="114012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874362" y="5139001"/>
            <a:ext cx="1035205" cy="6000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2558904"/>
            <a:ext cx="3240641" cy="1770197"/>
          </a:xfrm>
          <a:prstGeom prst="rect">
            <a:avLst/>
          </a:prstGeom>
        </p:spPr>
        <p:txBody>
          <a:bodyPr anchor="ctr"/>
          <a:lstStyle>
            <a:lvl1pPr algn="ctr">
              <a:defRPr sz="3300" spc="75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4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50729" cy="6858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4031893" y="2138857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144415" y="213885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842053" y="2108854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71" y="2438890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4211929" y="3098963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324451" y="3098963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022088" y="3068960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112107" y="3398996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4391964" y="4059071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486" y="4059071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202124" y="4029068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292143" y="4359104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4572000" y="5019177"/>
            <a:ext cx="798304" cy="373335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84522" y="5019177"/>
            <a:ext cx="540107" cy="36004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5382159" y="4989174"/>
            <a:ext cx="3443181" cy="455769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472178" y="5319210"/>
            <a:ext cx="3443181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391964" y="338657"/>
            <a:ext cx="4433377" cy="785806"/>
          </a:xfrm>
        </p:spPr>
        <p:txBody>
          <a:bodyPr anchor="b">
            <a:noAutofit/>
          </a:bodyPr>
          <a:lstStyle>
            <a:lvl1pPr algn="l"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391964" y="1088741"/>
            <a:ext cx="4433377" cy="75008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149979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68960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3008954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97997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3"/>
            <a:ext cx="3465685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0" y="438011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8659" y="248647"/>
            <a:ext cx="3523259" cy="9058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8659" y="1178750"/>
            <a:ext cx="3523259" cy="150016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118743"/>
            <a:ext cx="3896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1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4571603" y="0"/>
            <a:ext cx="1" cy="6858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3038957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2969961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3459004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4467233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4398237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4887281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926279" y="1577783"/>
            <a:ext cx="3465685" cy="420047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8819" y="1508787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51323" y="1997831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52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357811" y="338657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279442" y="415705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4571603" y="0"/>
            <a:ext cx="1" cy="6459337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4487141" y="1868826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4729531" y="1568793"/>
            <a:ext cx="3465685" cy="420047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382160" y="149979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359656" y="198884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4487141" y="333899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926279" y="3047947"/>
            <a:ext cx="3465685" cy="420047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128819" y="2978951"/>
            <a:ext cx="2588012" cy="56598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51323" y="3467994"/>
            <a:ext cx="2543003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487141" y="474914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4729531" y="4449113"/>
            <a:ext cx="3465685" cy="420047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382160" y="4380117"/>
            <a:ext cx="2588012" cy="56598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359656" y="4869161"/>
            <a:ext cx="2560484" cy="930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4357811" y="5889274"/>
            <a:ext cx="427585" cy="57006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79442" y="5966321"/>
            <a:ext cx="585116" cy="415967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12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469941" y="1192422"/>
            <a:ext cx="3286648" cy="438181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969721" y="1858737"/>
            <a:ext cx="2287089" cy="3049187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3782" y="1801143"/>
            <a:ext cx="4355068" cy="3188630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566207" y="1568794"/>
            <a:ext cx="3240641" cy="1770197"/>
          </a:xfrm>
          <a:prstGeom prst="rect">
            <a:avLst/>
          </a:prstGeom>
        </p:spPr>
        <p:txBody>
          <a:bodyPr anchor="b"/>
          <a:lstStyle>
            <a:lvl1pPr algn="ctr">
              <a:defRPr sz="2700" spc="750" baseline="0"/>
            </a:lvl1pPr>
          </a:lstStyle>
          <a:p>
            <a:r>
              <a:rPr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3671821" y="3308987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3366075" y="1988840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2569103" y="1223755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3366075" y="4553398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2569103" y="5334211"/>
            <a:ext cx="180036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2749139" y="1343768"/>
            <a:ext cx="19353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3546111" y="2108853"/>
            <a:ext cx="1250934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3851858" y="3429000"/>
            <a:ext cx="9051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3546111" y="4673411"/>
            <a:ext cx="1210938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2659121" y="5454225"/>
            <a:ext cx="209792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4571603" y="3008954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4571603" y="788707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4571603" y="1898830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571603" y="5229200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571603" y="4119077"/>
            <a:ext cx="630125" cy="84009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4732624" y="1003382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732624" y="2108853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732624" y="3193625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4732624" y="4333752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4732624" y="5443875"/>
            <a:ext cx="308084" cy="41074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269638" y="7103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69638" y="1190377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269638" y="1820448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269638" y="2300501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269638" y="2930015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69638" y="3410067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269638" y="4048375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269638" y="4528428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5269638" y="514497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5269638" y="5625024"/>
            <a:ext cx="3510695" cy="39004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678730" y="3444504"/>
            <a:ext cx="2867381" cy="112462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21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03195" y="2420888"/>
            <a:ext cx="8214307" cy="720080"/>
          </a:xfrm>
        </p:spPr>
        <p:txBody>
          <a:bodyPr anchor="ctr">
            <a:normAutofit/>
          </a:bodyPr>
          <a:lstStyle>
            <a:lvl1pPr algn="ctr">
              <a:defRPr sz="22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7877" y="3109992"/>
            <a:ext cx="8209624" cy="1855179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0943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5261122" y="2269106"/>
            <a:ext cx="403796" cy="1926477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2592855" y="3913279"/>
            <a:ext cx="367834" cy="1795635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5862429" y="987708"/>
            <a:ext cx="1651978" cy="3178805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1479996" y="3889105"/>
            <a:ext cx="582709" cy="2561360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2357027" y="3624833"/>
            <a:ext cx="3484674" cy="7286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2129013" y="4103401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685377" y="4214803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4778331" y="2456973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6688418" y="2405516"/>
            <a:ext cx="413987" cy="55193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232868" y="303520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232868" y="267436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166920" y="4740208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66920" y="4379368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324451" y="108954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324451" y="72870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759159" y="3429800"/>
            <a:ext cx="2156200" cy="10838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759159" y="3068961"/>
            <a:ext cx="2156200" cy="430015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2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3597" y="1860785"/>
            <a:ext cx="400651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85356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7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1712185" y="1778816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202681" y="72870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1719488" y="2140350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3222114" y="3190467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3233252" y="3552001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4735878" y="4602118"/>
            <a:ext cx="2741707" cy="361534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4738539" y="4963652"/>
            <a:ext cx="4244333" cy="1050117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202681" y="7287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1719488" y="214035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3233252" y="3552000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4735878" y="4963651"/>
            <a:ext cx="1012701" cy="1050117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480142" y="84627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004498" y="2255882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18262" y="366753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020888" y="5079184"/>
            <a:ext cx="442681" cy="81009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83809" y="66829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219331" y="114874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610163" y="2079943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45685" y="2560398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103793" y="349159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239315" y="397204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13057" y="49032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8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5748579" y="5383699"/>
            <a:ext cx="2986745" cy="6300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5062" y="3781168"/>
            <a:ext cx="3044380" cy="1393746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2700" spc="7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5062" y="5199197"/>
            <a:ext cx="3829353" cy="105011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5139190"/>
            <a:ext cx="41444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426345" y="1659257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308946" y="2570743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308946" y="3479356"/>
            <a:ext cx="8544560" cy="871703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426345" y="3639085"/>
            <a:ext cx="8427161" cy="1624523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5224629" y="183540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5224629" y="273664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224629" y="363788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5224629" y="4539123"/>
            <a:ext cx="396676" cy="52885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658561" y="1710765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5658561" y="2623507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58561" y="3532120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5658561" y="4441069"/>
            <a:ext cx="2986745" cy="78813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21198" y="1659258"/>
            <a:ext cx="342067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21198" y="3856004"/>
            <a:ext cx="3420677" cy="170323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3597" y="5087803"/>
            <a:ext cx="4630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3576068" y="5819482"/>
            <a:ext cx="1961707" cy="723858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3521084" y="2603621"/>
            <a:ext cx="1435081" cy="67088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3501258" y="1412670"/>
            <a:ext cx="1601341" cy="421169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4321705" y="1687964"/>
            <a:ext cx="863136" cy="115074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3501362" y="549698"/>
            <a:ext cx="737261" cy="9829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3162681" y="4180784"/>
            <a:ext cx="2165379" cy="569516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3154180" y="3009688"/>
            <a:ext cx="989286" cy="13189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4331206" y="4584510"/>
            <a:ext cx="1165158" cy="1553409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4133249" y="1768241"/>
            <a:ext cx="1320146" cy="990195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3254819" y="575509"/>
            <a:ext cx="1255357" cy="94159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3998501" y="4677031"/>
            <a:ext cx="1844059" cy="138316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2864952" y="3072835"/>
            <a:ext cx="1590048" cy="119263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210742" y="579701"/>
            <a:ext cx="810216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5149182" y="1779834"/>
            <a:ext cx="420299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4093148" y="3099981"/>
            <a:ext cx="1266183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5425982" y="4690157"/>
            <a:ext cx="23629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5044593" y="21864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044594" y="698697"/>
            <a:ext cx="3083110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3310" y="3612374"/>
            <a:ext cx="3015597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10318" y="5117644"/>
            <a:ext cx="3699070" cy="131169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584700" y="1418777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84700" y="1898830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5382160" y="2738924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382160" y="3218977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5719727" y="4329101"/>
            <a:ext cx="3060606" cy="565983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5719727" y="4809154"/>
            <a:ext cx="3060606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697909" y="788707"/>
            <a:ext cx="356488" cy="47527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4544994" y="1985656"/>
            <a:ext cx="416558" cy="55536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3391928" y="3325871"/>
            <a:ext cx="504938" cy="67319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4594504" y="4959170"/>
            <a:ext cx="611487" cy="815245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318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67513" y="668693"/>
            <a:ext cx="9297935" cy="5107651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1938416" y="1217078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221834" y="27865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1520848" y="499514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3671259" y="216886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5420363" y="313729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7188760" y="4059071"/>
            <a:ext cx="1501555" cy="200189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3244237" y="1448781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4977079" y="2408888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6732427" y="3398997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8487774" y="4329101"/>
            <a:ext cx="495098" cy="66007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3310" y="3612374"/>
            <a:ext cx="3379123" cy="147542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10318" y="5117644"/>
            <a:ext cx="4396708" cy="113167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3597" y="5087803"/>
            <a:ext cx="470343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3620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36756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764651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1148978" y="-450622"/>
            <a:ext cx="267452" cy="200606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1668925" y="6346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3388704" y="158389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5121546" y="254399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6876894" y="353410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8632241" y="44642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08113" y="54868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2132825" y="1502807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3864345" y="246584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614772" y="342302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7375039" y="4344800"/>
            <a:ext cx="1112735" cy="139445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3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2784996" y="3206809"/>
            <a:ext cx="5496917" cy="101920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2263907" y="1861294"/>
            <a:ext cx="5496917" cy="1030188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1730461" y="524019"/>
            <a:ext cx="5496917" cy="1032933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1403472" y="0"/>
            <a:ext cx="2165538" cy="5096933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395666" y="439628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3565134" y="5087803"/>
            <a:ext cx="557886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913830" y="1774776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1442043" y="3109924"/>
            <a:ext cx="1744808" cy="1020113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26813" y="4357144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626813" y="5174192"/>
            <a:ext cx="5040997" cy="1013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116802" y="581632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2642752" y="1901779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3174512" y="3251929"/>
            <a:ext cx="4627571" cy="93010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07945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1609376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878717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394089" y="2182259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394089" y="1795972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394089" y="3511331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394089" y="312504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394089" y="4869160"/>
            <a:ext cx="4770944" cy="9001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94089" y="448287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3154220" y="1926696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3154220" y="3255768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3154220" y="461359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7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1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1140386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71661" y="3609020"/>
            <a:ext cx="5040997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3086706" y="4509120"/>
            <a:ext cx="5446078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255569" y="4179083"/>
            <a:ext cx="43433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146613" y="417908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953206" y="1388773"/>
            <a:ext cx="3330659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848163" y="1388774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593135" y="2783929"/>
            <a:ext cx="3825757" cy="1140127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488092" y="2783928"/>
            <a:ext cx="429842" cy="1140126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4503889" y="3182283"/>
            <a:ext cx="464011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69" y="634314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3731995" y="1317625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629709" y="1358770"/>
            <a:ext cx="3375668" cy="18182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629709" y="3286625"/>
            <a:ext cx="3240642" cy="233261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271659" y="1508787"/>
            <a:ext cx="2292064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53206" y="2894949"/>
            <a:ext cx="2620073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8144" y="4290103"/>
            <a:ext cx="2935136" cy="91808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  <a:p>
            <a:pPr lvl="0"/>
            <a:endParaRPr lang="en-US" altLang="ja-JP" dirty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805530" y="952494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985406" y="9779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458011" y="2316663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637887" y="23421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120444" y="3711818"/>
            <a:ext cx="565917" cy="42447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300320" y="373730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03" y="340622"/>
            <a:ext cx="1910420" cy="6173623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2" y="968727"/>
            <a:ext cx="1947322" cy="5304621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4864558" y="1652038"/>
            <a:ext cx="1668071" cy="397086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73649" y="3609020"/>
            <a:ext cx="4298351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273649" y="4509120"/>
            <a:ext cx="429835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351" y="4005064"/>
            <a:ext cx="6300156" cy="720080"/>
          </a:xfrm>
        </p:spPr>
        <p:txBody>
          <a:bodyPr anchor="ctr">
            <a:normAutofit/>
          </a:bodyPr>
          <a:lstStyle>
            <a:lvl1pPr algn="ctr">
              <a:defRPr sz="22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300034" y="4694168"/>
            <a:ext cx="6296564" cy="1855179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30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216886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9" y="578684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8" y="3000976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49495" y="848714"/>
            <a:ext cx="4365864" cy="132541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4579680" y="247960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819549" y="2735166"/>
            <a:ext cx="4095810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819549" y="2348880"/>
            <a:ext cx="409581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4579680" y="4240880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819549" y="4496443"/>
            <a:ext cx="4095810" cy="12638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19549" y="4110157"/>
            <a:ext cx="409581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3549013"/>
            <a:ext cx="9144000" cy="900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9" y="578684"/>
            <a:ext cx="2858066" cy="54177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2556065"/>
            <a:ext cx="1266804" cy="3440404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524388" y="3000976"/>
            <a:ext cx="1080388" cy="255058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1728364" y="1097356"/>
            <a:ext cx="2469135" cy="43804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486" y="3609020"/>
            <a:ext cx="4253342" cy="72534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519532" y="4509120"/>
            <a:ext cx="4260801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94683" y="1328767"/>
            <a:ext cx="3420677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03" y="1133641"/>
            <a:ext cx="3956152" cy="4272731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1548849" y="1313661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7" y="2752124"/>
            <a:ext cx="1022570" cy="2777109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548561" y="310562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94683" y="3270007"/>
            <a:ext cx="3420676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6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4029067"/>
            <a:ext cx="9144000" cy="1380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1" y="308653"/>
            <a:ext cx="3956152" cy="42727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57" y="950241"/>
            <a:ext cx="1915551" cy="36311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30" y="1804275"/>
            <a:ext cx="1022570" cy="2777109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431544" y="2157779"/>
            <a:ext cx="854943" cy="20701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479086" y="488673"/>
            <a:ext cx="3668226" cy="270415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372356" y="1298763"/>
            <a:ext cx="1642825" cy="2940327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24454" y="4653871"/>
            <a:ext cx="7095093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757495" y="5499230"/>
            <a:ext cx="7629010" cy="78008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1466204" y="2589148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2703949" y="2589148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3941694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228641" y="2588907"/>
            <a:ext cx="1237564" cy="1649942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1466385" y="938724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</a:p>
          <a:p>
            <a:r>
              <a:rPr kumimoji="1" lang="en-US" altLang="ja-JP" dirty="0"/>
              <a:t>(or blank)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2704130" y="938724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3941875" y="938724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5179620" y="938965"/>
            <a:ext cx="1237564" cy="164994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4076721" y="2688055"/>
            <a:ext cx="4725935" cy="7377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076902" y="3338990"/>
            <a:ext cx="4748440" cy="7200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1466204" y="4239090"/>
            <a:ext cx="1237564" cy="164994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2703949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7655110" y="4239090"/>
            <a:ext cx="1237564" cy="1649942"/>
          </a:xfrm>
          <a:solidFill>
            <a:schemeClr val="accent1"/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5179620" y="4239090"/>
            <a:ext cx="1237564" cy="164994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6417365" y="4239090"/>
            <a:ext cx="1237564" cy="164994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86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251145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318370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5457" y="1328767"/>
            <a:ext cx="4199903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4715457" y="3270007"/>
            <a:ext cx="4199902" cy="234923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06136" y="0"/>
            <a:ext cx="4365864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82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9093" y="29028"/>
            <a:ext cx="1800156" cy="307702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44037" y="3137733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3668980" y="29028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494569" y="3137962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318869" y="29028"/>
            <a:ext cx="1800156" cy="3077029"/>
          </a:xfr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9093" y="3137962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844037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668980" y="3137962"/>
            <a:ext cx="1800156" cy="30768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5494569" y="29257"/>
            <a:ext cx="1800156" cy="30768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318869" y="3138191"/>
            <a:ext cx="1800156" cy="3076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683572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508515" y="243359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4333459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7983347" y="3318426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6159048" y="243359"/>
            <a:ext cx="471199" cy="628211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0797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6900" y="4357162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867513" y="941221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953617" y="1272419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518046" y="941222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604149" y="1272419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3684287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70390" y="4357162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334820" y="4025965"/>
            <a:ext cx="1769422" cy="398931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20923" y="4357163"/>
            <a:ext cx="1591419" cy="16256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787397" y="2962508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4439829" y="2962508"/>
            <a:ext cx="263548" cy="351367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8087173" y="2962508"/>
            <a:ext cx="263548" cy="351367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2612341" y="2918943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6262873" y="2957620"/>
            <a:ext cx="263548" cy="351367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47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2436249" y="2285105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4060708" y="93042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5427169" y="1920530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5427169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4060708" y="5040877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2684516" y="4020764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2684516" y="1914975"/>
            <a:ext cx="1012700" cy="135015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491786" y="3300331"/>
            <a:ext cx="2137923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15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2788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13" y="12549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477079" y="2270292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734426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5468717" y="4365801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08813" y="5385914"/>
            <a:ext cx="900179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3795014" y="1026489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4978805" y="1059719"/>
            <a:ext cx="2826022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5160382" y="2001385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6344174" y="2034615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5160382" y="4107174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6344174" y="4140403"/>
            <a:ext cx="25021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2606677" y="1808053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260373" y="2034615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2606677" y="3913842"/>
            <a:ext cx="1160395" cy="1547059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260373" y="4140403"/>
            <a:ext cx="2516240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3778714" y="5144221"/>
            <a:ext cx="1547059" cy="1160395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1238357" y="6271386"/>
            <a:ext cx="290362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5202987" y="1134929"/>
            <a:ext cx="2601841" cy="56489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6548510" y="2135731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554861" y="4227003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248217" y="2135237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260373" y="4235470"/>
            <a:ext cx="2297808" cy="92073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10099" y="5622262"/>
            <a:ext cx="2601841" cy="56489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28620" y="235778"/>
            <a:ext cx="3384844" cy="13220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396" y="1581689"/>
            <a:ext cx="37321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285405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572397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857802" y="0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285405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4572397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6857802" y="2189604"/>
            <a:ext cx="2286198" cy="219950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2285405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4571603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6857008" y="1809578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794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2286199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4572397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6857802" y="3999182"/>
            <a:ext cx="2286198" cy="387522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1752600"/>
            <a:ext cx="9176546" cy="1972733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437531" y="3971043"/>
            <a:ext cx="1710338" cy="114530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147957" y="3828022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259583" y="3987977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707" y="302531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1942" y="4186122"/>
            <a:ext cx="1423405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5503" y="1795180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535299" y="2362655"/>
            <a:ext cx="1769422" cy="660074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704335" y="2487708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358159" y="2935306"/>
            <a:ext cx="1769422" cy="66007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spc="1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1880159" y="505037"/>
            <a:ext cx="1710338" cy="114530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2098772" y="540095"/>
            <a:ext cx="1379203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5539691" y="1075100"/>
            <a:ext cx="1710338" cy="114530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771684" y="1110158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3716434" y="3467030"/>
            <a:ext cx="1710338" cy="114530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52367" y="3682109"/>
            <a:ext cx="136188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7340048" y="3887280"/>
            <a:ext cx="1710338" cy="114530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572040" y="4068492"/>
            <a:ext cx="1365824" cy="92027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1704295" y="2691198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7238777" y="2733645"/>
            <a:ext cx="202540" cy="270030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1648070" y="195739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1759696" y="355694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3484441" y="3292804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3596067" y="3452759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5307699" y="76313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5419325" y="92309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7108055" y="3730507"/>
            <a:ext cx="463986" cy="618594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7219681" y="3890462"/>
            <a:ext cx="223165" cy="297527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461011" y="4718066"/>
            <a:ext cx="4199903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1666623" y="5556706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666623" y="5621867"/>
            <a:ext cx="5816642" cy="72813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397" y="271939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466877" y="2106763"/>
            <a:ext cx="4270708" cy="2761473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1913293" y="535524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418442" y="1715150"/>
            <a:ext cx="1809177" cy="1357000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644531" y="3410630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1923732" y="4350127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2966406" y="3622678"/>
            <a:ext cx="1809177" cy="1357000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3192494" y="1475021"/>
            <a:ext cx="1357000" cy="1809177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961482" y="1088741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2401158" y="624808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024461" y="13887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3234823" y="2062730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3674499" y="1598797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3297802" y="236276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6860" y="2032727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1126536" y="1568794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749839" y="2332760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86860" y="395143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1126536" y="3487500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749839" y="4251466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3234823" y="3939057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3674499" y="3475125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297802" y="4239090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961482" y="4883043"/>
            <a:ext cx="1237745" cy="39004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2401158" y="4389107"/>
            <a:ext cx="392989" cy="52393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024461" y="5153073"/>
            <a:ext cx="1120688" cy="690077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74539" y="811523"/>
            <a:ext cx="3957801" cy="186020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4808320" y="2937725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48189" y="3186100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48189" y="2799814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4808320" y="454983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8189" y="4805396"/>
            <a:ext cx="3664630" cy="108472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048189" y="4411923"/>
            <a:ext cx="3664630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4389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206136" y="805403"/>
            <a:ext cx="3110813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333544" y="955419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5794859" y="800965"/>
            <a:ext cx="3110813" cy="3355935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5922267" y="950981"/>
            <a:ext cx="2866923" cy="2100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2773265" y="638691"/>
            <a:ext cx="3599091" cy="3882687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907592" y="800964"/>
            <a:ext cx="3330659" cy="243027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63667" y="818710"/>
            <a:ext cx="8416665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5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63668" y="2270292"/>
            <a:ext cx="8416665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7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601413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13756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13756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4189425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401768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401768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6777437" y="3759037"/>
            <a:ext cx="765151" cy="1020113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5989780" y="5225444"/>
            <a:ext cx="2362968" cy="105387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989780" y="4839157"/>
            <a:ext cx="236296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438910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8860"/>
            <a:ext cx="9144000" cy="510117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219301"/>
            <a:ext cx="9144000" cy="1169806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655901" y="548680"/>
            <a:ext cx="1845689" cy="3838010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69103" y="2701764"/>
            <a:ext cx="6211229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69103" y="3253573"/>
            <a:ext cx="6211229" cy="110553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791277" y="1178511"/>
            <a:ext cx="1574937" cy="32109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7379" y="2194554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3596" y="2481740"/>
            <a:ext cx="914400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4000" cy="2194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278650"/>
            <a:ext cx="9136620" cy="16201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194554"/>
            <a:ext cx="4570359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0359" cy="2194553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575510" y="784950"/>
            <a:ext cx="4249831" cy="9638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575510" y="398664"/>
            <a:ext cx="424983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99664" y="3008953"/>
            <a:ext cx="4249831" cy="930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99664" y="2622667"/>
            <a:ext cx="4249831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212980" cy="4389107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2730737" y="2147917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919371" y="-2"/>
            <a:ext cx="5224628" cy="4389107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873625" y="2152650"/>
            <a:ext cx="1690834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4389025" y="1616634"/>
            <a:ext cx="1975976" cy="525433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531913" y="1621367"/>
            <a:ext cx="1690834" cy="5143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677953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1594966" y="770516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2381149" y="2507047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3901761" y="42287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5798688" y="870743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4000622" y="2060609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6564872" y="2787135"/>
            <a:ext cx="698218" cy="930876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305843" y="1101669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56448" y="2739164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613799" y="629350"/>
            <a:ext cx="1220348" cy="689836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4744585" y="2494440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541870" y="1063802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7298537" y="2907655"/>
            <a:ext cx="1220348" cy="68983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1657637" y="717771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2437790" y="2454303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3961417" y="372853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060278" y="2007864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5859898" y="817999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6624528" y="2734390"/>
            <a:ext cx="578906" cy="100314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82" y="677953"/>
            <a:ext cx="6564383" cy="4157657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7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3038957"/>
            <a:ext cx="7051826" cy="129014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1958837"/>
            <a:ext cx="775564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243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1748813"/>
            <a:ext cx="7051826" cy="4200467"/>
          </a:xfrm>
        </p:spPr>
        <p:txBody>
          <a:bodyPr anchor="t">
            <a:noAutofit/>
          </a:bodyPr>
          <a:lstStyle>
            <a:lvl1pPr marL="216000" indent="-216000" algn="l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+mn-lt"/>
              </a:defRPr>
            </a:lvl1pPr>
            <a:lvl2pPr marL="450000" indent="-216000">
              <a:buFont typeface="Wingdings" panose="05000000000000000000" pitchFamily="2" charset="2"/>
              <a:buChar char="l"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/>
              <a:t>Text Here</a:t>
            </a:r>
          </a:p>
          <a:p>
            <a:pPr lvl="1"/>
            <a:r>
              <a:rPr lang="en-US" dirty="0"/>
              <a:t>ssss</a:t>
            </a:r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4179011" y="668693"/>
            <a:ext cx="775564" cy="103399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6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7356" y="1844593"/>
            <a:ext cx="2880508" cy="3840344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4005894" y="1843755"/>
            <a:ext cx="4238832" cy="481122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3995886" y="2420888"/>
            <a:ext cx="4248840" cy="3552395"/>
          </a:xfrm>
        </p:spPr>
        <p:txBody>
          <a:bodyPr anchor="t"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1126743" y="5473689"/>
            <a:ext cx="2880250" cy="511029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6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20349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5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1197" y="4413260"/>
            <a:ext cx="6306869" cy="81617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1666623" y="5235430"/>
            <a:ext cx="5810754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48718" y="5317061"/>
            <a:ext cx="7051826" cy="10260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399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33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835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3195" y="2043191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24421" y="4231427"/>
            <a:ext cx="2177386" cy="405315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591608" y="2907517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2312834" y="5095753"/>
            <a:ext cx="2177386" cy="405315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4" name="図プレースホルダー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0021" y="1744789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21288877">
            <a:off x="4401247" y="3933025"/>
            <a:ext cx="2177386" cy="405315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8" name="図プレースホルダー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768435" y="2318339"/>
            <a:ext cx="1687340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21288877">
            <a:off x="6489661" y="4506575"/>
            <a:ext cx="2177386" cy="405315"/>
          </a:xfr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467188" y="4869160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19595" y="5733256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644015" y="4581128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732428" y="5061181"/>
            <a:ext cx="1728342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59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83230" y="4821155"/>
            <a:ext cx="1800356" cy="1344149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2591608" y="4821155"/>
            <a:ext cx="1800356" cy="1344149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4499986" y="4821155"/>
            <a:ext cx="1800356" cy="1344149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08363" y="4821155"/>
            <a:ext cx="1800356" cy="1344149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755245" y="1937434"/>
            <a:ext cx="1731706" cy="2307657"/>
          </a:xfrm>
          <a:effectLst/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4" name="グラフ プレースホルダー 5"/>
          <p:cNvSpPr>
            <a:spLocks noGrp="1"/>
          </p:cNvSpPr>
          <p:nvPr>
            <p:ph type="chart" sz="quarter" idx="26" hasCustomPrompt="1"/>
          </p:nvPr>
        </p:nvSpPr>
        <p:spPr>
          <a:xfrm>
            <a:off x="2651583" y="1936904"/>
            <a:ext cx="1731706" cy="2307657"/>
          </a:xfrm>
          <a:effectLst/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5" name="グラフ プレースホルダー 5"/>
          <p:cNvSpPr>
            <a:spLocks noGrp="1"/>
          </p:cNvSpPr>
          <p:nvPr>
            <p:ph type="chart" sz="quarter" idx="27" hasCustomPrompt="1"/>
          </p:nvPr>
        </p:nvSpPr>
        <p:spPr>
          <a:xfrm>
            <a:off x="4565272" y="1936904"/>
            <a:ext cx="1731706" cy="2307657"/>
          </a:xfrm>
          <a:effectLst/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6" name="グラフ プレースホルダー 5"/>
          <p:cNvSpPr>
            <a:spLocks noGrp="1"/>
          </p:cNvSpPr>
          <p:nvPr>
            <p:ph type="chart" sz="quarter" idx="28" hasCustomPrompt="1"/>
          </p:nvPr>
        </p:nvSpPr>
        <p:spPr>
          <a:xfrm>
            <a:off x="6477014" y="1933503"/>
            <a:ext cx="1731706" cy="2307657"/>
          </a:xfrm>
          <a:effectLst/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59405" y="4485118"/>
            <a:ext cx="1724182" cy="33710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2663622" y="4485118"/>
            <a:ext cx="1724182" cy="337106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0" y="4485118"/>
            <a:ext cx="1724182" cy="337106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6480378" y="4485118"/>
            <a:ext cx="1724182" cy="33710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377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7" name="表プレースホルダー 6"/>
          <p:cNvSpPr>
            <a:spLocks noGrp="1"/>
          </p:cNvSpPr>
          <p:nvPr>
            <p:ph type="tbl" sz="quarter" idx="22" hasCustomPrompt="1"/>
          </p:nvPr>
        </p:nvSpPr>
        <p:spPr>
          <a:xfrm>
            <a:off x="899273" y="1893359"/>
            <a:ext cx="2196497" cy="3167823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3" name="表プレースホルダー 6"/>
          <p:cNvSpPr>
            <a:spLocks noGrp="1"/>
          </p:cNvSpPr>
          <p:nvPr>
            <p:ph type="tbl" sz="quarter" idx="23" hasCustomPrompt="1"/>
          </p:nvPr>
        </p:nvSpPr>
        <p:spPr>
          <a:xfrm>
            <a:off x="3383765" y="1896916"/>
            <a:ext cx="2196497" cy="3167823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4" name="表プレースホルダー 6"/>
          <p:cNvSpPr>
            <a:spLocks noGrp="1"/>
          </p:cNvSpPr>
          <p:nvPr>
            <p:ph type="tbl" sz="quarter" idx="24" hasCustomPrompt="1"/>
          </p:nvPr>
        </p:nvSpPr>
        <p:spPr>
          <a:xfrm>
            <a:off x="5868194" y="1896916"/>
            <a:ext cx="2196497" cy="3167823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28023" y="5205198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6033" y="5685251"/>
            <a:ext cx="7633511" cy="96010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927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755244" y="1844824"/>
            <a:ext cx="3960784" cy="4176464"/>
          </a:xfrm>
          <a:effectLst/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782051" y="3909054"/>
            <a:ext cx="337466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772043" y="4437112"/>
            <a:ext cx="3348663" cy="1633251"/>
          </a:xfrm>
        </p:spPr>
        <p:txBody>
          <a:bodyPr anchor="t"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36363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755244" y="1844824"/>
            <a:ext cx="7489482" cy="3120347"/>
          </a:xfrm>
          <a:effectLst/>
        </p:spPr>
        <p:txBody>
          <a:bodyPr>
            <a:norm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28023" y="5205198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6033" y="5685251"/>
            <a:ext cx="7633511" cy="81609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003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61336" y="1940835"/>
            <a:ext cx="3079972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1299824" y="4087724"/>
            <a:ext cx="3084714" cy="405315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914098" y="1940835"/>
            <a:ext cx="3079972" cy="2249592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5152586" y="4087724"/>
            <a:ext cx="3084714" cy="405315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4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85100" y="4766804"/>
            <a:ext cx="3154814" cy="139873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2085" y="4766573"/>
            <a:ext cx="3154814" cy="139873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411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85220" y="1946888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295352" y="2372883"/>
            <a:ext cx="4968983" cy="336037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685220" y="3936887"/>
            <a:ext cx="3382681" cy="481122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1295352" y="4362882"/>
            <a:ext cx="4968983" cy="336037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83230" y="2756926"/>
            <a:ext cx="7633511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683230" y="4773151"/>
            <a:ext cx="7633511" cy="1008111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985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91252" y="1652803"/>
            <a:ext cx="7633510" cy="2784309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28023" y="4341102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238155" y="4767096"/>
            <a:ext cx="4968983" cy="336037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6033" y="5253203"/>
            <a:ext cx="7633511" cy="1110177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28023" y="5205198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6033" y="5685251"/>
            <a:ext cx="7633511" cy="678129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77" y="4407438"/>
            <a:ext cx="7772009" cy="136154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77" y="2906273"/>
            <a:ext cx="7772009" cy="1501165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549" indent="0">
              <a:buNone/>
              <a:defRPr sz="1300"/>
            </a:lvl2pPr>
            <a:lvl3pPr marL="643098" indent="0">
              <a:buNone/>
              <a:defRPr sz="1100"/>
            </a:lvl3pPr>
            <a:lvl4pPr marL="964646" indent="0">
              <a:buNone/>
              <a:defRPr sz="1000"/>
            </a:lvl4pPr>
            <a:lvl5pPr marL="1286195" indent="0">
              <a:buNone/>
              <a:defRPr sz="1000"/>
            </a:lvl5pPr>
            <a:lvl6pPr marL="1607744" indent="0">
              <a:buNone/>
              <a:defRPr sz="1000"/>
            </a:lvl6pPr>
            <a:lvl7pPr marL="1929293" indent="0">
              <a:buNone/>
              <a:defRPr sz="1000"/>
            </a:lvl7pPr>
            <a:lvl8pPr marL="2250841" indent="0">
              <a:buNone/>
              <a:defRPr sz="1000"/>
            </a:lvl8pPr>
            <a:lvl9pPr marL="257239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883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3995886" y="1844824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3995886" y="2420888"/>
            <a:ext cx="4248840" cy="1344149"/>
          </a:xfrm>
        </p:spPr>
        <p:txBody>
          <a:bodyPr anchor="t"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995886" y="3861048"/>
            <a:ext cx="3382681" cy="48112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3995887" y="4437112"/>
            <a:ext cx="4248840" cy="1344149"/>
          </a:xfrm>
        </p:spPr>
        <p:txBody>
          <a:bodyPr anchor="t"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6653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202" y="4341102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539202" y="4917166"/>
            <a:ext cx="3407738" cy="1344149"/>
          </a:xfrm>
        </p:spPr>
        <p:txBody>
          <a:bodyPr anchor="t"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347577" y="4341102"/>
            <a:ext cx="3382681" cy="48112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347577" y="4917166"/>
            <a:ext cx="3384669" cy="1344149"/>
          </a:xfrm>
        </p:spPr>
        <p:txBody>
          <a:bodyPr anchor="t">
            <a:normAutofit/>
          </a:bodyPr>
          <a:lstStyle>
            <a:lvl1pPr algn="l">
              <a:defRPr sz="12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1510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606417" y="2339297"/>
            <a:ext cx="2916577" cy="753666"/>
          </a:xfrm>
        </p:spPr>
        <p:txBody>
          <a:bodyPr anchor="ctr"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円/楕円 1"/>
          <p:cNvSpPr/>
          <p:nvPr userDrawn="1"/>
        </p:nvSpPr>
        <p:spPr>
          <a:xfrm>
            <a:off x="827259" y="2054176"/>
            <a:ext cx="717844" cy="9570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606416" y="2048720"/>
            <a:ext cx="2916578" cy="372168"/>
          </a:xfrm>
        </p:spPr>
        <p:txBody>
          <a:bodyPr anchor="b">
            <a:noAutofit/>
          </a:bodyPr>
          <a:lstStyle>
            <a:lvl1pPr algn="l">
              <a:defRPr sz="1200" baseline="0">
                <a:solidFill>
                  <a:schemeClr val="accent1">
                    <a:lumMod val="7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1606417" y="3725996"/>
            <a:ext cx="2916577" cy="753666"/>
          </a:xfrm>
        </p:spPr>
        <p:txBody>
          <a:bodyPr anchor="ctr"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円/楕円 23"/>
          <p:cNvSpPr/>
          <p:nvPr userDrawn="1"/>
        </p:nvSpPr>
        <p:spPr>
          <a:xfrm>
            <a:off x="827259" y="3440875"/>
            <a:ext cx="717844" cy="9570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06416" y="3435419"/>
            <a:ext cx="2916578" cy="372168"/>
          </a:xfrm>
        </p:spPr>
        <p:txBody>
          <a:bodyPr anchor="b">
            <a:noAutofit/>
          </a:bodyPr>
          <a:lstStyle>
            <a:lvl1pPr algn="l">
              <a:defRPr sz="1200" baseline="0">
                <a:solidFill>
                  <a:schemeClr val="accent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606417" y="5123606"/>
            <a:ext cx="2916577" cy="753666"/>
          </a:xfrm>
        </p:spPr>
        <p:txBody>
          <a:bodyPr anchor="ctr"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円/楕円 26"/>
          <p:cNvSpPr/>
          <p:nvPr userDrawn="1"/>
        </p:nvSpPr>
        <p:spPr>
          <a:xfrm>
            <a:off x="827259" y="4838485"/>
            <a:ext cx="717844" cy="957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1606416" y="4833029"/>
            <a:ext cx="2916578" cy="372168"/>
          </a:xfrm>
        </p:spPr>
        <p:txBody>
          <a:bodyPr anchor="b">
            <a:noAutofit/>
          </a:bodyPr>
          <a:lstStyle>
            <a:lvl1pPr algn="l">
              <a:defRPr sz="1200" baseline="0">
                <a:solidFill>
                  <a:schemeClr val="accent2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5495186" y="2339297"/>
            <a:ext cx="2916577" cy="753666"/>
          </a:xfrm>
        </p:spPr>
        <p:txBody>
          <a:bodyPr anchor="ctr"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円/楕円 29"/>
          <p:cNvSpPr/>
          <p:nvPr userDrawn="1"/>
        </p:nvSpPr>
        <p:spPr>
          <a:xfrm>
            <a:off x="4716028" y="2054176"/>
            <a:ext cx="717844" cy="9570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5495185" y="2048720"/>
            <a:ext cx="2916578" cy="372168"/>
          </a:xfrm>
        </p:spPr>
        <p:txBody>
          <a:bodyPr anchor="b">
            <a:noAutofit/>
          </a:bodyPr>
          <a:lstStyle>
            <a:lvl1pPr algn="l"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495186" y="3725996"/>
            <a:ext cx="2916577" cy="753666"/>
          </a:xfrm>
        </p:spPr>
        <p:txBody>
          <a:bodyPr anchor="ctr"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円/楕円 32"/>
          <p:cNvSpPr/>
          <p:nvPr userDrawn="1"/>
        </p:nvSpPr>
        <p:spPr>
          <a:xfrm>
            <a:off x="4716028" y="3440875"/>
            <a:ext cx="717844" cy="9570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5495185" y="3435419"/>
            <a:ext cx="2916578" cy="372168"/>
          </a:xfrm>
        </p:spPr>
        <p:txBody>
          <a:bodyPr anchor="b">
            <a:noAutofit/>
          </a:bodyPr>
          <a:lstStyle>
            <a:lvl1pPr algn="l">
              <a:defRPr sz="1200" baseline="0">
                <a:solidFill>
                  <a:schemeClr val="accent3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5495186" y="5123606"/>
            <a:ext cx="2916577" cy="753666"/>
          </a:xfrm>
        </p:spPr>
        <p:txBody>
          <a:bodyPr anchor="ctr"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円/楕円 35"/>
          <p:cNvSpPr/>
          <p:nvPr userDrawn="1"/>
        </p:nvSpPr>
        <p:spPr>
          <a:xfrm>
            <a:off x="4716028" y="4838485"/>
            <a:ext cx="717844" cy="9570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5495185" y="4833029"/>
            <a:ext cx="2916578" cy="372168"/>
          </a:xfrm>
        </p:spPr>
        <p:txBody>
          <a:bodyPr anchor="b">
            <a:noAutofit/>
          </a:bodyPr>
          <a:lstStyle>
            <a:lvl1pPr algn="l">
              <a:defRPr sz="1200" baseline="0">
                <a:solidFill>
                  <a:schemeClr val="accent4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25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2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28023" y="4779203"/>
            <a:ext cx="3382681" cy="481122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238155" y="5205198"/>
            <a:ext cx="4968983" cy="336037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1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626033" y="5589241"/>
            <a:ext cx="7633511" cy="774139"/>
          </a:xfrm>
        </p:spPr>
        <p:txBody>
          <a:bodyPr anchor="t"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550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03729" y="4160929"/>
            <a:ext cx="5074435" cy="1620332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SECTION</a:t>
            </a:r>
            <a:br>
              <a:rPr lang="en-US" altLang="ja-JP" dirty="0"/>
            </a:br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215346" y="5685251"/>
            <a:ext cx="5350875" cy="81609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133648" y="9331073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5919614" y="9097132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5854666" y="7757894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6484144" y="8239626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 rot="18000000">
            <a:off x="124892" y="5668864"/>
            <a:ext cx="3648405" cy="360071"/>
          </a:xfrm>
        </p:spPr>
        <p:txBody>
          <a:bodyPr anchor="ctr">
            <a:normAutofit/>
          </a:bodyPr>
          <a:lstStyle>
            <a:lvl1pPr algn="r">
              <a:defRPr sz="18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235163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7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807651" y="1076739"/>
            <a:ext cx="5074435" cy="2950735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/>
            </a:lvl1pPr>
          </a:lstStyle>
          <a:p>
            <a:r>
              <a:rPr lang="en-US" altLang="ja-JP" dirty="0"/>
              <a:t>Presentation</a:t>
            </a:r>
            <a:br>
              <a:rPr lang="en-US" altLang="ja-JP" dirty="0"/>
            </a:br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879665" y="4293096"/>
            <a:ext cx="5077005" cy="1056117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</a:p>
          <a:p>
            <a:r>
              <a:rPr lang="en-US" dirty="0"/>
              <a:t>Sub Title Here</a:t>
            </a:r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4219657" y="2744334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5081805" y="294495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5585023" y="2713992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6061346" y="2667663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3737068" y="4100423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3233849" y="3890267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2757527" y="384393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12651304" y="2769263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11830973" y="2650986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2807650" y="4053069"/>
            <a:ext cx="5077005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519594" y="2542495"/>
            <a:ext cx="6157218" cy="886505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2400" baseline="0">
                <a:latin typeface="Aleo-BoldItalic" pitchFamily="34" charset="0"/>
              </a:defRPr>
            </a:lvl1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519593" y="3290731"/>
            <a:ext cx="5077005" cy="378296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4219657" y="2744334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5081805" y="294495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5585023" y="2713992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6061346" y="2667663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3737068" y="4100423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3233849" y="3890267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2757527" y="384393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12651304" y="2769263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11830973" y="2650986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627615" y="5397219"/>
            <a:ext cx="4644919" cy="1200133"/>
          </a:xfrm>
        </p:spPr>
        <p:txBody>
          <a:bodyPr anchor="b">
            <a:normAutofit/>
          </a:bodyPr>
          <a:lstStyle>
            <a:lvl1pPr algn="r">
              <a:defRPr sz="1200">
                <a:latin typeface="+mn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</p:spTree>
    <p:extLst>
      <p:ext uri="{BB962C8B-B14F-4D97-AF65-F5344CB8AC3E}">
        <p14:creationId xmlns:p14="http://schemas.microsoft.com/office/powerpoint/2010/main" val="15532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03729" y="4160929"/>
            <a:ext cx="5074435" cy="1620332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SECTION</a:t>
            </a:r>
            <a:br>
              <a:rPr lang="en-US" altLang="ja-JP" dirty="0"/>
            </a:br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3215346" y="5685251"/>
            <a:ext cx="5350875" cy="81609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133648" y="9331073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5919614" y="9097132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5854666" y="7757894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6484144" y="8239626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 rot="18000000">
            <a:off x="124892" y="5668864"/>
            <a:ext cx="3648405" cy="360071"/>
          </a:xfrm>
        </p:spPr>
        <p:txBody>
          <a:bodyPr anchor="ctr">
            <a:normAutofit/>
          </a:bodyPr>
          <a:lstStyle>
            <a:lvl1pPr algn="r">
              <a:defRPr sz="18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19297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7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253203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368052" y="1436131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2180582" y="319034"/>
            <a:ext cx="4509849" cy="13334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3064028" y="635086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2507058" y="100218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79309" y="5397219"/>
            <a:ext cx="6985382" cy="1200133"/>
          </a:xfrm>
        </p:spPr>
        <p:txBody>
          <a:bodyPr anchor="ctr">
            <a:normAutofit/>
          </a:bodyPr>
          <a:lstStyle>
            <a:lvl1pPr algn="ctr">
              <a:defRPr sz="22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6633729" y="6572701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6821200" y="5455605"/>
            <a:ext cx="4509849" cy="13334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5937753" y="5771657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6494723" y="5236789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68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368052" y="1436131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2180582" y="319034"/>
            <a:ext cx="4509849" cy="13334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3064028" y="635086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2507058" y="100218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6633729" y="6572701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6821200" y="5455605"/>
            <a:ext cx="4509849" cy="13334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5937753" y="5771657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6494723" y="5236789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251145" y="5205197"/>
            <a:ext cx="7453475" cy="864096"/>
          </a:xfrm>
        </p:spPr>
        <p:txBody>
          <a:bodyPr anchor="b">
            <a:normAutofit/>
          </a:bodyPr>
          <a:lstStyle>
            <a:lvl1pPr algn="l">
              <a:defRPr sz="3300" baseline="0">
                <a:solidFill>
                  <a:schemeClr val="bg1">
                    <a:lumMod val="9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145" y="5925277"/>
            <a:ext cx="7453475" cy="576064"/>
          </a:xfrm>
        </p:spPr>
        <p:txBody>
          <a:bodyPr anchor="t">
            <a:normAutofit/>
          </a:bodyPr>
          <a:lstStyle>
            <a:lvl1pPr algn="l">
              <a:defRPr sz="2200" baseline="0"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115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615" y="1391705"/>
            <a:ext cx="4340358" cy="50619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143" y="1391705"/>
            <a:ext cx="4340358" cy="506196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9906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2368052" y="1436131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2180582" y="319034"/>
            <a:ext cx="4509849" cy="13334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3064028" y="635086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2507058" y="100218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6633729" y="6572701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6821200" y="5455605"/>
            <a:ext cx="4509849" cy="13334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5937753" y="5771657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6494723" y="5236789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27259" y="3573016"/>
            <a:ext cx="7453475" cy="864096"/>
          </a:xfrm>
        </p:spPr>
        <p:txBody>
          <a:bodyPr anchor="b">
            <a:normAutofit/>
          </a:bodyPr>
          <a:lstStyle>
            <a:lvl1pPr algn="ctr">
              <a:defRPr sz="3300" baseline="0">
                <a:solidFill>
                  <a:schemeClr val="bg1">
                    <a:lumMod val="9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7259" y="4293096"/>
            <a:ext cx="7453475" cy="576064"/>
          </a:xfrm>
        </p:spPr>
        <p:txBody>
          <a:bodyPr anchor="t">
            <a:normAutofit/>
          </a:bodyPr>
          <a:lstStyle>
            <a:lvl1pPr algn="ctr">
              <a:defRPr sz="2200" baseline="0"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880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88221" cy="6858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5760235" y="308653"/>
            <a:ext cx="3276648" cy="1872208"/>
          </a:xfrm>
        </p:spPr>
        <p:txBody>
          <a:bodyPr anchor="b">
            <a:normAutofit/>
          </a:bodyPr>
          <a:lstStyle>
            <a:lvl1pPr algn="l">
              <a:defRPr sz="22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760235" y="2180862"/>
            <a:ext cx="3276648" cy="1056117"/>
          </a:xfrm>
        </p:spPr>
        <p:txBody>
          <a:bodyPr anchor="t">
            <a:normAutofit/>
          </a:bodyPr>
          <a:lstStyle>
            <a:lvl1pPr algn="l">
              <a:defRPr sz="1400" baseline="0">
                <a:solidFill>
                  <a:schemeClr val="tx1"/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2888989" y="7052755"/>
            <a:ext cx="6005909" cy="19795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3054259" y="5468271"/>
            <a:ext cx="4654807" cy="14592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1472870" y="7787881"/>
            <a:ext cx="6762673" cy="63357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2569946" y="5908864"/>
            <a:ext cx="4509849" cy="29408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16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18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791252" y="1700808"/>
            <a:ext cx="7453475" cy="1872208"/>
          </a:xfrm>
        </p:spPr>
        <p:txBody>
          <a:bodyPr anchor="b">
            <a:normAutofit/>
          </a:bodyPr>
          <a:lstStyle>
            <a:lvl1pPr algn="ctr">
              <a:defRPr sz="22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791252" y="3669027"/>
            <a:ext cx="7453475" cy="1056117"/>
          </a:xfrm>
        </p:spPr>
        <p:txBody>
          <a:bodyPr anchor="t">
            <a:normAutofit/>
          </a:bodyPr>
          <a:lstStyle>
            <a:lvl1pPr algn="ctr"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0535822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195529" y="274640"/>
            <a:ext cx="6841354" cy="658083"/>
          </a:xfrm>
        </p:spPr>
        <p:txBody>
          <a:bodyPr>
            <a:noAutofit/>
          </a:bodyPr>
          <a:lstStyle>
            <a:lvl1pPr algn="l">
              <a:defRPr sz="3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1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2" y="-4771498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8" y="-3281161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418879" y="447489"/>
            <a:ext cx="2024717" cy="27386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8"/>
            <a:ext cx="6841354" cy="356001"/>
          </a:xfrm>
        </p:spPr>
        <p:txBody>
          <a:bodyPr>
            <a:noAutofit/>
          </a:bodyPr>
          <a:lstStyle>
            <a:lvl1pPr marL="0" indent="0" algn="l">
              <a:lnSpc>
                <a:spcPts val="1500"/>
              </a:lnSpc>
              <a:buNone/>
              <a:defRPr sz="14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5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60"/>
            <a:ext cx="12256008" cy="108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8" y="3542268"/>
            <a:ext cx="12226269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3"/>
            <a:ext cx="3860465" cy="27386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295351" y="4005064"/>
            <a:ext cx="6300156" cy="720080"/>
          </a:xfrm>
        </p:spPr>
        <p:txBody>
          <a:bodyPr anchor="ctr">
            <a:normAutofit/>
          </a:bodyPr>
          <a:lstStyle>
            <a:lvl1pPr algn="ctr">
              <a:defRPr sz="22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300034" y="4694168"/>
            <a:ext cx="6296564" cy="1855179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5760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44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61048" y="2548119"/>
            <a:ext cx="6821906" cy="2379045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72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3133093"/>
            <a:ext cx="5943600" cy="157776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2386346"/>
            <a:ext cx="594360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655676" y="2944923"/>
            <a:ext cx="60471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0644" y="3133093"/>
            <a:ext cx="3742151" cy="157776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644" y="2386346"/>
            <a:ext cx="374215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66120" y="2944923"/>
            <a:ext cx="80560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71408" y="3134485"/>
            <a:ext cx="3742151" cy="157776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71408" y="2387738"/>
            <a:ext cx="374215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826884" y="2946315"/>
            <a:ext cx="80560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1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0645" y="3133093"/>
            <a:ext cx="2583406" cy="193922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645" y="2386346"/>
            <a:ext cx="2583406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66120" y="2944923"/>
            <a:ext cx="80560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80297" y="3133093"/>
            <a:ext cx="2583406" cy="193922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80297" y="2386346"/>
            <a:ext cx="2583406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335773" y="2944923"/>
            <a:ext cx="80560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949950" y="3133093"/>
            <a:ext cx="2583406" cy="193922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49950" y="2386346"/>
            <a:ext cx="2583406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005425" y="2944923"/>
            <a:ext cx="80560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5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6192" y="2352793"/>
            <a:ext cx="3540203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6192" y="1693143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01668" y="2203332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7174" y="2352793"/>
            <a:ext cx="3540203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57174" y="1693143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5012650" y="2203332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6192" y="4596419"/>
            <a:ext cx="3540203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46192" y="3936770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701668" y="4446959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4957174" y="4596419"/>
            <a:ext cx="3540203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57174" y="3936770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5012650" y="4446959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4767"/>
            <a:ext cx="8228595" cy="114262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03" y="1534673"/>
            <a:ext cx="4040061" cy="64000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49" indent="0">
              <a:buNone/>
              <a:defRPr sz="1400" b="1"/>
            </a:lvl2pPr>
            <a:lvl3pPr marL="643098" indent="0">
              <a:buNone/>
              <a:defRPr sz="1300" b="1"/>
            </a:lvl3pPr>
            <a:lvl4pPr marL="964646" indent="0">
              <a:buNone/>
              <a:defRPr sz="1100" b="1"/>
            </a:lvl4pPr>
            <a:lvl5pPr marL="1286195" indent="0">
              <a:buNone/>
              <a:defRPr sz="1100" b="1"/>
            </a:lvl5pPr>
            <a:lvl6pPr marL="1607744" indent="0">
              <a:buNone/>
              <a:defRPr sz="1100" b="1"/>
            </a:lvl6pPr>
            <a:lvl7pPr marL="1929293" indent="0">
              <a:buNone/>
              <a:defRPr sz="1100" b="1"/>
            </a:lvl7pPr>
            <a:lvl8pPr marL="2250841" indent="0">
              <a:buNone/>
              <a:defRPr sz="1100" b="1"/>
            </a:lvl8pPr>
            <a:lvl9pPr marL="257239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03" y="2174679"/>
            <a:ext cx="4040061" cy="395172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1" y="1534673"/>
            <a:ext cx="4041177" cy="640006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549" indent="0">
              <a:buNone/>
              <a:defRPr sz="1400" b="1"/>
            </a:lvl2pPr>
            <a:lvl3pPr marL="643098" indent="0">
              <a:buNone/>
              <a:defRPr sz="1300" b="1"/>
            </a:lvl3pPr>
            <a:lvl4pPr marL="964646" indent="0">
              <a:buNone/>
              <a:defRPr sz="1100" b="1"/>
            </a:lvl4pPr>
            <a:lvl5pPr marL="1286195" indent="0">
              <a:buNone/>
              <a:defRPr sz="1100" b="1"/>
            </a:lvl5pPr>
            <a:lvl6pPr marL="1607744" indent="0">
              <a:buNone/>
              <a:defRPr sz="1100" b="1"/>
            </a:lvl6pPr>
            <a:lvl7pPr marL="1929293" indent="0">
              <a:buNone/>
              <a:defRPr sz="1100" b="1"/>
            </a:lvl7pPr>
            <a:lvl8pPr marL="2250841" indent="0">
              <a:buNone/>
              <a:defRPr sz="1100" b="1"/>
            </a:lvl8pPr>
            <a:lvl9pPr marL="257239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1" y="2174679"/>
            <a:ext cx="4041177" cy="395172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41651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8910" y="3704844"/>
            <a:ext cx="1871680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8910" y="3045195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117775" y="3555384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1290621" y="2116907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417250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37218" y="3704844"/>
            <a:ext cx="1871680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37218" y="3045195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116084" y="3555384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288930" y="2116907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3415558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27" y="3704844"/>
            <a:ext cx="1871680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35527" y="3045195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114392" y="3555384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5287238" y="2116907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5413867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633835" y="3704844"/>
            <a:ext cx="1871680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633835" y="3045195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7112700" y="3555384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7285546" y="2116907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7412175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772017" y="3704844"/>
            <a:ext cx="2457247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72017" y="3045195"/>
            <a:ext cx="245724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543666" y="3555384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1716512" y="2116907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843140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43377" y="3704844"/>
            <a:ext cx="2457247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43377" y="3045195"/>
            <a:ext cx="245724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115025" y="3555384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4287871" y="2116907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414500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914736" y="3704844"/>
            <a:ext cx="2457247" cy="1653532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914736" y="3045195"/>
            <a:ext cx="245724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686385" y="3555384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6859231" y="2116907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6985859" y="2286314"/>
            <a:ext cx="315000" cy="420065"/>
          </a:xfrm>
        </p:spPr>
        <p:txBody>
          <a:bodyPr>
            <a:normAutofit/>
          </a:bodyPr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04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30" y="2265694"/>
            <a:ext cx="3213870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130" y="1606045"/>
            <a:ext cx="32138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159606" y="2116234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443922" y="1736794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70550" y="1906201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44141" y="2265694"/>
            <a:ext cx="3213870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44141" y="1606045"/>
            <a:ext cx="32138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5499616" y="2116234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4783932" y="1736794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910561" y="1906201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04130" y="4509321"/>
            <a:ext cx="3213870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04130" y="3849671"/>
            <a:ext cx="32138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59606" y="4359860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443922" y="3980421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570550" y="4149827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444141" y="4509321"/>
            <a:ext cx="3213870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444141" y="3849671"/>
            <a:ext cx="321387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5499616" y="4359860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4783932" y="3980421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4910561" y="4149827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2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2" y="228224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2" y="162259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28977" y="2132782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13293" y="1753342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39922" y="1922749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50960" y="228224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60" y="162259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906435" y="2132782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190751" y="1753342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3317380" y="1922749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44843" y="228224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44843" y="162259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800318" y="2132782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6084635" y="1753342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6211263" y="1922749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73502" y="4454063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73502" y="3794414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028977" y="4304603"/>
            <a:ext cx="91395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313293" y="3925163"/>
            <a:ext cx="568258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439922" y="409457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850960" y="4454063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850960" y="3794414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3906435" y="4304603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3190751" y="3925163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3317380" y="409457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44843" y="4454063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44843" y="3794414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6800318" y="4304603"/>
            <a:ext cx="913950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6084635" y="3925163"/>
            <a:ext cx="568258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6211263" y="409457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2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2" y="228224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2" y="162259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28977" y="2132782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13293" y="1753342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50960" y="228224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60" y="162259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906435" y="2132782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190751" y="1753342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44843" y="228224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44843" y="162259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800318" y="2132782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6084635" y="1753342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73502" y="4454063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73502" y="3794414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028977" y="4304603"/>
            <a:ext cx="91395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313293" y="3925163"/>
            <a:ext cx="568258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850960" y="4454063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850960" y="3794414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3906435" y="4304603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3190751" y="3925163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44843" y="4454063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44843" y="3794414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6800318" y="4304603"/>
            <a:ext cx="913950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6084635" y="3925163"/>
            <a:ext cx="568258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375073" y="1896783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01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3252531" y="1896783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6146415" y="1896783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375073" y="4068604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04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3252531" y="4068604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05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6146415" y="4068604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06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35291" y="2482903"/>
            <a:ext cx="2677223" cy="37528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291" y="1871641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890766" y="2381831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1175082" y="2002391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1236862" y="2145832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01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35291" y="3831436"/>
            <a:ext cx="2677223" cy="37528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35291" y="3220174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890766" y="3730363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175082" y="3350923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36862" y="3494364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35291" y="5179969"/>
            <a:ext cx="2677223" cy="37528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835291" y="4568707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890766" y="5078896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1175082" y="4699456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1236862" y="4842897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20149" y="2482903"/>
            <a:ext cx="2677223" cy="37528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20149" y="1871641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5375624" y="2381831"/>
            <a:ext cx="91395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4659940" y="2002391"/>
            <a:ext cx="568258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4721720" y="2145832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04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5320149" y="3831436"/>
            <a:ext cx="2677223" cy="37528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320149" y="3220174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5375624" y="3730363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4659940" y="3350923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4721720" y="3494364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05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320149" y="5179969"/>
            <a:ext cx="2677223" cy="37528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320149" y="4568707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5375624" y="5078896"/>
            <a:ext cx="913950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4659940" y="4699456"/>
            <a:ext cx="568258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4721720" y="4842897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06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06760" y="2922710"/>
            <a:ext cx="164499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1406760" y="3922517"/>
            <a:ext cx="164499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3" y="2829076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3" y="3828883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155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06760" y="2454895"/>
            <a:ext cx="164499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1406760" y="3454702"/>
            <a:ext cx="164499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3" y="2361261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3" y="3361068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1406760" y="4454509"/>
            <a:ext cx="164499" cy="2196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650423" y="4360875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35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06760" y="1928652"/>
            <a:ext cx="164499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1406760" y="2928459"/>
            <a:ext cx="164499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3" y="1835018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3" y="2834825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1406760" y="3928266"/>
            <a:ext cx="164499" cy="2196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650423" y="3834632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406760" y="4928073"/>
            <a:ext cx="164499" cy="2196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650423" y="4834439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84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430751" y="1694012"/>
            <a:ext cx="4373526" cy="4519323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13106" y="3853476"/>
            <a:ext cx="4522561" cy="151945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3106" y="3106729"/>
            <a:ext cx="452256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168582" y="3665306"/>
            <a:ext cx="60471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62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13106" y="3853476"/>
            <a:ext cx="4522561" cy="151945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3106" y="3106729"/>
            <a:ext cx="452256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168582" y="3665306"/>
            <a:ext cx="60471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14876"/>
            <a:ext cx="4661184" cy="3258053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1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430751" y="1694012"/>
            <a:ext cx="4373526" cy="4519323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4159945" y="3451507"/>
            <a:ext cx="218824" cy="292228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4159945" y="4098985"/>
            <a:ext cx="218824" cy="292228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4155083" y="4746463"/>
            <a:ext cx="218824" cy="292228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49990" y="3348572"/>
            <a:ext cx="4464628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4449990" y="3996050"/>
            <a:ext cx="4464628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4449989" y="4643528"/>
            <a:ext cx="4464628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7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584929" y="1633901"/>
            <a:ext cx="1689283" cy="225168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567542" y="4203885"/>
            <a:ext cx="358775" cy="47912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613504" y="4265520"/>
            <a:ext cx="266851" cy="355856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2279" y="4246092"/>
            <a:ext cx="1301933" cy="375285"/>
          </a:xfrm>
        </p:spPr>
        <p:txBody>
          <a:bodyPr anchor="ctr"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567542" y="4809305"/>
            <a:ext cx="358775" cy="47912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613504" y="4870940"/>
            <a:ext cx="266851" cy="355856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972279" y="4851512"/>
            <a:ext cx="1301933" cy="375285"/>
          </a:xfrm>
        </p:spPr>
        <p:txBody>
          <a:bodyPr anchor="ctr"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567542" y="5434156"/>
            <a:ext cx="358775" cy="47912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613504" y="5495791"/>
            <a:ext cx="266851" cy="355856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972279" y="5476362"/>
            <a:ext cx="1301933" cy="375285"/>
          </a:xfrm>
        </p:spPr>
        <p:txBody>
          <a:bodyPr anchor="ctr">
            <a:normAutofit/>
          </a:bodyPr>
          <a:lstStyle>
            <a:lvl1pPr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2462105" y="2431982"/>
            <a:ext cx="2890945" cy="1259532"/>
          </a:xfrm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62105" y="1511721"/>
            <a:ext cx="2890945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517582" y="2310705"/>
            <a:ext cx="60471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2462105" y="1892582"/>
            <a:ext cx="2890945" cy="4070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5619789" y="1744848"/>
            <a:ext cx="1" cy="5137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5619789" y="2515561"/>
            <a:ext cx="0" cy="72733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5619789" y="3499862"/>
            <a:ext cx="0" cy="72733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5619789" y="4484163"/>
            <a:ext cx="1" cy="72732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5515494" y="1569329"/>
            <a:ext cx="208589" cy="278162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5523440" y="2258591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5523440" y="3242891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5523440" y="4227192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5523440" y="5211492"/>
            <a:ext cx="192699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5767284" y="1545916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5767284" y="2224629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5767284" y="2549522"/>
            <a:ext cx="2817293" cy="582933"/>
          </a:xfrm>
        </p:spPr>
        <p:txBody>
          <a:bodyPr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5767284" y="3196192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5767284" y="3521086"/>
            <a:ext cx="2817293" cy="582933"/>
          </a:xfrm>
        </p:spPr>
        <p:txBody>
          <a:bodyPr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5767283" y="4167756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5767284" y="4492649"/>
            <a:ext cx="2817293" cy="582933"/>
          </a:xfrm>
        </p:spPr>
        <p:txBody>
          <a:bodyPr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767283" y="5143569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5767283" y="5468463"/>
            <a:ext cx="2817293" cy="582933"/>
          </a:xfrm>
        </p:spPr>
        <p:txBody>
          <a:bodyPr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2462105" y="3812974"/>
            <a:ext cx="2888549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2462105" y="4137867"/>
            <a:ext cx="2888549" cy="762408"/>
          </a:xfrm>
        </p:spPr>
        <p:txBody>
          <a:bodyPr numCol="2"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2462105" y="4984115"/>
            <a:ext cx="2888549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2462105" y="5309009"/>
            <a:ext cx="2888549" cy="767219"/>
          </a:xfrm>
        </p:spPr>
        <p:txBody>
          <a:bodyPr numCol="2">
            <a:normAutofit/>
          </a:bodyPr>
          <a:lstStyle>
            <a:lvl1pPr marL="142875" indent="-142875">
              <a:spcBef>
                <a:spcPts val="0"/>
              </a:spcBef>
              <a:buFont typeface="Wingdings" panose="05000000000000000000" pitchFamily="2" charset="2"/>
              <a:buChar char="n"/>
              <a:defRPr sz="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35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1443" y="4520737"/>
            <a:ext cx="184487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61443" y="3893176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026905" y="4371276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761822" y="1821407"/>
            <a:ext cx="1444116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2875337" y="1821407"/>
            <a:ext cx="1444116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4988853" y="1821407"/>
            <a:ext cx="1444116" cy="1924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7102368" y="1821407"/>
            <a:ext cx="1444116" cy="192489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2674958" y="4520737"/>
            <a:ext cx="184487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2674958" y="3893176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3140420" y="4371276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788474" y="4520737"/>
            <a:ext cx="184487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788474" y="3893176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253936" y="4371276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6901989" y="4520737"/>
            <a:ext cx="184487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6901989" y="3893176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7367451" y="4371276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7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00" y="3138432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742279" y="1412941"/>
            <a:ext cx="1294514" cy="172549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2855794" y="1412941"/>
            <a:ext cx="1294514" cy="172549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4969310" y="1412941"/>
            <a:ext cx="1294514" cy="1725491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7082826" y="1412941"/>
            <a:ext cx="1294514" cy="172549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2580615" y="3138432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694131" y="3138432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6807646" y="3138432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467100" y="5632473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742279" y="3906982"/>
            <a:ext cx="1294514" cy="172549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2855794" y="3906982"/>
            <a:ext cx="1294514" cy="172549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4969310" y="3906982"/>
            <a:ext cx="1294514" cy="1725491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7082826" y="3906982"/>
            <a:ext cx="1294514" cy="172549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2580615" y="5632473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4694131" y="5632473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6807646" y="5632473"/>
            <a:ext cx="184487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85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3385" y="4520737"/>
            <a:ext cx="225548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43385" y="3893176"/>
            <a:ext cx="225548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614152" y="4371276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349069" y="1821407"/>
            <a:ext cx="1444116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3849942" y="1821407"/>
            <a:ext cx="1444116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6350815" y="1821407"/>
            <a:ext cx="1444116" cy="1924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685709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3444258" y="4520737"/>
            <a:ext cx="225548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3444258" y="3893176"/>
            <a:ext cx="225548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115025" y="4371276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5945131" y="4520737"/>
            <a:ext cx="2255484" cy="1144637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5945131" y="3893176"/>
            <a:ext cx="225548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6615898" y="4371276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89843"/>
            <a:ext cx="9143821" cy="2942545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789843"/>
            <a:ext cx="4093028" cy="2942545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200" y="2603297"/>
            <a:ext cx="3552372" cy="19065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88" y="4860134"/>
            <a:ext cx="6753225" cy="1147893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2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88" y="4860134"/>
            <a:ext cx="6753225" cy="1147893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1789843"/>
            <a:ext cx="914382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9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63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53450" y="4860134"/>
            <a:ext cx="4301984" cy="1147893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1789843"/>
            <a:ext cx="914382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9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9095" y="1789843"/>
            <a:ext cx="2913934" cy="4238745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39516" y="2021617"/>
            <a:ext cx="2543056" cy="37758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46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88" y="4860134"/>
            <a:ext cx="6753225" cy="1147893"/>
          </a:xfrm>
        </p:spPr>
        <p:txBody>
          <a:bodyPr anchor="ctr"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789843"/>
            <a:ext cx="914382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4094458"/>
            <a:ext cx="9143821" cy="629125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95388" y="4105647"/>
            <a:ext cx="6753225" cy="588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47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3719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046810" y="1789919"/>
            <a:ext cx="3050382" cy="2947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88" y="4860134"/>
            <a:ext cx="6753225" cy="1147893"/>
          </a:xfrm>
        </p:spPr>
        <p:txBody>
          <a:bodyPr anchor="ctr"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306695" y="2355586"/>
            <a:ext cx="309495" cy="412723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3676651" y="2305776"/>
            <a:ext cx="21569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1789918"/>
            <a:ext cx="3046808" cy="294791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6097014" y="1789918"/>
            <a:ext cx="3046808" cy="294791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3306695" y="3112923"/>
            <a:ext cx="309495" cy="412723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3676651" y="3063113"/>
            <a:ext cx="21569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3306695" y="3870260"/>
            <a:ext cx="309495" cy="412723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3676651" y="3820450"/>
            <a:ext cx="21569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9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2" y="2475792"/>
            <a:ext cx="247277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2" y="1816142"/>
            <a:ext cx="247277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28977" y="2326331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313293" y="1946892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39922" y="2116298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94139" y="2517761"/>
            <a:ext cx="2515355" cy="1371415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94139" y="1858111"/>
            <a:ext cx="2515355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230496" y="2368301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8271074" y="1988861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8397703" y="2158268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3502" y="4668406"/>
            <a:ext cx="247277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73502" y="4008757"/>
            <a:ext cx="247277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028977" y="4518946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313293" y="4139506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439922" y="4308913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694139" y="4668406"/>
            <a:ext cx="2515355" cy="1371415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94139" y="4008757"/>
            <a:ext cx="2515355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230496" y="4518946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8271074" y="4139506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8397703" y="4308913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02" y="1485964"/>
            <a:ext cx="1791819" cy="488220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3821430" y="2110617"/>
            <a:ext cx="1527811" cy="365607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0" y="6389527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063323" y="1296810"/>
            <a:ext cx="3034578" cy="5561191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2" y="2475792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2" y="1816142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28977" y="2326331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313293" y="1946892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39922" y="2116298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84195" y="2517761"/>
            <a:ext cx="2125299" cy="1371415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84195" y="1858111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230496" y="2368301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8271074" y="1988861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8397703" y="2158268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3502" y="4668406"/>
            <a:ext cx="2125299" cy="1371415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73502" y="4008757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028977" y="4518946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313293" y="4139506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439922" y="4308913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084195" y="4668406"/>
            <a:ext cx="2125299" cy="1371415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84195" y="4008757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230496" y="4518946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8271074" y="4139506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8397703" y="4308913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4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4256503" y="1680892"/>
            <a:ext cx="4888286" cy="263886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680892"/>
            <a:ext cx="4888286" cy="263886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5743" y="5096102"/>
            <a:ext cx="3200305" cy="1144637"/>
          </a:xfrm>
        </p:spPr>
        <p:txBody>
          <a:bodyPr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5743" y="4468541"/>
            <a:ext cx="320030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28455" y="4946642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204105" y="5096102"/>
            <a:ext cx="3200305" cy="1144637"/>
          </a:xfrm>
        </p:spPr>
        <p:txBody>
          <a:bodyPr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204105" y="4468541"/>
            <a:ext cx="320030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5256817" y="4946642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28950" y="2431323"/>
            <a:ext cx="4438650" cy="1144637"/>
          </a:xfrm>
        </p:spPr>
        <p:txBody>
          <a:bodyPr>
            <a:normAutofit/>
          </a:bodyPr>
          <a:lstStyle>
            <a:lvl1pPr marL="171450" indent="-171450" algn="l">
              <a:spcBef>
                <a:spcPts val="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028950" y="1803762"/>
            <a:ext cx="4438650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3081662" y="2281863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28741" y="1719570"/>
            <a:ext cx="1444116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3028950" y="4703443"/>
            <a:ext cx="4438650" cy="1144637"/>
          </a:xfrm>
        </p:spPr>
        <p:txBody>
          <a:bodyPr>
            <a:normAutofit/>
          </a:bodyPr>
          <a:lstStyle>
            <a:lvl1pPr marL="171450" indent="-171450" algn="l">
              <a:spcBef>
                <a:spcPts val="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3028950" y="4075882"/>
            <a:ext cx="4438650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081662" y="4553982"/>
            <a:ext cx="913950" cy="480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8741" y="3991690"/>
            <a:ext cx="1444116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33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930699"/>
            <a:ext cx="9143821" cy="4240380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93760" y="5024482"/>
            <a:ext cx="5948012" cy="1146596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4239972"/>
            <a:ext cx="9143821" cy="629125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505643" y="1252724"/>
            <a:ext cx="1879241" cy="3627655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1644790" y="1906116"/>
            <a:ext cx="1600948" cy="297441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67100" y="4261156"/>
            <a:ext cx="4181929" cy="58841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45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338567" y="1496695"/>
            <a:ext cx="1589088" cy="3397774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3779713" y="1496695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5500229" y="1496695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7220745" y="1496695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2059197" y="1496695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058970" y="4396371"/>
            <a:ext cx="1589315" cy="498098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3779486" y="4396371"/>
            <a:ext cx="1589315" cy="498098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500002" y="4396371"/>
            <a:ext cx="1589315" cy="498098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7220518" y="4396371"/>
            <a:ext cx="1589315" cy="498098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8454" y="4396371"/>
            <a:ext cx="1589315" cy="498098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7994" y="5155660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9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6289668" y="1457289"/>
            <a:ext cx="2682000" cy="2280352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69668" y="1457289"/>
            <a:ext cx="1710000" cy="228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1159668" y="1457289"/>
            <a:ext cx="1857638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187668" y="3737641"/>
            <a:ext cx="2682000" cy="2280352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2714887" y="3737641"/>
            <a:ext cx="1864782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4579668" y="1457289"/>
            <a:ext cx="1857638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579668" y="3737641"/>
            <a:ext cx="1710000" cy="2280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6134887" y="3737641"/>
            <a:ext cx="1864782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4670" y="1690679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441009" y="1690679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76873" y="3956746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7731" y="3956746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8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187668" y="3737641"/>
            <a:ext cx="2682000" cy="2280352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69668" y="1457289"/>
            <a:ext cx="1710000" cy="228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1159668" y="1457289"/>
            <a:ext cx="1857638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2714887" y="3737641"/>
            <a:ext cx="1864782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4670" y="1690679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76873" y="3956746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4579938" y="1457111"/>
            <a:ext cx="4391475" cy="4560443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68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0" y="6389527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3697515" y="4057205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697515" y="4057205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697515" y="4057205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697515" y="4057205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697514" y="4057204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697514" y="4057204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28824" y="5160092"/>
            <a:ext cx="2778292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28824" y="4591066"/>
            <a:ext cx="277829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081535" y="5069166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6884" y="5145863"/>
            <a:ext cx="2778292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6884" y="4576838"/>
            <a:ext cx="277829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148515" y="5054938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28824" y="3672233"/>
            <a:ext cx="2778292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028824" y="3103207"/>
            <a:ext cx="277829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6081535" y="3581308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6884" y="3658005"/>
            <a:ext cx="2778292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336884" y="3088979"/>
            <a:ext cx="277829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2148515" y="3567080"/>
            <a:ext cx="91395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028824" y="2167596"/>
            <a:ext cx="2778292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6028824" y="1598570"/>
            <a:ext cx="277829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081535" y="2076670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6884" y="2167596"/>
            <a:ext cx="2778292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336884" y="1598570"/>
            <a:ext cx="277829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2148515" y="2076670"/>
            <a:ext cx="913950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5590447" y="4840115"/>
            <a:ext cx="438378" cy="34765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3115176" y="4698249"/>
            <a:ext cx="366395" cy="12763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3115176" y="3338029"/>
            <a:ext cx="366395" cy="2841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3115176" y="1847619"/>
            <a:ext cx="366395" cy="6984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5590447" y="3352256"/>
            <a:ext cx="438378" cy="7770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5590447" y="1847620"/>
            <a:ext cx="438378" cy="12231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3481570" y="4602260"/>
            <a:ext cx="143962" cy="19197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5446485" y="4033295"/>
            <a:ext cx="143962" cy="191979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3481570" y="3526189"/>
            <a:ext cx="143962" cy="191979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5446485" y="2974807"/>
            <a:ext cx="143962" cy="191979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3481570" y="2450117"/>
            <a:ext cx="143962" cy="191979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5446485" y="5091782"/>
            <a:ext cx="143962" cy="19197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 mod="1"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3" y="272533"/>
            <a:ext cx="3007439" cy="116273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544" y="272533"/>
            <a:ext cx="5111754" cy="5853873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3" y="1435266"/>
            <a:ext cx="3007439" cy="4691140"/>
          </a:xfrm>
        </p:spPr>
        <p:txBody>
          <a:bodyPr/>
          <a:lstStyle>
            <a:lvl1pPr marL="0" indent="0">
              <a:buNone/>
              <a:defRPr sz="1000"/>
            </a:lvl1pPr>
            <a:lvl2pPr marL="321549" indent="0">
              <a:buNone/>
              <a:defRPr sz="800"/>
            </a:lvl2pPr>
            <a:lvl3pPr marL="643098" indent="0">
              <a:buNone/>
              <a:defRPr sz="700"/>
            </a:lvl3pPr>
            <a:lvl4pPr marL="964646" indent="0">
              <a:buNone/>
              <a:defRPr sz="600"/>
            </a:lvl4pPr>
            <a:lvl5pPr marL="1286195" indent="0">
              <a:buNone/>
              <a:defRPr sz="600"/>
            </a:lvl5pPr>
            <a:lvl6pPr marL="1607744" indent="0">
              <a:buNone/>
              <a:defRPr sz="600"/>
            </a:lvl6pPr>
            <a:lvl7pPr marL="1929293" indent="0">
              <a:buNone/>
              <a:defRPr sz="600"/>
            </a:lvl7pPr>
            <a:lvl8pPr marL="2250841" indent="0">
              <a:buNone/>
              <a:defRPr sz="600"/>
            </a:lvl8pPr>
            <a:lvl9pPr marL="257239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2025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3843810" y="3904376"/>
            <a:ext cx="1473604" cy="196792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0" y="6389527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4271963" y="4488227"/>
            <a:ext cx="600075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385762" y="3953038"/>
            <a:ext cx="959852" cy="16801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3843810" y="2845451"/>
            <a:ext cx="1473604" cy="196792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4271963" y="3429303"/>
            <a:ext cx="600075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378012" y="2903538"/>
            <a:ext cx="959852" cy="16801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3835198" y="1745294"/>
            <a:ext cx="1473604" cy="196792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4263351" y="2329146"/>
            <a:ext cx="600075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6219" y="4823867"/>
            <a:ext cx="2913603" cy="119901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6219" y="4164218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2410823" y="4674407"/>
            <a:ext cx="913950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771403" y="3614367"/>
            <a:ext cx="2913603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771403" y="2954718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5825151" y="3464907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219" y="2475642"/>
            <a:ext cx="2913603" cy="119901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6219" y="1815992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2410823" y="2326181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69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 mod="1">
    <p:ext uri="{DCECCB84-F9BA-43D5-87BE-67443E8EF086}">
      <p15:sldGuideLst xmlns:p15="http://schemas.microsoft.com/office/powerpoint/2012/main">
        <p15:guide id="1" orient="horz" pos="3262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3177747" y="2347473"/>
            <a:ext cx="1523071" cy="1143765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12946" y="2306472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71770" y="2662406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1770" y="2002756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206375" y="2512946"/>
            <a:ext cx="913950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938660" y="2662406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938660" y="2002756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5992408" y="2512946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268401" y="4503196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8401" y="3843547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2203006" y="4353736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938660" y="4503196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938660" y="3843547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5992408" y="4353736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4633958" y="2155635"/>
            <a:ext cx="1142127" cy="1525255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96533" y="2306472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3368219" y="3843548"/>
            <a:ext cx="1142127" cy="1525255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512946" y="3980818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4442667" y="4033201"/>
            <a:ext cx="1523071" cy="1143765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96533" y="3980818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1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4583787" y="1828030"/>
            <a:ext cx="1368425" cy="2113803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4247234" y="3776976"/>
            <a:ext cx="1824848" cy="1585108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3215362" y="3368151"/>
            <a:ext cx="1368425" cy="2113803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3095492" y="1947900"/>
            <a:ext cx="1824848" cy="1585108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938660" y="2238630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938660" y="1578980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5992408" y="2089170"/>
            <a:ext cx="913950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952212" y="4813727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52212" y="4154078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6005961" y="4664267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71770" y="4813727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1770" y="4154078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2206375" y="4664267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71770" y="2238630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71770" y="1578980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2206375" y="2089170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159658" y="2493754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5159658" y="4359498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3675050" y="4367748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3675050" y="2493754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95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446352" y="2909923"/>
            <a:ext cx="2086986" cy="3774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01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2485015" y="2909923"/>
            <a:ext cx="2086986" cy="37743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4523677" y="2909923"/>
            <a:ext cx="2086986" cy="37743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03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6562340" y="2909922"/>
            <a:ext cx="2086986" cy="37743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04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2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2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85015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15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3677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23677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62340" y="3389177"/>
            <a:ext cx="1964443" cy="2099823"/>
          </a:xfrm>
        </p:spPr>
        <p:txBody>
          <a:bodyPr>
            <a:normAutofit/>
          </a:bodyPr>
          <a:lstStyle>
            <a:lvl1pPr marL="171450" indent="-171450" algn="l"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562340" y="1809094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38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4253248" y="3793164"/>
            <a:ext cx="637505" cy="2335126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78958" y="2015767"/>
            <a:ext cx="2999117" cy="393753"/>
          </a:xfrm>
        </p:spPr>
        <p:txBody>
          <a:bodyPr>
            <a:normAutofit/>
          </a:bodyPr>
          <a:lstStyle>
            <a:lvl1pPr algn="ctr"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78958" y="1460912"/>
            <a:ext cx="299911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4121542" y="1932994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4305970" y="2504384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432598" y="267379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5350520" y="3486014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5477148" y="3655420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45406" y="3750284"/>
            <a:ext cx="2125299" cy="730957"/>
          </a:xfrm>
        </p:spPr>
        <p:txBody>
          <a:bodyPr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45406" y="3195430"/>
            <a:ext cx="212529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6088270" y="3667512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3259960" y="3483100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3386588" y="3652507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94842" y="3747370"/>
            <a:ext cx="2125299" cy="730957"/>
          </a:xfrm>
        </p:spPr>
        <p:txBody>
          <a:bodyPr>
            <a:normAutofit/>
          </a:bodyPr>
          <a:lstStyle>
            <a:lvl1pPr algn="r"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94842" y="3192516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2156183" y="3664598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5940209" y="4905794"/>
            <a:ext cx="568258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6066837" y="5075201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635095" y="5170064"/>
            <a:ext cx="2125299" cy="730957"/>
          </a:xfrm>
        </p:spPr>
        <p:txBody>
          <a:bodyPr>
            <a:normAutofit/>
          </a:bodyPr>
          <a:lstStyle>
            <a:lvl1pPr algn="l"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35095" y="4615210"/>
            <a:ext cx="212529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6677959" y="5087292"/>
            <a:ext cx="91395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2673231" y="4908534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2799859" y="5077941"/>
            <a:ext cx="315000" cy="420065"/>
          </a:xfrm>
        </p:spPr>
        <p:txBody>
          <a:bodyPr>
            <a:normAutofit/>
          </a:bodyPr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408113" y="5172805"/>
            <a:ext cx="2125299" cy="730957"/>
          </a:xfrm>
        </p:spPr>
        <p:txBody>
          <a:bodyPr>
            <a:normAutofit/>
          </a:bodyPr>
          <a:lstStyle>
            <a:lvl1pPr algn="r"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408113" y="4617951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569454" y="5090032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7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 mod="1">
    <p:ext uri="{DCECCB84-F9BA-43D5-87BE-67443E8EF086}">
      <p15:sldGuideLst xmlns:p15="http://schemas.microsoft.com/office/powerpoint/2012/main">
        <p15:guide id="1" orient="horz" pos="319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8990" y="1492712"/>
            <a:ext cx="3927335" cy="754726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4108782" y="1488558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4170562" y="1631999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01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68990" y="2430408"/>
            <a:ext cx="3927335" cy="754726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4108782" y="2426254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4170562" y="2569695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02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68990" y="3368105"/>
            <a:ext cx="3927335" cy="754726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4108782" y="3363951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4170562" y="3507392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03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68990" y="4305801"/>
            <a:ext cx="3927335" cy="754726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4108782" y="4301647"/>
            <a:ext cx="568258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4170562" y="4445088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04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68990" y="5243497"/>
            <a:ext cx="3927335" cy="754726"/>
          </a:xfrm>
        </p:spPr>
        <p:txBody>
          <a:bodyPr anchor="ctr"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4108782" y="5239343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170562" y="5382784"/>
            <a:ext cx="4446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05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404446" y="1477060"/>
            <a:ext cx="3376247" cy="45211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4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3184249" y="1290525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852094" y="3338904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5971344" y="225049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2885356" y="4277895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3460" y="984610"/>
            <a:ext cx="2782407" cy="3460869"/>
            <a:chOff x="3326919" y="1476686"/>
            <a:chExt cx="5564814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1" y="3510120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01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50449" y="2321388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05711" y="1935669"/>
            <a:ext cx="2808702" cy="3460869"/>
            <a:chOff x="6811422" y="2903055"/>
            <a:chExt cx="5617404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4" y="4918390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02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95541" y="3282142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147962" y="2886728"/>
            <a:ext cx="2816004" cy="3460869"/>
            <a:chOff x="10295924" y="4329423"/>
            <a:chExt cx="5632007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69" y="6375550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03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38814" y="4220305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7994" y="5155660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43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544633" y="2031821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790575" y="2035772"/>
            <a:ext cx="2258449" cy="2753050"/>
            <a:chOff x="3326919" y="1476686"/>
            <a:chExt cx="5678208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7" y="3291170"/>
              <a:ext cx="1625010" cy="1131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01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6618" y="3052647"/>
            <a:ext cx="185251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3562426" y="2051946"/>
            <a:ext cx="2258450" cy="2753050"/>
            <a:chOff x="3326919" y="1476686"/>
            <a:chExt cx="5678211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20" y="3291170"/>
              <a:ext cx="1625010" cy="1131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02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88469" y="3068821"/>
            <a:ext cx="185251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6334276" y="2051946"/>
            <a:ext cx="2258449" cy="2753050"/>
            <a:chOff x="3326919" y="1476686"/>
            <a:chExt cx="5678208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7" y="3291170"/>
              <a:ext cx="1625010" cy="1131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03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60320" y="3068821"/>
            <a:ext cx="185251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2838806" y="1590128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5885619" y="225049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5974" y="3623967"/>
            <a:ext cx="2624574" cy="1949019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53393" y="3623967"/>
            <a:ext cx="2624574" cy="1949019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09623" y="3623967"/>
            <a:ext cx="2624574" cy="1949019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15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8795" y="1655991"/>
            <a:ext cx="2620329" cy="2200113"/>
          </a:xfrm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3272631" y="1655991"/>
            <a:ext cx="2620329" cy="2200113"/>
          </a:xfrm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6036296" y="1655991"/>
            <a:ext cx="2620329" cy="2200113"/>
          </a:xfrm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508795" y="2770896"/>
            <a:ext cx="2624100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3272631" y="2771408"/>
            <a:ext cx="2624100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6036296" y="2771408"/>
            <a:ext cx="2624100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45194" y="3395600"/>
            <a:ext cx="256233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09030" y="3395600"/>
            <a:ext cx="256233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072695" y="3395600"/>
            <a:ext cx="256233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04550" y="4010644"/>
            <a:ext cx="2624574" cy="1848135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81969" y="4010644"/>
            <a:ext cx="2624574" cy="1848135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38199" y="4010644"/>
            <a:ext cx="2624574" cy="1848135"/>
          </a:xfrm>
        </p:spPr>
        <p:txBody>
          <a:bodyPr>
            <a:normAutofit/>
          </a:bodyPr>
          <a:lstStyle>
            <a:lvl1pPr marL="171450" indent="-171450" algn="l">
              <a:spcBef>
                <a:spcPts val="600"/>
              </a:spcBef>
              <a:buFont typeface="Wingdings" panose="05000000000000000000" pitchFamily="2" charset="2"/>
              <a:buChar char="n"/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4914383" y="1597154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06385" y="147432"/>
            <a:ext cx="3770514" cy="4552417"/>
            <a:chOff x="1612770" y="221114"/>
            <a:chExt cx="7541027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5" y="3073044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01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544462" y="1091657"/>
            <a:ext cx="3410129" cy="4154286"/>
            <a:chOff x="5088923" y="1637232"/>
            <a:chExt cx="6820257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8" y="4190611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02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4220477" y="2001600"/>
            <a:ext cx="3111805" cy="3824715"/>
            <a:chOff x="8440954" y="3001937"/>
            <a:chExt cx="6223609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1" y="5308176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03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5927567" y="2928658"/>
            <a:ext cx="2782407" cy="3460869"/>
            <a:chOff x="11855133" y="4392308"/>
            <a:chExt cx="5564814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5" y="6425742"/>
              <a:ext cx="1292662" cy="90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300" dirty="0">
                  <a:solidFill>
                    <a:schemeClr val="bg1"/>
                  </a:solidFill>
                </a:rPr>
                <a:t>04</a:t>
              </a:r>
              <a:endParaRPr kumimoji="1" lang="ja-JP" altLang="en-US" sz="33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148296" y="892282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7420868" y="2255642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496157" y="2050774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65015" y="2787215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266323" y="3532314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625110" y="4286179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64513" y="2627786"/>
            <a:ext cx="1569192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59316" y="3363133"/>
            <a:ext cx="1569192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777291" y="4111863"/>
            <a:ext cx="1569192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8553" y="4866687"/>
            <a:ext cx="3297555" cy="140166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1373350" y="5578573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738" y="4800600"/>
            <a:ext cx="5486846" cy="56628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738" y="613199"/>
            <a:ext cx="5486846" cy="4114800"/>
          </a:xfrm>
        </p:spPr>
        <p:txBody>
          <a:bodyPr/>
          <a:lstStyle>
            <a:lvl1pPr marL="0" indent="0">
              <a:buNone/>
              <a:defRPr sz="2300"/>
            </a:lvl1pPr>
            <a:lvl2pPr marL="321549" indent="0">
              <a:buNone/>
              <a:defRPr sz="2000"/>
            </a:lvl2pPr>
            <a:lvl3pPr marL="643098" indent="0">
              <a:buNone/>
              <a:defRPr sz="1700"/>
            </a:lvl3pPr>
            <a:lvl4pPr marL="964646" indent="0">
              <a:buNone/>
              <a:defRPr sz="1400"/>
            </a:lvl4pPr>
            <a:lvl5pPr marL="1286195" indent="0">
              <a:buNone/>
              <a:defRPr sz="1400"/>
            </a:lvl5pPr>
            <a:lvl6pPr marL="1607744" indent="0">
              <a:buNone/>
              <a:defRPr sz="1400"/>
            </a:lvl6pPr>
            <a:lvl7pPr marL="1929293" indent="0">
              <a:buNone/>
              <a:defRPr sz="1400"/>
            </a:lvl7pPr>
            <a:lvl8pPr marL="2250841" indent="0">
              <a:buNone/>
              <a:defRPr sz="1400"/>
            </a:lvl8pPr>
            <a:lvl9pPr marL="2572390" indent="0">
              <a:buNone/>
              <a:defRPr sz="14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738" y="5366888"/>
            <a:ext cx="5486846" cy="805312"/>
          </a:xfrm>
        </p:spPr>
        <p:txBody>
          <a:bodyPr/>
          <a:lstStyle>
            <a:lvl1pPr marL="0" indent="0">
              <a:buNone/>
              <a:defRPr sz="1000"/>
            </a:lvl1pPr>
            <a:lvl2pPr marL="321549" indent="0">
              <a:buNone/>
              <a:defRPr sz="800"/>
            </a:lvl2pPr>
            <a:lvl3pPr marL="643098" indent="0">
              <a:buNone/>
              <a:defRPr sz="700"/>
            </a:lvl3pPr>
            <a:lvl4pPr marL="964646" indent="0">
              <a:buNone/>
              <a:defRPr sz="600"/>
            </a:lvl4pPr>
            <a:lvl5pPr marL="1286195" indent="0">
              <a:buNone/>
              <a:defRPr sz="600"/>
            </a:lvl5pPr>
            <a:lvl6pPr marL="1607744" indent="0">
              <a:buNone/>
              <a:defRPr sz="600"/>
            </a:lvl6pPr>
            <a:lvl7pPr marL="1929293" indent="0">
              <a:buNone/>
              <a:defRPr sz="600"/>
            </a:lvl7pPr>
            <a:lvl8pPr marL="2250841" indent="0">
              <a:buNone/>
              <a:defRPr sz="600"/>
            </a:lvl8pPr>
            <a:lvl9pPr marL="257239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7409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4021818" y="1722628"/>
            <a:ext cx="1100365" cy="4035594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3838311" y="2227311"/>
            <a:ext cx="1467379" cy="3026229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3838311" y="2227311"/>
            <a:ext cx="1467379" cy="3026229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4838508" y="2090566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3181159" y="4199091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5447136" y="4777845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57487" y="2229460"/>
            <a:ext cx="2714814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157487" y="1569811"/>
            <a:ext cx="271481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211235" y="2080000"/>
            <a:ext cx="913950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1480" y="4111956"/>
            <a:ext cx="2757202" cy="1194624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1480" y="3452307"/>
            <a:ext cx="275720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2039684" y="3962496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6157487" y="4481780"/>
            <a:ext cx="2714814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57487" y="3822131"/>
            <a:ext cx="271481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211235" y="4332320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5031207" y="1818860"/>
            <a:ext cx="1126280" cy="4001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3018682" y="3701356"/>
            <a:ext cx="258827" cy="497735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5639834" y="4071180"/>
            <a:ext cx="517653" cy="835150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6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97994" y="5155660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41388" y="1666973"/>
            <a:ext cx="2076450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41388" y="2092986"/>
            <a:ext cx="2076450" cy="84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41388" y="2919868"/>
            <a:ext cx="2076450" cy="187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1388" y="4795220"/>
            <a:ext cx="2076450" cy="164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41388" y="2096116"/>
            <a:ext cx="207645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41388" y="1670103"/>
            <a:ext cx="2076450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41388" y="3030086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41388" y="3455050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41388" y="3880013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41388" y="4304978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3532188" y="1664591"/>
            <a:ext cx="2076450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532188" y="2090604"/>
            <a:ext cx="2076450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3532188" y="2917486"/>
            <a:ext cx="2076450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3532188" y="4792838"/>
            <a:ext cx="2076450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532188" y="2093734"/>
            <a:ext cx="207645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532188" y="1667722"/>
            <a:ext cx="2076450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532188" y="3027705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532188" y="3452668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532188" y="3877632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532188" y="4302596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6122988" y="1662178"/>
            <a:ext cx="2076450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122988" y="2088190"/>
            <a:ext cx="2076450" cy="846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6122988" y="2915073"/>
            <a:ext cx="2076450" cy="187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122988" y="4790424"/>
            <a:ext cx="2076450" cy="16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122988" y="2091321"/>
            <a:ext cx="2076450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122988" y="1665308"/>
            <a:ext cx="2076450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122988" y="3025291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122988" y="3450254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122988" y="3875218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122988" y="4300182"/>
            <a:ext cx="2076450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97994" y="5155660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475396" y="1666973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75396" y="2092986"/>
            <a:ext cx="1933697" cy="84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75396" y="2919868"/>
            <a:ext cx="1933697" cy="187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75396" y="4795220"/>
            <a:ext cx="1933697" cy="164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475396" y="2096116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5396" y="1670103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5396" y="3030086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475396" y="3455050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475396" y="3880013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475396" y="4304978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562958" y="1664591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562958" y="2090604"/>
            <a:ext cx="1933697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562958" y="2917486"/>
            <a:ext cx="1933697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562958" y="4792838"/>
            <a:ext cx="1933697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2562958" y="2093734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2562958" y="1667722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2562958" y="3027705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2562958" y="3452668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2562958" y="3877632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2562958" y="4302596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650521" y="1662178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650521" y="2088190"/>
            <a:ext cx="1933697" cy="846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4650521" y="2915073"/>
            <a:ext cx="1933697" cy="187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4650521" y="4790424"/>
            <a:ext cx="1933697" cy="16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4650521" y="2091321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4650521" y="1665308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4650521" y="3025291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4650521" y="3450254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4650521" y="3875218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4650521" y="4300182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6738083" y="1665308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6738083" y="2091321"/>
            <a:ext cx="1933697" cy="846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6738083" y="2918203"/>
            <a:ext cx="1933697" cy="1870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6738083" y="4793555"/>
            <a:ext cx="1933697" cy="164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6738083" y="2094451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6738083" y="1668439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6738083" y="3028421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6738083" y="3453385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6738083" y="3878349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6738083" y="4303313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8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3545242" y="2560410"/>
            <a:ext cx="593381" cy="1308122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4128857" y="4827724"/>
            <a:ext cx="886287" cy="19250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4128857" y="5083557"/>
            <a:ext cx="886287" cy="398910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4581615" y="1825291"/>
            <a:ext cx="888689" cy="1064362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5003714" y="2560855"/>
            <a:ext cx="593381" cy="1308122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4585425" y="3546117"/>
            <a:ext cx="868402" cy="1219171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3672032" y="1824846"/>
            <a:ext cx="888689" cy="1064362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3688509" y="3545672"/>
            <a:ext cx="868402" cy="1219171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803100" y="2137949"/>
            <a:ext cx="245448" cy="327314"/>
          </a:xfrm>
        </p:spPr>
        <p:txBody>
          <a:bodyPr>
            <a:normAutofit/>
          </a:bodyPr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5177680" y="3048447"/>
            <a:ext cx="245448" cy="327314"/>
          </a:xfrm>
        </p:spPr>
        <p:txBody>
          <a:bodyPr>
            <a:normAutofit/>
          </a:bodyPr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803100" y="3873432"/>
            <a:ext cx="245448" cy="327314"/>
          </a:xfrm>
        </p:spPr>
        <p:txBody>
          <a:bodyPr>
            <a:normAutofit/>
          </a:bodyPr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063773" y="3873432"/>
            <a:ext cx="245448" cy="327314"/>
          </a:xfrm>
        </p:spPr>
        <p:txBody>
          <a:bodyPr>
            <a:normAutofit/>
          </a:bodyPr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3719208" y="3044851"/>
            <a:ext cx="245448" cy="327314"/>
          </a:xfrm>
        </p:spPr>
        <p:txBody>
          <a:bodyPr>
            <a:normAutofit/>
          </a:bodyPr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4063773" y="2137949"/>
            <a:ext cx="245448" cy="327314"/>
          </a:xfrm>
        </p:spPr>
        <p:txBody>
          <a:bodyPr>
            <a:normAutofit/>
          </a:bodyPr>
          <a:lstStyle>
            <a:lvl1pPr>
              <a:defRPr sz="55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27469" y="5912113"/>
            <a:ext cx="3089062" cy="35726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3027469" y="5552199"/>
            <a:ext cx="3089062" cy="3912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872114" y="4459222"/>
            <a:ext cx="2304486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872114" y="4127562"/>
            <a:ext cx="2304486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872113" y="3133443"/>
            <a:ext cx="2304486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872114" y="2801783"/>
            <a:ext cx="2304486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505486" y="1770158"/>
            <a:ext cx="2304486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505487" y="1438497"/>
            <a:ext cx="2304486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240756" y="1770158"/>
            <a:ext cx="2304486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240756" y="1451382"/>
            <a:ext cx="2304486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39533" y="3133161"/>
            <a:ext cx="2304486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39533" y="2814386"/>
            <a:ext cx="2304486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979698" y="4459294"/>
            <a:ext cx="2304486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79699" y="4140518"/>
            <a:ext cx="2304486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4956688" y="1589150"/>
            <a:ext cx="517935" cy="579663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5423128" y="2983299"/>
            <a:ext cx="448986" cy="22880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5048548" y="4037089"/>
            <a:ext cx="823566" cy="2719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3284184" y="4037089"/>
            <a:ext cx="779589" cy="2785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3244019" y="2989460"/>
            <a:ext cx="475189" cy="2190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3545242" y="1626456"/>
            <a:ext cx="641255" cy="511492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4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4256655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2876437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2876437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4256655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50518" y="2296063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2962" y="1973492"/>
            <a:ext cx="2304486" cy="128189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522962" y="3343278"/>
            <a:ext cx="2304486" cy="128189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6314163" y="1971316"/>
            <a:ext cx="2304486" cy="1281899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6314163" y="3343278"/>
            <a:ext cx="2304486" cy="1281899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48759" y="3846596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48758" y="2296062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3250518" y="3854110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7994" y="5155660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26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5111811" y="2066897"/>
            <a:ext cx="496058" cy="6724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6933444" y="4143055"/>
            <a:ext cx="480905" cy="6413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318205" y="4167669"/>
            <a:ext cx="766890" cy="10226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3948481" y="5157607"/>
            <a:ext cx="307185" cy="4163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1982530" y="5159672"/>
            <a:ext cx="295869" cy="3945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246607" y="1698619"/>
            <a:ext cx="2486819" cy="331627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2308944" y="3281395"/>
            <a:ext cx="1892975" cy="252435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3680060" y="2206052"/>
            <a:ext cx="1545398" cy="2060848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4718592" y="3343648"/>
            <a:ext cx="1778555" cy="23717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6027698" y="1753447"/>
            <a:ext cx="1972244" cy="2630064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7473509" y="3599954"/>
            <a:ext cx="1394154" cy="1859159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2767208" y="2149026"/>
            <a:ext cx="514613" cy="686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246607" y="1580563"/>
            <a:ext cx="427765" cy="5704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6513838" y="4832094"/>
            <a:ext cx="371271" cy="495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8483380" y="3021804"/>
            <a:ext cx="442404" cy="589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37774" y="2479911"/>
            <a:ext cx="2304486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54308" y="2389158"/>
            <a:ext cx="1919024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16066" y="3603701"/>
            <a:ext cx="1583606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2454041" y="3589217"/>
            <a:ext cx="1583606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2932296"/>
            <a:ext cx="1968266" cy="12917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2319547" y="4459797"/>
            <a:ext cx="1852593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4804298" y="4433031"/>
            <a:ext cx="1607143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087524" y="2825160"/>
            <a:ext cx="1852593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3704682" y="2837626"/>
            <a:ext cx="1496154" cy="7741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7535157" y="4098123"/>
            <a:ext cx="1267025" cy="86353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7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4572001" y="1926993"/>
            <a:ext cx="0" cy="79145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4418490" y="1432775"/>
            <a:ext cx="307021" cy="409424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979" y="3225441"/>
            <a:ext cx="2304486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99979" y="2597880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538263" y="3075980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4572001" y="2975416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4668350" y="4084875"/>
            <a:ext cx="314883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993239" y="3705436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83233" y="3835826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37597" y="4463387"/>
            <a:ext cx="2304486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37597" y="3835826"/>
            <a:ext cx="2304486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689849" y="4313926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79" y="5665394"/>
            <a:ext cx="2304486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199979" y="5037833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2538263" y="5515933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4572001" y="4213362"/>
            <a:ext cx="0" cy="9441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4167923" y="2846930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3599665" y="2467490"/>
            <a:ext cx="568258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659" y="2597880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4167923" y="5285954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4572001" y="5414440"/>
            <a:ext cx="0" cy="14435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3599665" y="4906514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89659" y="5037833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4475651" y="2718445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4475651" y="3956391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4475651" y="5157469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3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1181" y="1838824"/>
            <a:ext cx="8371656" cy="1109746"/>
          </a:xfrm>
          <a:prstGeom prst="rect">
            <a:avLst/>
          </a:prstGeom>
        </p:spPr>
        <p:txBody>
          <a:bodyPr anchor="b"/>
          <a:lstStyle>
            <a:lvl1pPr algn="ctr">
              <a:defRPr sz="4800" spc="750" baseline="0"/>
            </a:lvl1pPr>
          </a:lstStyle>
          <a:p>
            <a:r>
              <a:rPr lang="en-US" altLang="ja-JP" dirty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4707027" y="6394245"/>
            <a:ext cx="3888769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686719" y="6394245"/>
            <a:ext cx="453685" cy="365125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57205" y="2858937"/>
            <a:ext cx="8029589" cy="600067"/>
          </a:xfrm>
        </p:spPr>
        <p:txBody>
          <a:bodyPr anchor="t">
            <a:noAutofit/>
          </a:bodyPr>
          <a:lstStyle>
            <a:lvl1pPr algn="ctr"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52303" y="4089074"/>
            <a:ext cx="7039393" cy="165018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311668" y="3759037"/>
            <a:ext cx="6520665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9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1448781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178751"/>
            <a:ext cx="5176024" cy="794083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536795" y="1988841"/>
            <a:ext cx="5176024" cy="17101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38567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86172" y="1448781"/>
            <a:ext cx="2904792" cy="3873055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481646" y="1576079"/>
            <a:ext cx="2713844" cy="3618458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3559299" y="1028734"/>
            <a:ext cx="5176024" cy="779709"/>
          </a:xfrm>
          <a:prstGeom prst="rect">
            <a:avLst/>
          </a:prstGeom>
        </p:spPr>
        <p:txBody>
          <a:bodyPr anchor="b"/>
          <a:lstStyle>
            <a:lvl1pPr algn="l">
              <a:defRPr sz="2700" spc="750" baseline="0"/>
            </a:lvl1pPr>
          </a:lstStyle>
          <a:p>
            <a:r>
              <a:rPr lang="en-US" altLang="ja-JP" dirty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3566979" y="2059557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06848" y="2315120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806848" y="1928834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3566979" y="3199684"/>
            <a:ext cx="239868" cy="239649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806848" y="3455247"/>
            <a:ext cx="4770944" cy="6900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806848" y="3068960"/>
            <a:ext cx="4770944" cy="5154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 spc="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0668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50" Type="http://schemas.openxmlformats.org/officeDocument/2006/relationships/slideLayout" Target="../slideLayouts/slideLayout9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slideLayout" Target="../slideLayouts/slideLayout84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3" Type="http://schemas.openxmlformats.org/officeDocument/2006/relationships/slideLayout" Target="../slideLayouts/slideLayout96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4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52" Type="http://schemas.openxmlformats.org/officeDocument/2006/relationships/slideLayout" Target="../slideLayouts/slideLayout95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slideLayout" Target="../slideLayouts/slideLayout91.xml"/><Relationship Id="rId8" Type="http://schemas.openxmlformats.org/officeDocument/2006/relationships/slideLayout" Target="../slideLayouts/slideLayout51.xml"/><Relationship Id="rId51" Type="http://schemas.openxmlformats.org/officeDocument/2006/relationships/slideLayout" Target="../slideLayouts/slideLayout9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slideLayout" Target="../slideLayouts/slideLayout130.xml"/><Relationship Id="rId42" Type="http://schemas.openxmlformats.org/officeDocument/2006/relationships/slideLayout" Target="../slideLayouts/slideLayout138.xml"/><Relationship Id="rId47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slideLayout" Target="../slideLayouts/slideLayout129.xml"/><Relationship Id="rId38" Type="http://schemas.openxmlformats.org/officeDocument/2006/relationships/slideLayout" Target="../slideLayouts/slideLayout134.xml"/><Relationship Id="rId46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41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37" Type="http://schemas.openxmlformats.org/officeDocument/2006/relationships/slideLayout" Target="../slideLayouts/slideLayout133.xml"/><Relationship Id="rId40" Type="http://schemas.openxmlformats.org/officeDocument/2006/relationships/slideLayout" Target="../slideLayouts/slideLayout136.xml"/><Relationship Id="rId45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36" Type="http://schemas.openxmlformats.org/officeDocument/2006/relationships/slideLayout" Target="../slideLayouts/slideLayout132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4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35" Type="http://schemas.openxmlformats.org/officeDocument/2006/relationships/slideLayout" Target="../slideLayouts/slideLayout131.xml"/><Relationship Id="rId43" Type="http://schemas.openxmlformats.org/officeDocument/2006/relationships/slideLayout" Target="../slideLayouts/slideLayout139.xml"/><Relationship Id="rId48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62.xml"/><Relationship Id="rId26" Type="http://schemas.openxmlformats.org/officeDocument/2006/relationships/slideLayout" Target="../slideLayouts/slideLayout170.xml"/><Relationship Id="rId39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65.xml"/><Relationship Id="rId34" Type="http://schemas.openxmlformats.org/officeDocument/2006/relationships/slideLayout" Target="../slideLayouts/slideLayout178.xml"/><Relationship Id="rId42" Type="http://schemas.openxmlformats.org/officeDocument/2006/relationships/slideLayout" Target="../slideLayouts/slideLayout186.xml"/><Relationship Id="rId47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61.xml"/><Relationship Id="rId25" Type="http://schemas.openxmlformats.org/officeDocument/2006/relationships/slideLayout" Target="../slideLayouts/slideLayout169.xml"/><Relationship Id="rId33" Type="http://schemas.openxmlformats.org/officeDocument/2006/relationships/slideLayout" Target="../slideLayouts/slideLayout177.xml"/><Relationship Id="rId38" Type="http://schemas.openxmlformats.org/officeDocument/2006/relationships/slideLayout" Target="../slideLayouts/slideLayout182.xml"/><Relationship Id="rId46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20" Type="http://schemas.openxmlformats.org/officeDocument/2006/relationships/slideLayout" Target="../slideLayouts/slideLayout164.xml"/><Relationship Id="rId29" Type="http://schemas.openxmlformats.org/officeDocument/2006/relationships/slideLayout" Target="../slideLayouts/slideLayout173.xml"/><Relationship Id="rId41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24" Type="http://schemas.openxmlformats.org/officeDocument/2006/relationships/slideLayout" Target="../slideLayouts/slideLayout168.xml"/><Relationship Id="rId32" Type="http://schemas.openxmlformats.org/officeDocument/2006/relationships/slideLayout" Target="../slideLayouts/slideLayout176.xml"/><Relationship Id="rId37" Type="http://schemas.openxmlformats.org/officeDocument/2006/relationships/slideLayout" Target="../slideLayouts/slideLayout181.xml"/><Relationship Id="rId40" Type="http://schemas.openxmlformats.org/officeDocument/2006/relationships/slideLayout" Target="../slideLayouts/slideLayout184.xml"/><Relationship Id="rId45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23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72.xml"/><Relationship Id="rId36" Type="http://schemas.openxmlformats.org/officeDocument/2006/relationships/slideLayout" Target="../slideLayouts/slideLayout180.xml"/><Relationship Id="rId49" Type="http://schemas.openxmlformats.org/officeDocument/2006/relationships/theme" Target="../theme/theme6.xml"/><Relationship Id="rId10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63.xml"/><Relationship Id="rId31" Type="http://schemas.openxmlformats.org/officeDocument/2006/relationships/slideLayout" Target="../slideLayouts/slideLayout175.xml"/><Relationship Id="rId44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Relationship Id="rId22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71.xml"/><Relationship Id="rId30" Type="http://schemas.openxmlformats.org/officeDocument/2006/relationships/slideLayout" Target="../slideLayouts/slideLayout174.xml"/><Relationship Id="rId35" Type="http://schemas.openxmlformats.org/officeDocument/2006/relationships/slideLayout" Target="../slideLayouts/slideLayout179.xml"/><Relationship Id="rId43" Type="http://schemas.openxmlformats.org/officeDocument/2006/relationships/slideLayout" Target="../slideLayouts/slideLayout187.xml"/><Relationship Id="rId48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6" descr="school1_hd">
            <a:extLst>
              <a:ext uri="{FF2B5EF4-FFF2-40B4-BE49-F238E27FC236}">
                <a16:creationId xmlns:a16="http://schemas.microsoft.com/office/drawing/2014/main" id="{F5D49E83-B1B3-4F66-BA27-A7369AACC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78AB5442-E42E-468B-889F-2F37926F3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413" y="533400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310" tIns="32155" rIns="64310" bIns="321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Heading Comes Here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61BDE8A-7503-4578-B735-7B6B145B8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392238"/>
            <a:ext cx="8786812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310" tIns="32155" rIns="64310" bIns="32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117" descr="school1_hd">
            <a:extLst>
              <a:ext uri="{FF2B5EF4-FFF2-40B4-BE49-F238E27FC236}">
                <a16:creationId xmlns:a16="http://schemas.microsoft.com/office/drawing/2014/main" id="{67A97BF5-2A1F-43A7-A507-6C2B510C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8913"/>
            <a:ext cx="91440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5pPr>
      <a:lvl6pPr marL="321549" algn="l" rtl="0" eaLnBrk="1" fontAlgn="base" hangingPunct="1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6pPr>
      <a:lvl7pPr marL="643098" algn="l" rtl="0" eaLnBrk="1" fontAlgn="base" hangingPunct="1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7pPr>
      <a:lvl8pPr marL="964646" algn="l" rtl="0" eaLnBrk="1" fontAlgn="base" hangingPunct="1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8pPr>
      <a:lvl9pPr marL="1286195" algn="l" rtl="0" eaLnBrk="1" fontAlgn="base" hangingPunct="1"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9713" indent="-2397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003399"/>
          </a:solidFill>
          <a:latin typeface="+mn-lt"/>
          <a:ea typeface="+mn-ea"/>
          <a:cs typeface="+mn-cs"/>
        </a:defRPr>
      </a:lvl1pPr>
      <a:lvl2pPr marL="522288" indent="-2000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  <a:cs typeface="+mn-cs"/>
        </a:defRPr>
      </a:lvl2pPr>
      <a:lvl3pPr marL="803275" indent="-160338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99"/>
          </a:solidFill>
          <a:latin typeface="+mn-lt"/>
          <a:cs typeface="+mn-cs"/>
        </a:defRPr>
      </a:lvl3pPr>
      <a:lvl4pPr marL="1123950" indent="-16033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399"/>
          </a:solidFill>
          <a:latin typeface="+mn-lt"/>
          <a:cs typeface="+mn-cs"/>
        </a:defRPr>
      </a:lvl4pPr>
      <a:lvl5pPr marL="1446213" indent="-16033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5pPr>
      <a:lvl6pPr marL="1768518" indent="-16077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6pPr>
      <a:lvl7pPr marL="2090067" indent="-16077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7pPr>
      <a:lvl8pPr marL="2411616" indent="-16077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8pPr>
      <a:lvl9pPr marL="2733164" indent="-16077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549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3098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646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6195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744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9293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841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2390" algn="l" defTabSz="64309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tile tx="0" ty="0" sx="50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78629"/>
            <a:ext cx="8229600" cy="65808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76739"/>
            <a:ext cx="8229600" cy="518457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AD88-CD89-445B-80D2-D1F46C85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</p:sldLayoutIdLst>
  <p:hf hdr="0" dt="0"/>
  <p:txStyles>
    <p:titleStyle>
      <a:lvl1pPr algn="ctr" defTabSz="816377" rtl="0" eaLnBrk="1" latinLnBrk="0" hangingPunct="1">
        <a:spcBef>
          <a:spcPct val="0"/>
        </a:spcBef>
        <a:buNone/>
        <a:defRPr sz="2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80000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180000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tile tx="0" ty="0" sx="50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178629"/>
            <a:ext cx="8229600" cy="65808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076739"/>
            <a:ext cx="8229600" cy="5184576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 Here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393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</p:sldLayoutIdLst>
  <p:hf hdr="0" dt="0"/>
  <p:txStyles>
    <p:titleStyle>
      <a:lvl1pPr algn="ctr" defTabSz="816377" rtl="0" eaLnBrk="1" latinLnBrk="0" hangingPunct="1">
        <a:spcBef>
          <a:spcPct val="0"/>
        </a:spcBef>
        <a:buNone/>
        <a:defRPr sz="2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80000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94000" indent="-180000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Tx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4"/>
            <a:ext cx="8668011" cy="853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1"/>
            <a:ext cx="8668011" cy="4815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8952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434" y="6401024"/>
            <a:ext cx="588388" cy="326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4092002" y="1029275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409688" y="1029275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727962" y="1029275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8578850" y="6345306"/>
            <a:ext cx="564973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7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898" r:id="rId44"/>
    <p:sldLayoutId id="2147483899" r:id="rId45"/>
    <p:sldLayoutId id="2147483900" r:id="rId46"/>
    <p:sldLayoutId id="2147483901" r:id="rId47"/>
    <p:sldLayoutId id="2147483902" r:id="rId48"/>
    <p:sldLayoutId id="2147483903" r:id="rId49"/>
    <p:sldLayoutId id="2147483904" r:id="rId50"/>
    <p:sldLayoutId id="2147483905" r:id="rId51"/>
    <p:sldLayoutId id="2147483906" r:id="rId52"/>
    <p:sldLayoutId id="2147483907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685709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09" rtl="0" eaLnBrk="1" latinLnBrk="0" hangingPunct="1">
        <a:lnSpc>
          <a:spcPct val="130000"/>
        </a:lnSpc>
        <a:spcBef>
          <a:spcPts val="600"/>
        </a:spcBef>
        <a:buFontTx/>
        <a:buNone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42855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8" indent="0" algn="l" defTabSz="685709" rtl="0" eaLnBrk="1" latinLnBrk="0" hangingPunct="1">
        <a:lnSpc>
          <a:spcPct val="90000"/>
        </a:lnSpc>
        <a:spcBef>
          <a:spcPts val="375"/>
        </a:spcBef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99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53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07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62" indent="-171427" algn="l" defTabSz="68570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5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9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63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7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72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26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80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34" algn="l" defTabSz="68570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20755"/>
            <a:ext cx="82296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707027" y="6394245"/>
            <a:ext cx="3888769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5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719" y="6394245"/>
            <a:ext cx="453685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16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8645306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8211690" y="-913"/>
            <a:ext cx="93231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7106816" y="-914"/>
            <a:ext cx="2047905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66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  <p:sldLayoutId id="2147483928" r:id="rId20"/>
    <p:sldLayoutId id="2147483929" r:id="rId21"/>
    <p:sldLayoutId id="2147483930" r:id="rId22"/>
    <p:sldLayoutId id="2147483931" r:id="rId23"/>
    <p:sldLayoutId id="2147483932" r:id="rId24"/>
    <p:sldLayoutId id="2147483933" r:id="rId25"/>
    <p:sldLayoutId id="2147483934" r:id="rId26"/>
    <p:sldLayoutId id="2147483935" r:id="rId27"/>
    <p:sldLayoutId id="2147483936" r:id="rId28"/>
    <p:sldLayoutId id="2147483937" r:id="rId29"/>
    <p:sldLayoutId id="2147483938" r:id="rId30"/>
    <p:sldLayoutId id="2147483939" r:id="rId31"/>
    <p:sldLayoutId id="2147483940" r:id="rId32"/>
    <p:sldLayoutId id="2147483941" r:id="rId33"/>
    <p:sldLayoutId id="2147483942" r:id="rId34"/>
    <p:sldLayoutId id="2147483943" r:id="rId35"/>
    <p:sldLayoutId id="2147483944" r:id="rId36"/>
    <p:sldLayoutId id="2147483945" r:id="rId37"/>
    <p:sldLayoutId id="2147483946" r:id="rId38"/>
    <p:sldLayoutId id="2147483947" r:id="rId39"/>
    <p:sldLayoutId id="2147483948" r:id="rId40"/>
    <p:sldLayoutId id="2147483949" r:id="rId41"/>
    <p:sldLayoutId id="2147483950" r:id="rId42"/>
    <p:sldLayoutId id="2147483951" r:id="rId43"/>
    <p:sldLayoutId id="2147483952" r:id="rId44"/>
    <p:sldLayoutId id="2147483953" r:id="rId45"/>
    <p:sldLayoutId id="2147483954" r:id="rId46"/>
    <p:sldLayoutId id="2147483955" r:id="rId47"/>
    <p:sldLayoutId id="2147483956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816377" rtl="0" eaLnBrk="1" latinLnBrk="0" hangingPunct="1">
        <a:spcBef>
          <a:spcPct val="0"/>
        </a:spcBef>
        <a:buNone/>
        <a:defRPr sz="3000" kern="1200" spc="1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20755"/>
            <a:ext cx="8229600" cy="4905409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707027" y="6394245"/>
            <a:ext cx="3888769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05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86719" y="6394245"/>
            <a:ext cx="453685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16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8645306" y="6339324"/>
            <a:ext cx="0" cy="518677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8211690" y="-913"/>
            <a:ext cx="93231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7106816" y="-914"/>
            <a:ext cx="2047905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93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816377" rtl="0" eaLnBrk="1" latinLnBrk="0" hangingPunct="1">
        <a:spcBef>
          <a:spcPct val="0"/>
        </a:spcBef>
        <a:buNone/>
        <a:defRPr sz="3000" kern="1200" spc="1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OPINI PUBLIK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 err="1"/>
              <a:t>Melly</a:t>
            </a:r>
            <a:r>
              <a:rPr lang="en-US" sz="1600" dirty="0"/>
              <a:t> </a:t>
            </a:r>
            <a:r>
              <a:rPr lang="en-US" sz="1600" dirty="0" err="1"/>
              <a:t>Maulin</a:t>
            </a:r>
            <a:r>
              <a:rPr lang="en-US" sz="1600" dirty="0"/>
              <a:t> P., S. </a:t>
            </a:r>
            <a:r>
              <a:rPr lang="en-US" sz="1600" dirty="0" err="1"/>
              <a:t>Sos</a:t>
            </a:r>
            <a:r>
              <a:rPr lang="en-US" sz="1600" dirty="0"/>
              <a:t>., M. Si.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30135BB8-EB3B-4570-A66A-89B8EAB2C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9" b="90000" l="4750" r="96250">
                        <a14:foregroundMark x1="13250" y1="33684" x2="28625" y2="34912"/>
                        <a14:foregroundMark x1="4750" y1="34035" x2="5625" y2="40526"/>
                        <a14:foregroundMark x1="43875" y1="13333" x2="53000" y2="14211"/>
                        <a14:foregroundMark x1="46250" y1="5439" x2="49875" y2="5439"/>
                        <a14:foregroundMark x1="76875" y1="22982" x2="85375" y2="27368"/>
                        <a14:foregroundMark x1="79750" y1="17018" x2="92000" y2="26140"/>
                        <a14:foregroundMark x1="69250" y1="22456" x2="79125" y2="30877"/>
                        <a14:foregroundMark x1="79125" y1="30877" x2="79125" y2="30877"/>
                        <a14:foregroundMark x1="95625" y1="20526" x2="96250" y2="2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35983"/>
            <a:ext cx="3667401" cy="26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5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FF78-6189-44A8-9697-958C9790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cap="all" dirty="0"/>
              <a:t>Tahapan proses peliputan aspirasi masyarakat</a:t>
            </a:r>
            <a:endParaRPr lang="en-US" cap="al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7F535-C11C-4D57-9B69-E2324664D2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D8FDC2-CD03-453F-A947-7127972A4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83B7C3-6348-4131-8DF6-312F62994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39860F-4430-45FC-910B-96706E437C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B73272B-496E-475E-BA06-BACCF3CEC9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Mengidentifikasi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5FB4B03-5719-4DCF-BE71-8B5E2888EFB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sz="1400" dirty="0" err="1"/>
              <a:t>Membandingkan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identifikasi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, </a:t>
            </a:r>
            <a:r>
              <a:rPr lang="en-US" sz="1400" dirty="0" err="1"/>
              <a:t>pelayanan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penyelenggaraan</a:t>
            </a:r>
            <a:r>
              <a:rPr lang="en-US" sz="1400" dirty="0"/>
              <a:t> </a:t>
            </a:r>
            <a:r>
              <a:rPr lang="en-US" sz="1400" dirty="0" err="1"/>
              <a:t>pemerintahan</a:t>
            </a:r>
            <a:r>
              <a:rPr lang="en-US" sz="1400" dirty="0"/>
              <a:t>. </a:t>
            </a:r>
          </a:p>
          <a:p>
            <a:endParaRPr lang="en-US" sz="1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D5F9735-99FC-4090-83F4-CF21F5BB55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sikap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/</a:t>
            </a:r>
            <a:r>
              <a:rPr lang="en-US" sz="1400" dirty="0" err="1"/>
              <a:t>tidaknya</a:t>
            </a:r>
            <a:r>
              <a:rPr lang="en-US" sz="1400" dirty="0"/>
              <a:t> </a:t>
            </a:r>
            <a:r>
              <a:rPr lang="en-US" sz="1400" dirty="0" err="1"/>
              <a:t>peliputan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8A3F9B-16B7-4848-8C7D-C71C20F699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Memilih</a:t>
            </a:r>
            <a:r>
              <a:rPr lang="en-US" sz="1400" dirty="0"/>
              <a:t> cara </a:t>
            </a:r>
            <a:r>
              <a:rPr lang="en-US" sz="1400" dirty="0" err="1"/>
              <a:t>peliputan</a:t>
            </a:r>
            <a:r>
              <a:rPr lang="en-US" sz="1400" dirty="0"/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230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5CA6-8162-4925-8491-1486D618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cara </a:t>
            </a:r>
            <a:r>
              <a:rPr lang="en-US" cap="all" dirty="0" err="1"/>
              <a:t>peliputan</a:t>
            </a:r>
            <a:r>
              <a:rPr lang="en-US" cap="all" dirty="0"/>
              <a:t> </a:t>
            </a:r>
            <a:r>
              <a:rPr lang="en-US" cap="all" dirty="0" err="1"/>
              <a:t>aspirasi</a:t>
            </a:r>
            <a:r>
              <a:rPr lang="en-US" cap="all" dirty="0"/>
              <a:t> </a:t>
            </a:r>
            <a:r>
              <a:rPr lang="en-US" cap="all" dirty="0" err="1"/>
              <a:t>masyarakat</a:t>
            </a:r>
            <a:endParaRPr lang="en-US" cap="al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845D6-D001-4523-A8A1-550DC073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0681E55-BC87-4422-A025-6A083A1202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1D6D6-B058-4E1C-84DA-EE009097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FA44450E-3456-45E8-BC86-1DC0A558D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892070"/>
              </p:ext>
            </p:extLst>
          </p:nvPr>
        </p:nvGraphicFramePr>
        <p:xfrm>
          <a:off x="457200" y="1752600"/>
          <a:ext cx="7467600" cy="472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01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345C-81A3-4E1E-B85C-D642A375D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F2040-0A52-4B5E-AD0D-9E4E89533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790AF-CC30-4D09-9BA3-3832C2EE9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CF75-A3DD-4F81-9420-92D0D2A04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 PUBLIK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DAD3F-346F-4597-89B6-CC87A4FC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37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lumMod val="85000"/>
                </a:prstClr>
              </a:solidFill>
              <a:latin typeface="Aleo-Light"/>
              <a:ea typeface="Capella Light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FCFFB7A-4133-4CB6-B962-DAF5C58027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B184-9A23-4BA4-861B-11A5F811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white">
                    <a:lumMod val="95000"/>
                  </a:prstClr>
                </a:solidFill>
                <a:ea typeface="Capella Light"/>
                <a:cs typeface="+mn-cs"/>
              </a:rPr>
              <a:t>The Power of PowerPoint</a:t>
            </a:r>
            <a:endParaRPr lang="en-US" dirty="0">
              <a:solidFill>
                <a:prstClr val="white">
                  <a:lumMod val="95000"/>
                </a:prstClr>
              </a:solidFill>
              <a:ea typeface="Capella Light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950C16-FC14-42AD-9E96-F485C97BFD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87700-11AE-4C67-8E6B-B81119D086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5352" y="2372883"/>
            <a:ext cx="4968983" cy="336037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3092AD-DE56-4F4B-88BE-A06C23CEE9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PEMBENTUK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34C403-4DAA-49EE-B7AF-B2F3DAA4A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D91246-B46C-40BB-A1C9-3AD868444B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422" y="2744139"/>
            <a:ext cx="7633511" cy="1178089"/>
          </a:xfrm>
        </p:spPr>
        <p:txBody>
          <a:bodyPr>
            <a:normAutofit/>
          </a:bodyPr>
          <a:lstStyle/>
          <a:p>
            <a:r>
              <a:rPr lang="en-US" sz="1600" dirty="0" err="1"/>
              <a:t>Menurut</a:t>
            </a:r>
            <a:r>
              <a:rPr lang="en-US" sz="1600" dirty="0"/>
              <a:t> </a:t>
            </a:r>
            <a:r>
              <a:rPr lang="en-US" sz="1600" dirty="0" err="1"/>
              <a:t>Cultip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Center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Sastropoetro</a:t>
            </a:r>
            <a:r>
              <a:rPr lang="en-US" sz="1600" dirty="0"/>
              <a:t> (1987), </a:t>
            </a:r>
            <a:r>
              <a:rPr lang="en-US" sz="1600" dirty="0" err="1"/>
              <a:t>opini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ekspresi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yang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kontroversial</a:t>
            </a:r>
            <a:r>
              <a:rPr lang="en-US" sz="1600" dirty="0"/>
              <a:t>. </a:t>
            </a:r>
            <a:br>
              <a:rPr lang="en-US" sz="1600" dirty="0"/>
            </a:br>
            <a:r>
              <a:rPr lang="en-US" sz="1600" dirty="0" err="1"/>
              <a:t>Opini</a:t>
            </a:r>
            <a:r>
              <a:rPr lang="en-US" sz="1600" dirty="0"/>
              <a:t> </a:t>
            </a:r>
            <a:r>
              <a:rPr lang="en-US" sz="1600" dirty="0" err="1"/>
              <a:t>timbul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pembicaraan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yang </a:t>
            </a:r>
            <a:r>
              <a:rPr lang="en-US" sz="1600" dirty="0" err="1"/>
              <a:t>kontroversial</a:t>
            </a:r>
            <a:r>
              <a:rPr lang="en-US" sz="1600" dirty="0"/>
              <a:t>, yang </a:t>
            </a:r>
            <a:r>
              <a:rPr lang="en-US" sz="1600" dirty="0" err="1"/>
              <a:t>menimbulkan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yang </a:t>
            </a:r>
            <a:r>
              <a:rPr lang="en-US" sz="1600" dirty="0" err="1"/>
              <a:t>berbeda-beda</a:t>
            </a:r>
            <a:r>
              <a:rPr lang="en-US" sz="1600" dirty="0"/>
              <a:t>. 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C3F83A-3E39-4B82-B331-43E8A9F07A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opini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opini-opini</a:t>
            </a:r>
            <a:r>
              <a:rPr lang="en-US" sz="1600" dirty="0"/>
              <a:t> individual yang </a:t>
            </a:r>
            <a:r>
              <a:rPr lang="en-US" sz="1600" dirty="0" err="1"/>
              <a:t>diungkapkan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para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yang </a:t>
            </a:r>
            <a:r>
              <a:rPr lang="en-US" sz="1600" dirty="0" err="1"/>
              <a:t>pandangannya</a:t>
            </a:r>
            <a:r>
              <a:rPr lang="en-US" sz="1600" dirty="0"/>
              <a:t> </a:t>
            </a:r>
            <a:r>
              <a:rPr lang="en-US" sz="1600" dirty="0" err="1"/>
              <a:t>bergantung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pengaruh-pengaruh</a:t>
            </a:r>
            <a:r>
              <a:rPr lang="en-US" sz="1600" dirty="0"/>
              <a:t> yang </a:t>
            </a:r>
            <a:r>
              <a:rPr lang="en-US" sz="1600" dirty="0" err="1"/>
              <a:t>dilancarkan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BEB2-5605-4724-86F0-C2DAE5F8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9BC60-8D54-4901-9A0A-FB655D860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B5BE5E-9977-4642-9861-EEF4BD709F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0FA9-7D5C-4928-B493-84E6E4F8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B1C8E3-06B4-453F-B8EB-8D4153BD4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48" y="1676400"/>
            <a:ext cx="3588652" cy="472440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Leonard W. </a:t>
            </a:r>
            <a:r>
              <a:rPr lang="en-US" sz="1600" dirty="0" err="1"/>
              <a:t>Doob</a:t>
            </a:r>
            <a:r>
              <a:rPr lang="en-US" sz="1600" dirty="0"/>
              <a:t> yang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dikutip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para </a:t>
            </a:r>
            <a:r>
              <a:rPr lang="en-US" sz="1600" dirty="0" err="1"/>
              <a:t>ahli</a:t>
            </a:r>
            <a:r>
              <a:rPr lang="en-US" sz="1600" dirty="0"/>
              <a:t>, </a:t>
            </a:r>
            <a:r>
              <a:rPr lang="en-US" sz="1600" dirty="0" err="1"/>
              <a:t>mengemukakan</a:t>
            </a:r>
            <a:r>
              <a:rPr lang="en-US" sz="1600" dirty="0"/>
              <a:t> : </a:t>
            </a:r>
            <a:br>
              <a:rPr lang="en-US" sz="1600" dirty="0"/>
            </a:br>
            <a:r>
              <a:rPr lang="en-US" sz="1600" dirty="0"/>
              <a:t>“</a:t>
            </a:r>
            <a:r>
              <a:rPr lang="en-US" sz="1600" i="1" dirty="0"/>
              <a:t>Public opinion refers to people’s attitudes on an issue when they are members of the same social group</a:t>
            </a:r>
            <a:r>
              <a:rPr lang="en-US" sz="16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1600" dirty="0" err="1"/>
              <a:t>Doob</a:t>
            </a:r>
            <a:r>
              <a:rPr lang="en-US" sz="1600" dirty="0"/>
              <a:t> di </a:t>
            </a:r>
            <a:r>
              <a:rPr lang="en-US" sz="1600" dirty="0" err="1"/>
              <a:t>sini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tekanan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(</a:t>
            </a:r>
            <a:r>
              <a:rPr lang="en-US" sz="1600" i="1" dirty="0"/>
              <a:t>attitude</a:t>
            </a:r>
            <a:r>
              <a:rPr lang="en-US" sz="1600" dirty="0"/>
              <a:t>)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yang </a:t>
            </a:r>
            <a:r>
              <a:rPr lang="en-US" sz="1600" dirty="0" err="1"/>
              <a:t>bernilai</a:t>
            </a:r>
            <a:r>
              <a:rPr lang="en-US" sz="1600" dirty="0"/>
              <a:t> </a:t>
            </a:r>
            <a:r>
              <a:rPr lang="en-US" sz="1600" dirty="0" err="1"/>
              <a:t>psikologis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sesuatu</a:t>
            </a:r>
            <a:r>
              <a:rPr lang="en-US" sz="1600" dirty="0"/>
              <a:t> </a:t>
            </a:r>
            <a:r>
              <a:rPr lang="en-US" sz="1600" dirty="0" err="1"/>
              <a:t>isu</a:t>
            </a:r>
            <a:r>
              <a:rPr lang="en-US" sz="1600" dirty="0"/>
              <a:t>, </a:t>
            </a:r>
            <a:r>
              <a:rPr lang="en-US" sz="1600" dirty="0" err="1"/>
              <a:t>manakala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(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arti</a:t>
            </a:r>
            <a:r>
              <a:rPr lang="en-US" sz="1600" dirty="0"/>
              <a:t> people)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1875D0-C907-4952-9DDD-F9DA245B9B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799" y="1474831"/>
            <a:ext cx="4185695" cy="38591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Doob</a:t>
            </a:r>
            <a:r>
              <a:rPr lang="en-US" dirty="0"/>
              <a:t> </a:t>
            </a:r>
            <a:r>
              <a:rPr lang="en-US" dirty="0" err="1"/>
              <a:t>mempertanyakan</a:t>
            </a:r>
            <a:r>
              <a:rPr lang="en-US" dirty="0"/>
              <a:t>, </a:t>
            </a:r>
            <a:r>
              <a:rPr lang="en-US" dirty="0" err="1"/>
              <a:t>kelompok</a:t>
            </a:r>
            <a:r>
              <a:rPr lang="en-US" dirty="0"/>
              <a:t> mana yang </a:t>
            </a:r>
            <a:r>
              <a:rPr lang="en-US" dirty="0" err="1"/>
              <a:t>terlibat</a:t>
            </a:r>
            <a:r>
              <a:rPr lang="en-US" dirty="0"/>
              <a:t>, </a:t>
            </a:r>
            <a:r>
              <a:rPr lang="en-US" dirty="0" err="1"/>
              <a:t>isu</a:t>
            </a:r>
            <a:r>
              <a:rPr lang="en-US" dirty="0"/>
              <a:t> yang mana yang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pendapat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)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dirumuskan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4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D0C2-CBA8-4681-81CD-A3914CB1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JENIS-JENIS OPINI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E400-8738-4CA0-88D3-1A16F116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0F6A3C-B900-44BC-8406-57126341FD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17153-3FA9-492F-AAAF-3E7AF62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92F3EA-3EAA-44FE-88E5-43D925DFC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9BCBE9-A845-4398-8B5D-05AB8EE71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ACD0174-4D5D-4246-8E8C-CFE480467ED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53658282"/>
              </p:ext>
            </p:extLst>
          </p:nvPr>
        </p:nvGraphicFramePr>
        <p:xfrm>
          <a:off x="228600" y="1529618"/>
          <a:ext cx="7315200" cy="517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3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08FC5-0AB4-4025-A2D1-738D1DBA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sz="2800" dirty="0"/>
              <a:t>	Ada berbagai definisi yang muncul, tergantung dari sisi mana kita melihatnya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33600-B2F4-4340-9575-D981BCCA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7E5CDF4-287E-4D99-B5B4-EC47A5433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EEDAF-1B2B-4D7D-B0DB-7836485F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8D3CAE-35B3-4757-9C57-74A493396B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Sosiologi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528452-17E3-4E85-8865-7A4EE9A45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Komunikasi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08FC01-D225-4E8E-A486-6064D84A077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8015" y="2311085"/>
            <a:ext cx="7195564" cy="1008111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Opini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diartikan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kekuatan</a:t>
            </a:r>
            <a:r>
              <a:rPr lang="en-US" sz="1200" dirty="0"/>
              <a:t> yang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(William G. Summer).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Kekuatan</a:t>
            </a:r>
            <a:r>
              <a:rPr lang="en-US" sz="1200" dirty="0"/>
              <a:t> </a:t>
            </a:r>
            <a:r>
              <a:rPr lang="en-US" sz="1200" dirty="0" err="1"/>
              <a:t>bukan</a:t>
            </a:r>
            <a:r>
              <a:rPr lang="en-US" sz="1200" dirty="0"/>
              <a:t> </a:t>
            </a:r>
            <a:r>
              <a:rPr lang="en-US" sz="1200" dirty="0" err="1"/>
              <a:t>berasal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pendapat</a:t>
            </a:r>
            <a:r>
              <a:rPr lang="en-US" sz="1200" dirty="0"/>
              <a:t> </a:t>
            </a:r>
            <a:r>
              <a:rPr lang="en-US" sz="1200" dirty="0" err="1"/>
              <a:t>perorangan</a:t>
            </a:r>
            <a:r>
              <a:rPr lang="en-US" sz="1200" dirty="0"/>
              <a:t>, </a:t>
            </a:r>
            <a:r>
              <a:rPr lang="en-US" sz="1200" dirty="0" err="1"/>
              <a:t>melainkan</a:t>
            </a:r>
            <a:r>
              <a:rPr lang="en-US" sz="1200" dirty="0"/>
              <a:t> </a:t>
            </a:r>
            <a:r>
              <a:rPr lang="en-US" sz="1200" dirty="0" err="1"/>
              <a:t>norma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</a:t>
            </a:r>
            <a:r>
              <a:rPr lang="en-US" sz="1200" dirty="0" err="1"/>
              <a:t>mitos</a:t>
            </a:r>
            <a:r>
              <a:rPr lang="en-US" sz="1200" dirty="0"/>
              <a:t> yang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. </a:t>
            </a:r>
            <a:r>
              <a:rPr lang="en-US" sz="1200" dirty="0" err="1"/>
              <a:t>Definisi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 </a:t>
            </a:r>
            <a:r>
              <a:rPr lang="en-US" sz="1200" dirty="0" err="1"/>
              <a:t>menjelaskan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pendapat</a:t>
            </a:r>
            <a:r>
              <a:rPr lang="en-US" sz="1200" dirty="0"/>
              <a:t> </a:t>
            </a:r>
            <a:r>
              <a:rPr lang="en-US" sz="1200" dirty="0" err="1"/>
              <a:t>dianut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orang,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diasumsikan</a:t>
            </a:r>
            <a:r>
              <a:rPr lang="en-US" sz="1200" dirty="0"/>
              <a:t>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pendapat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benar</a:t>
            </a:r>
            <a:r>
              <a:rPr lang="en-US" sz="1200" dirty="0"/>
              <a:t>.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851E46-3C06-4883-A6BB-36995F3D80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35052" y="3957059"/>
            <a:ext cx="6470748" cy="1179179"/>
          </a:xfrm>
        </p:spPr>
        <p:txBody>
          <a:bodyPr>
            <a:normAutofit fontScale="92500"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Opini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pertukaran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yang </a:t>
            </a:r>
            <a:r>
              <a:rPr lang="en-US" sz="1200" dirty="0" err="1"/>
              <a:t>membentuk</a:t>
            </a:r>
            <a:r>
              <a:rPr lang="en-US" sz="1200" dirty="0"/>
              <a:t> </a:t>
            </a:r>
            <a:r>
              <a:rPr lang="en-US" sz="1200" dirty="0" err="1"/>
              <a:t>sikap</a:t>
            </a:r>
            <a:r>
              <a:rPr lang="en-US" sz="1200" dirty="0"/>
              <a:t>, </a:t>
            </a:r>
            <a:r>
              <a:rPr lang="en-US" sz="1200" dirty="0" err="1"/>
              <a:t>menentukan</a:t>
            </a:r>
            <a:r>
              <a:rPr lang="en-US" sz="1200" dirty="0"/>
              <a:t> </a:t>
            </a:r>
            <a:r>
              <a:rPr lang="en-US" sz="1200" dirty="0" err="1"/>
              <a:t>isu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masyarakat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dinyatakan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terbuka</a:t>
            </a:r>
            <a:r>
              <a:rPr lang="en-US" sz="1200" dirty="0"/>
              <a:t>.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Opini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mengenai</a:t>
            </a:r>
            <a:r>
              <a:rPr lang="en-US" sz="1200" dirty="0"/>
              <a:t> </a:t>
            </a:r>
            <a:r>
              <a:rPr lang="en-US" sz="1200" dirty="0" err="1"/>
              <a:t>soal-soal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yang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dibawakan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bentuk</a:t>
            </a:r>
            <a:r>
              <a:rPr lang="en-US" sz="1200" dirty="0"/>
              <a:t> </a:t>
            </a:r>
            <a:r>
              <a:rPr lang="en-US" sz="1200" dirty="0" err="1"/>
              <a:t>atau</a:t>
            </a:r>
            <a:r>
              <a:rPr lang="en-US" sz="1200" dirty="0"/>
              <a:t> cara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kepada</a:t>
            </a:r>
            <a:r>
              <a:rPr lang="en-US" sz="1200" dirty="0"/>
              <a:t> orang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membawa</a:t>
            </a:r>
            <a:r>
              <a:rPr lang="en-US" sz="1200" dirty="0"/>
              <a:t> </a:t>
            </a:r>
            <a:r>
              <a:rPr lang="en-US" sz="1200" dirty="0" err="1"/>
              <a:t>efek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pula (Bernard </a:t>
            </a:r>
            <a:r>
              <a:rPr lang="en-US" sz="1200" dirty="0" err="1"/>
              <a:t>Berelson</a:t>
            </a:r>
            <a:r>
              <a:rPr lang="en-US" sz="1200" dirty="0"/>
              <a:t>).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9EB7CE-4C6B-423C-8E64-2C0DB3E53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solidFill>
            <a:srgbClr val="00CC99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Ilmu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Psikologi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C17C51-56DF-4485-BC37-E3B01FB065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79259" y="5637247"/>
            <a:ext cx="4054941" cy="100811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200" dirty="0" err="1"/>
              <a:t>Opini</a:t>
            </a:r>
            <a:r>
              <a:rPr lang="en-US" sz="1200" dirty="0"/>
              <a:t> </a:t>
            </a:r>
            <a:r>
              <a:rPr lang="en-US" sz="1200" dirty="0" err="1"/>
              <a:t>publik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hasil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sikap</a:t>
            </a:r>
            <a:r>
              <a:rPr lang="en-US" sz="1200" dirty="0"/>
              <a:t> </a:t>
            </a:r>
            <a:r>
              <a:rPr lang="en-US" sz="1200" dirty="0" err="1"/>
              <a:t>sekumpulan</a:t>
            </a:r>
            <a:r>
              <a:rPr lang="en-US" sz="1200" dirty="0"/>
              <a:t> orang yang </a:t>
            </a:r>
            <a:r>
              <a:rPr lang="en-US" sz="1200" dirty="0" err="1"/>
              <a:t>memperlihatkan</a:t>
            </a:r>
            <a:r>
              <a:rPr lang="en-US" sz="1200" dirty="0"/>
              <a:t> </a:t>
            </a:r>
            <a:r>
              <a:rPr lang="en-US" sz="1200" dirty="0" err="1"/>
              <a:t>reaksi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rangsangan</a:t>
            </a:r>
            <a:r>
              <a:rPr lang="en-US" sz="1200" dirty="0"/>
              <a:t> yang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luar</a:t>
            </a:r>
            <a:r>
              <a:rPr lang="en-US" sz="1200" dirty="0"/>
              <a:t> (Leonard W. </a:t>
            </a:r>
            <a:r>
              <a:rPr lang="en-US" sz="1200" dirty="0" err="1"/>
              <a:t>Doob</a:t>
            </a:r>
            <a:r>
              <a:rPr lang="en-US" sz="1200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C193-FE21-4528-BAC6-838DD9F24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Publik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AF3AB-A58A-40C3-A9D3-E26FF734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5E53F7-059C-4637-9AC3-5C2E50350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6AA6-00C8-455A-85DC-7F36C4BC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C7DBAE-A75D-483F-B4A0-0CDD2FED0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899553"/>
              </p:ext>
            </p:extLst>
          </p:nvPr>
        </p:nvGraphicFramePr>
        <p:xfrm>
          <a:off x="533400" y="1529618"/>
          <a:ext cx="7162800" cy="532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49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495EAB-A364-4043-BF9B-42571264E6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152D2-869C-4ED5-A28D-93412EEE3C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CE7F5D-AE4A-4E56-AEEB-D2FA694A9D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B19341-D2AA-4872-B251-7AA0BA12F9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F3FB72-04B1-4B98-A72D-8A6A3616CF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83809" y="668293"/>
            <a:ext cx="3060606" cy="1116556"/>
          </a:xfrm>
        </p:spPr>
        <p:txBody>
          <a:bodyPr/>
          <a:lstStyle/>
          <a:p>
            <a:r>
              <a:rPr lang="en-US" sz="1600" dirty="0"/>
              <a:t>Ada </a:t>
            </a:r>
            <a:r>
              <a:rPr lang="en-US" sz="1600" dirty="0" err="1"/>
              <a:t>masalah</a:t>
            </a:r>
            <a:r>
              <a:rPr lang="en-US" sz="1600" dirty="0"/>
              <a:t> yang </a:t>
            </a:r>
            <a:r>
              <a:rPr lang="en-US" sz="1600" dirty="0" err="1"/>
              <a:t>perlu</a:t>
            </a:r>
            <a:r>
              <a:rPr lang="en-US" sz="1600" dirty="0"/>
              <a:t> </a:t>
            </a:r>
            <a:r>
              <a:rPr lang="en-US" sz="1600" dirty="0" err="1"/>
              <a:t>dipecahkan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orang </a:t>
            </a:r>
            <a:r>
              <a:rPr lang="en-US" sz="1600" dirty="0" err="1"/>
              <a:t>mencari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pemecahan</a:t>
            </a:r>
            <a:endParaRPr lang="en-US" sz="16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761709-8A22-4EBD-A752-495E88585E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10163" y="2079943"/>
            <a:ext cx="3060606" cy="1116556"/>
          </a:xfrm>
        </p:spPr>
        <p:txBody>
          <a:bodyPr/>
          <a:lstStyle/>
          <a:p>
            <a:r>
              <a:rPr lang="en-US" sz="1600" dirty="0" err="1"/>
              <a:t>Munculnya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terjadinya</a:t>
            </a:r>
            <a:r>
              <a:rPr lang="en-US" sz="1600" dirty="0"/>
              <a:t> </a:t>
            </a:r>
            <a:r>
              <a:rPr lang="en-US" sz="1600" dirty="0" err="1"/>
              <a:t>diskusi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alternatif</a:t>
            </a:r>
            <a:endParaRPr lang="en-US" sz="16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9DA0C7-27E5-4184-BC93-74C16A8BE0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03793" y="3491594"/>
            <a:ext cx="3060606" cy="1116556"/>
          </a:xfrm>
        </p:spPr>
        <p:txBody>
          <a:bodyPr/>
          <a:lstStyle/>
          <a:p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diskusi</a:t>
            </a:r>
            <a:r>
              <a:rPr lang="en-US" sz="1600" dirty="0"/>
              <a:t>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yang </a:t>
            </a:r>
            <a:r>
              <a:rPr lang="en-US" sz="1600" dirty="0" err="1"/>
              <a:t>melahirkan</a:t>
            </a:r>
            <a:r>
              <a:rPr lang="en-US" sz="1600" dirty="0"/>
              <a:t>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901BC71-1F47-44CD-814C-B95694BB11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13056" y="4903244"/>
            <a:ext cx="3302343" cy="1116556"/>
          </a:xfrm>
        </p:spPr>
        <p:txBody>
          <a:bodyPr/>
          <a:lstStyle/>
          <a:p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melaksanakan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, </a:t>
            </a:r>
            <a:r>
              <a:rPr lang="en-US" sz="1600" dirty="0" err="1"/>
              <a:t>disusunlah</a:t>
            </a:r>
            <a:r>
              <a:rPr lang="en-US" sz="1600" dirty="0"/>
              <a:t> program yang </a:t>
            </a:r>
            <a:r>
              <a:rPr lang="en-US" sz="1600" dirty="0" err="1"/>
              <a:t>memerlukan</a:t>
            </a:r>
            <a:r>
              <a:rPr lang="en-US" sz="1600" dirty="0"/>
              <a:t> </a:t>
            </a:r>
            <a:r>
              <a:rPr lang="en-US" sz="1600" dirty="0" err="1"/>
              <a:t>dukungan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FE72B0-E895-4611-95A6-0BA2538841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Proses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Opini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DB35C59-33F1-477A-9932-F5247A543E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dirty="0"/>
              <a:t>4 proses </a:t>
            </a:r>
            <a:r>
              <a:rPr lang="en-US" sz="1800" dirty="0" err="1"/>
              <a:t>terbentuknya</a:t>
            </a:r>
            <a:r>
              <a:rPr lang="en-US" sz="1800" dirty="0"/>
              <a:t> </a:t>
            </a:r>
            <a:r>
              <a:rPr lang="en-US" sz="1800" dirty="0" err="1"/>
              <a:t>opini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Cutlip </a:t>
            </a:r>
            <a:r>
              <a:rPr lang="en-US" sz="1800" dirty="0" err="1"/>
              <a:t>dan</a:t>
            </a:r>
            <a:r>
              <a:rPr lang="en-US" sz="1800" dirty="0"/>
              <a:t> Center </a:t>
            </a:r>
          </a:p>
        </p:txBody>
      </p:sp>
    </p:spTree>
    <p:extLst>
      <p:ext uri="{BB962C8B-B14F-4D97-AF65-F5344CB8AC3E}">
        <p14:creationId xmlns:p14="http://schemas.microsoft.com/office/powerpoint/2010/main" val="336067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DE752-576A-4686-BADC-2D3D887ED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45454-F8CD-4EDF-B1AC-020DC43087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B2B0A1-BB1F-4556-B570-5A9BA33A88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E94A11-147B-4CC3-AD89-93F4BCA02C0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D2686B-1546-44CE-8261-2A09DD4C75E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83809" y="668293"/>
            <a:ext cx="3060606" cy="1110522"/>
          </a:xfrm>
        </p:spPr>
        <p:txBody>
          <a:bodyPr/>
          <a:lstStyle/>
          <a:p>
            <a:r>
              <a:rPr lang="sv-SE" sz="1600" dirty="0"/>
              <a:t>Muncul isu yang dirasakan sangat relevan bagi kehidupan orang banyak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CC4314-1116-4C0E-AA64-83538C496E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10162" y="2079943"/>
            <a:ext cx="3409637" cy="1120457"/>
          </a:xfrm>
        </p:spPr>
        <p:txBody>
          <a:bodyPr/>
          <a:lstStyle/>
          <a:p>
            <a:r>
              <a:rPr lang="en-US" sz="1500" dirty="0" err="1"/>
              <a:t>Isu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 </a:t>
            </a:r>
            <a:r>
              <a:rPr lang="en-US" sz="1500" dirty="0" err="1"/>
              <a:t>relatif</a:t>
            </a:r>
            <a:r>
              <a:rPr lang="en-US" sz="1500" dirty="0"/>
              <a:t> </a:t>
            </a:r>
            <a:r>
              <a:rPr lang="en-US" sz="1500" dirty="0" err="1"/>
              <a:t>baru</a:t>
            </a:r>
            <a:r>
              <a:rPr lang="en-US" sz="1500" dirty="0"/>
              <a:t> </a:t>
            </a:r>
            <a:r>
              <a:rPr lang="en-US" sz="1500" dirty="0" err="1"/>
              <a:t>hingga</a:t>
            </a:r>
            <a:r>
              <a:rPr lang="en-US" sz="1500" dirty="0"/>
              <a:t> </a:t>
            </a:r>
            <a:r>
              <a:rPr lang="en-US" sz="1500" dirty="0" err="1"/>
              <a:t>memunculkan</a:t>
            </a:r>
            <a:r>
              <a:rPr lang="en-US" sz="1500" dirty="0"/>
              <a:t> </a:t>
            </a:r>
            <a:r>
              <a:rPr lang="en-US" sz="1500" dirty="0" err="1"/>
              <a:t>kekaburan</a:t>
            </a:r>
            <a:r>
              <a:rPr lang="en-US" sz="1500" dirty="0"/>
              <a:t> </a:t>
            </a:r>
            <a:r>
              <a:rPr lang="en-US" sz="1500" dirty="0" err="1"/>
              <a:t>standar</a:t>
            </a:r>
            <a:r>
              <a:rPr lang="en-US" sz="1500" dirty="0"/>
              <a:t> </a:t>
            </a:r>
            <a:r>
              <a:rPr lang="en-US" sz="1500" dirty="0" err="1"/>
              <a:t>penilaian</a:t>
            </a:r>
            <a:r>
              <a:rPr lang="en-US" sz="1500" dirty="0"/>
              <a:t> </a:t>
            </a:r>
            <a:r>
              <a:rPr lang="en-US" sz="1500" dirty="0" err="1"/>
              <a:t>atau</a:t>
            </a:r>
            <a:r>
              <a:rPr lang="en-US" sz="1500" dirty="0"/>
              <a:t> </a:t>
            </a:r>
            <a:r>
              <a:rPr lang="en-US" sz="1500" dirty="0" err="1"/>
              <a:t>standar</a:t>
            </a:r>
            <a:r>
              <a:rPr lang="en-US" sz="1500" dirty="0"/>
              <a:t> </a:t>
            </a:r>
            <a:r>
              <a:rPr lang="en-US" sz="1500" dirty="0" err="1"/>
              <a:t>ganda</a:t>
            </a:r>
            <a:r>
              <a:rPr lang="en-US" sz="1500" dirty="0"/>
              <a:t>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CC396E-15E7-4555-AE0A-9E241D3111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103792" y="3491594"/>
            <a:ext cx="3440007" cy="1156606"/>
          </a:xfrm>
        </p:spPr>
        <p:txBody>
          <a:bodyPr/>
          <a:lstStyle/>
          <a:p>
            <a:r>
              <a:rPr lang="en-US" sz="1500" dirty="0"/>
              <a:t>Ada </a:t>
            </a:r>
            <a:r>
              <a:rPr lang="en-US" sz="1500" i="1" dirty="0"/>
              <a:t>opinion leaders </a:t>
            </a:r>
            <a:r>
              <a:rPr lang="en-US" sz="1500" dirty="0"/>
              <a:t>(</a:t>
            </a:r>
            <a:r>
              <a:rPr lang="en-US" sz="1500" dirty="0" err="1"/>
              <a:t>tokoh</a:t>
            </a:r>
            <a:r>
              <a:rPr lang="en-US" sz="1500" dirty="0"/>
              <a:t> </a:t>
            </a:r>
            <a:r>
              <a:rPr lang="en-US" sz="1500" dirty="0" err="1"/>
              <a:t>pembentuk</a:t>
            </a:r>
            <a:r>
              <a:rPr lang="en-US" sz="1500" dirty="0"/>
              <a:t> </a:t>
            </a:r>
            <a:r>
              <a:rPr lang="en-US" sz="1500" dirty="0" err="1"/>
              <a:t>opini</a:t>
            </a:r>
            <a:r>
              <a:rPr lang="en-US" sz="1500" dirty="0"/>
              <a:t>) yang juga </a:t>
            </a:r>
            <a:r>
              <a:rPr lang="en-US" sz="1500" dirty="0" err="1"/>
              <a:t>tertarik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isu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, </a:t>
            </a:r>
            <a:r>
              <a:rPr lang="en-US" sz="1500" dirty="0" err="1"/>
              <a:t>seperti</a:t>
            </a:r>
            <a:r>
              <a:rPr lang="en-US" sz="1500" dirty="0"/>
              <a:t> </a:t>
            </a:r>
            <a:r>
              <a:rPr lang="en-US" sz="1500" dirty="0" err="1"/>
              <a:t>politisi</a:t>
            </a:r>
            <a:r>
              <a:rPr lang="en-US" sz="1500" dirty="0"/>
              <a:t>/</a:t>
            </a:r>
            <a:r>
              <a:rPr lang="en-US" sz="1500" dirty="0" err="1"/>
              <a:t>akademisi</a:t>
            </a:r>
            <a:endParaRPr lang="en-US" sz="15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A2A901-55D9-4041-B2E9-621DB72363D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13056" y="4903244"/>
            <a:ext cx="3378543" cy="1116556"/>
          </a:xfrm>
        </p:spPr>
        <p:txBody>
          <a:bodyPr/>
          <a:lstStyle/>
          <a:p>
            <a:r>
              <a:rPr lang="en-US" sz="1500" dirty="0" err="1"/>
              <a:t>Mendapat</a:t>
            </a:r>
            <a:r>
              <a:rPr lang="en-US" sz="1500" dirty="0"/>
              <a:t> </a:t>
            </a:r>
            <a:r>
              <a:rPr lang="en-US" sz="1500" dirty="0" err="1"/>
              <a:t>perhatian</a:t>
            </a:r>
            <a:r>
              <a:rPr lang="en-US" sz="1500" dirty="0"/>
              <a:t> </a:t>
            </a:r>
            <a:r>
              <a:rPr lang="en-US" sz="1500" dirty="0" err="1"/>
              <a:t>pers</a:t>
            </a:r>
            <a:r>
              <a:rPr lang="en-US" sz="1500" dirty="0"/>
              <a:t> </a:t>
            </a:r>
            <a:r>
              <a:rPr lang="en-US" sz="1500" dirty="0" err="1"/>
              <a:t>hingga</a:t>
            </a:r>
            <a:r>
              <a:rPr lang="en-US" sz="1500" dirty="0"/>
              <a:t> </a:t>
            </a:r>
            <a:r>
              <a:rPr lang="en-US" sz="1500" dirty="0" err="1"/>
              <a:t>informasi</a:t>
            </a:r>
            <a:r>
              <a:rPr lang="en-US" sz="1500" dirty="0"/>
              <a:t> &amp; </a:t>
            </a:r>
            <a:r>
              <a:rPr lang="en-US" sz="1500" dirty="0" err="1"/>
              <a:t>reaksi</a:t>
            </a:r>
            <a:r>
              <a:rPr lang="en-US" sz="1500" dirty="0"/>
              <a:t> </a:t>
            </a:r>
            <a:r>
              <a:rPr lang="en-US" sz="1500" dirty="0" err="1"/>
              <a:t>terhadap</a:t>
            </a:r>
            <a:r>
              <a:rPr lang="en-US" sz="1500" dirty="0"/>
              <a:t> </a:t>
            </a:r>
            <a:r>
              <a:rPr lang="en-US" sz="1500" dirty="0" err="1"/>
              <a:t>isu</a:t>
            </a:r>
            <a:r>
              <a:rPr lang="en-US" sz="1500" dirty="0"/>
              <a:t> </a:t>
            </a:r>
            <a:r>
              <a:rPr lang="en-US" sz="1500" dirty="0" err="1"/>
              <a:t>tersebut</a:t>
            </a:r>
            <a:r>
              <a:rPr lang="en-US" sz="1500" dirty="0"/>
              <a:t> </a:t>
            </a:r>
            <a:r>
              <a:rPr lang="en-US" sz="1500" dirty="0" err="1"/>
              <a:t>diketahui</a:t>
            </a:r>
            <a:r>
              <a:rPr lang="en-US" sz="1500" dirty="0"/>
              <a:t> </a:t>
            </a:r>
            <a:r>
              <a:rPr lang="en-US" sz="1500" dirty="0" err="1"/>
              <a:t>khalayak</a:t>
            </a:r>
            <a:r>
              <a:rPr lang="en-US" sz="1500" dirty="0"/>
              <a:t>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E05124-0503-4566-BA07-F3F339DDD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050" dirty="0"/>
              <a:t>: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19321EF-260F-43EA-B48F-22F28DDC7C21}"/>
              </a:ext>
            </a:extLst>
          </p:cNvPr>
          <p:cNvSpPr txBox="1">
            <a:spLocks/>
          </p:cNvSpPr>
          <p:nvPr/>
        </p:nvSpPr>
        <p:spPr>
          <a:xfrm>
            <a:off x="315062" y="3781168"/>
            <a:ext cx="3044380" cy="1393746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 marL="0" indent="0" algn="l" defTabSz="816377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2700" kern="1200" spc="75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63306" indent="-255118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71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659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847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035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23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11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00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Proses Pembentukan Opini Publik </a:t>
            </a:r>
            <a:endParaRPr lang="en-US" sz="2000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04F05C4-6035-4521-AE58-8520832E9AAA}"/>
              </a:ext>
            </a:extLst>
          </p:cNvPr>
          <p:cNvSpPr txBox="1">
            <a:spLocks/>
          </p:cNvSpPr>
          <p:nvPr/>
        </p:nvSpPr>
        <p:spPr>
          <a:xfrm>
            <a:off x="315062" y="5199197"/>
            <a:ext cx="3829353" cy="1050117"/>
          </a:xfrm>
          <a:prstGeom prst="rect">
            <a:avLst/>
          </a:prstGeom>
        </p:spPr>
        <p:txBody>
          <a:bodyPr vert="horz" lIns="163275" tIns="81638" rIns="163275" bIns="81638" rtlCol="0" anchor="t">
            <a:noAutofit/>
          </a:bodyPr>
          <a:lstStyle>
            <a:lvl1pPr marL="0" indent="0" algn="l" defTabSz="816377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306" indent="-255118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71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659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847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035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223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411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600" indent="-204094" algn="l" defTabSz="816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1800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EB1B2EE-3EE5-4E3C-BBFA-74932F57F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5062" y="5199197"/>
            <a:ext cx="3829353" cy="1050117"/>
          </a:xfrm>
        </p:spPr>
        <p:txBody>
          <a:bodyPr/>
          <a:lstStyle/>
          <a:p>
            <a:r>
              <a:rPr lang="en-US" sz="1800" dirty="0"/>
              <a:t>4 proses </a:t>
            </a:r>
            <a:r>
              <a:rPr lang="en-US" sz="1800" dirty="0" err="1"/>
              <a:t>terbentuknya</a:t>
            </a:r>
            <a:r>
              <a:rPr lang="en-US" sz="1800" dirty="0"/>
              <a:t> </a:t>
            </a:r>
            <a:r>
              <a:rPr lang="en-US" sz="1800" dirty="0" err="1"/>
              <a:t>opini</a:t>
            </a:r>
            <a:r>
              <a:rPr lang="en-US" sz="1800" dirty="0"/>
              <a:t> </a:t>
            </a:r>
            <a:r>
              <a:rPr lang="en-US" sz="1800" dirty="0" err="1"/>
              <a:t>publik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Erikson, </a:t>
            </a:r>
            <a:r>
              <a:rPr lang="en-US" sz="1800" dirty="0" err="1"/>
              <a:t>Lutberg</a:t>
            </a:r>
            <a:r>
              <a:rPr lang="en-US" sz="1800" dirty="0"/>
              <a:t> &amp; </a:t>
            </a:r>
            <a:r>
              <a:rPr lang="en-US" sz="1800" dirty="0" err="1"/>
              <a:t>Tedin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9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FFBA-98E5-4A93-853B-92E85FCB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29" y="503240"/>
            <a:ext cx="6841354" cy="65808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0A8C4-E178-4148-A73C-E6D1EEB5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8000000">
            <a:off x="342679" y="676089"/>
            <a:ext cx="2024717" cy="273868"/>
          </a:xfrm>
        </p:spPr>
        <p:txBody>
          <a:bodyPr/>
          <a:lstStyle/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68339C2-0B59-44DC-816C-E8F77DBBC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329" y="1045348"/>
            <a:ext cx="6841354" cy="35600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AF650-8DE6-4620-91F6-375A13F4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8000000">
            <a:off x="6900852" y="5169883"/>
            <a:ext cx="3860465" cy="273868"/>
          </a:xfrm>
        </p:spPr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4B4CB77-A277-4AA8-8380-787D9FEF9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383531"/>
              </p:ext>
            </p:extLst>
          </p:nvPr>
        </p:nvGraphicFramePr>
        <p:xfrm>
          <a:off x="381000" y="2362200"/>
          <a:ext cx="7543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EF3DE9-A7A8-4D19-9D41-CF82DE15E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619576"/>
              </p:ext>
            </p:extLst>
          </p:nvPr>
        </p:nvGraphicFramePr>
        <p:xfrm>
          <a:off x="381001" y="457200"/>
          <a:ext cx="7264400" cy="143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1705523"/>
      </p:ext>
    </p:extLst>
  </p:cSld>
  <p:clrMapOvr>
    <a:masterClrMapping/>
  </p:clrMapOvr>
</p:sld>
</file>

<file path=ppt/theme/theme1.xml><?xml version="1.0" encoding="utf-8"?>
<a:theme xmlns:a="http://schemas.openxmlformats.org/drawingml/2006/main" name="bk1">
  <a:themeElements>
    <a:clrScheme name="bk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k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3001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k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k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k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neb Contents">
  <a:themeElements>
    <a:clrScheme name="Orange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FF5050"/>
      </a:accent1>
      <a:accent2>
        <a:srgbClr val="FF9933"/>
      </a:accent2>
      <a:accent3>
        <a:srgbClr val="CCFF33"/>
      </a:accent3>
      <a:accent4>
        <a:srgbClr val="00CC99"/>
      </a:accent4>
      <a:accent5>
        <a:srgbClr val="4BACC6"/>
      </a:accent5>
      <a:accent6>
        <a:srgbClr val="F79646"/>
      </a:accent6>
      <a:hlink>
        <a:srgbClr val="FF5050"/>
      </a:hlink>
      <a:folHlink>
        <a:srgbClr val="CCFF33"/>
      </a:folHlink>
    </a:clrScheme>
    <a:fontScheme name="Capella">
      <a:majorFont>
        <a:latin typeface="Montserrat-Bold"/>
        <a:ea typeface="Capella Bold"/>
        <a:cs typeface=""/>
      </a:majorFont>
      <a:minorFont>
        <a:latin typeface="Aleo-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neb Title">
  <a:themeElements>
    <a:clrScheme name="ユーザー定義 2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FF5050"/>
      </a:accent1>
      <a:accent2>
        <a:srgbClr val="FF9933"/>
      </a:accent2>
      <a:accent3>
        <a:srgbClr val="CCFF33"/>
      </a:accent3>
      <a:accent4>
        <a:srgbClr val="00CC99"/>
      </a:accent4>
      <a:accent5>
        <a:srgbClr val="4BACC6"/>
      </a:accent5>
      <a:accent6>
        <a:srgbClr val="F79646"/>
      </a:accent6>
      <a:hlink>
        <a:srgbClr val="FF5050"/>
      </a:hlink>
      <a:folHlink>
        <a:srgbClr val="CCFF33"/>
      </a:folHlink>
    </a:clrScheme>
    <a:fontScheme name="Capella">
      <a:majorFont>
        <a:latin typeface="Montserrat-Bold"/>
        <a:ea typeface="Capella Bold"/>
        <a:cs typeface=""/>
      </a:majorFont>
      <a:minorFont>
        <a:latin typeface="Aleo-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education21</Template>
  <TotalTime>760</TotalTime>
  <Words>657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40" baseType="lpstr">
      <vt:lpstr>Capella Bold</vt:lpstr>
      <vt:lpstr>Capella Light</vt:lpstr>
      <vt:lpstr>Spica Neue</vt:lpstr>
      <vt:lpstr>Spica Neue Light</vt:lpstr>
      <vt:lpstr>Spica Neue P</vt:lpstr>
      <vt:lpstr>Spica Neue P Light</vt:lpstr>
      <vt:lpstr>Aleo-Bold</vt:lpstr>
      <vt:lpstr>Aleo-BoldItalic</vt:lpstr>
      <vt:lpstr>Aleo-Light</vt:lpstr>
      <vt:lpstr>Aleo-LightItalic</vt:lpstr>
      <vt:lpstr>Arial</vt:lpstr>
      <vt:lpstr>Calibri</vt:lpstr>
      <vt:lpstr>Century Schoolbook</vt:lpstr>
      <vt:lpstr>Montserrat-Bold</vt:lpstr>
      <vt:lpstr>Open Sans SemiBold</vt:lpstr>
      <vt:lpstr>Roboto Condensed Light</vt:lpstr>
      <vt:lpstr>Roboto Light</vt:lpstr>
      <vt:lpstr>Tahoma</vt:lpstr>
      <vt:lpstr>Ubuntu</vt:lpstr>
      <vt:lpstr>Ubuntu Bold</vt:lpstr>
      <vt:lpstr>Ubuntu Medium</vt:lpstr>
      <vt:lpstr>Wingdings</vt:lpstr>
      <vt:lpstr>bk1</vt:lpstr>
      <vt:lpstr>Deneb Contents</vt:lpstr>
      <vt:lpstr>Deneb Title</vt:lpstr>
      <vt:lpstr>Arcturus - Content</vt:lpstr>
      <vt:lpstr>1_Contents</vt:lpstr>
      <vt:lpstr>2_Contents</vt:lpstr>
      <vt:lpstr>OPINI PUBLIK</vt:lpstr>
      <vt:lpstr>OPINI PUBLIK</vt:lpstr>
      <vt:lpstr>PowerPoint Presentation</vt:lpstr>
      <vt:lpstr>JENIS-JENIS OPINI</vt:lpstr>
      <vt:lpstr> Ada berbagai definisi yang muncul, tergantung dari sisi mana kita melihatnya</vt:lpstr>
      <vt:lpstr>Karakteristik Opini Publik</vt:lpstr>
      <vt:lpstr>PowerPoint Presentation</vt:lpstr>
      <vt:lpstr>PowerPoint Presentation</vt:lpstr>
      <vt:lpstr>PowerPoint Presentation</vt:lpstr>
      <vt:lpstr>Tahapan proses peliputan aspirasi masyarakat</vt:lpstr>
      <vt:lpstr>cara peliputan aspirasi masyarakat</vt:lpstr>
      <vt:lpstr>TERIMA KASIH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Universitas Komputer Indonesia</dc:creator>
  <cp:lastModifiedBy>Lenovo</cp:lastModifiedBy>
  <cp:revision>23</cp:revision>
  <dcterms:created xsi:type="dcterms:W3CDTF">2009-06-11T05:08:02Z</dcterms:created>
  <dcterms:modified xsi:type="dcterms:W3CDTF">2017-09-29T03:39:46Z</dcterms:modified>
</cp:coreProperties>
</file>