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6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8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74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8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5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5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56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2.emf"/><Relationship Id="rId7" Type="http://schemas.openxmlformats.org/officeDocument/2006/relationships/image" Target="../media/image15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Hukum-hukum</a:t>
            </a:r>
            <a:r>
              <a:rPr lang="en-US" sz="36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rangkaian</a:t>
            </a:r>
            <a:r>
              <a:rPr lang="en-US" sz="36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kelistrikan</a:t>
            </a:r>
            <a:r>
              <a:rPr lang="en-US" sz="36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</a:t>
            </a:r>
            <a:endParaRPr lang="en-US" sz="2400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- UNIKOM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9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pembagi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tegangan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Seri)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90754"/>
            <a:ext cx="9720071" cy="46355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rangkaiannya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214" y="2463257"/>
            <a:ext cx="3439144" cy="1845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969" y="2874449"/>
            <a:ext cx="1926983" cy="102189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011045" y="2998433"/>
            <a:ext cx="619932" cy="774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570" y="5040719"/>
            <a:ext cx="3703475" cy="800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3933" y="5040719"/>
            <a:ext cx="3687378" cy="76913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1782305" y="2998433"/>
            <a:ext cx="805912" cy="222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81586" y="2998433"/>
            <a:ext cx="2572719" cy="2239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030637"/>
            <a:ext cx="6244576" cy="4023360"/>
          </a:xfrm>
        </p:spPr>
        <p:txBody>
          <a:bodyPr/>
          <a:lstStyle/>
          <a:p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Soal</a:t>
            </a:r>
            <a:r>
              <a:rPr lang="en-US" sz="2400" b="1" dirty="0" smtClean="0"/>
              <a:t> 2: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disetiap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resistansi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074" y="2634712"/>
            <a:ext cx="4242975" cy="20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7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650" y="1092630"/>
            <a:ext cx="9720071" cy="402336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Penyelesaian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50" y="2038715"/>
            <a:ext cx="4919753" cy="357167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5682685" y="3766088"/>
            <a:ext cx="733613" cy="154983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93872" y="4402503"/>
                <a:ext cx="45654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20 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+30 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=60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72" y="4402503"/>
                <a:ext cx="456548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668" r="-534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rangkaiannya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pembagi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paralel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957" y="2888489"/>
            <a:ext cx="3066708" cy="1766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094" y="3316638"/>
            <a:ext cx="1261536" cy="396954"/>
          </a:xfrm>
          <a:prstGeom prst="rect">
            <a:avLst/>
          </a:prstGeom>
          <a:ln>
            <a:solidFill>
              <a:schemeClr val="dk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3040" y="3801657"/>
            <a:ext cx="1702246" cy="424808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8" name="Right Brace 7"/>
          <p:cNvSpPr/>
          <p:nvPr/>
        </p:nvSpPr>
        <p:spPr>
          <a:xfrm>
            <a:off x="6865750" y="3316638"/>
            <a:ext cx="511443" cy="90982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7657" y="3528822"/>
            <a:ext cx="2084850" cy="54567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339141" y="3528822"/>
            <a:ext cx="500644" cy="545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5051" y="5404042"/>
            <a:ext cx="2135700" cy="7614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1937290" y="3515115"/>
            <a:ext cx="737531" cy="174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6612" y="5397691"/>
            <a:ext cx="2135700" cy="74871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3998563" y="3515115"/>
            <a:ext cx="590900" cy="174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3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15878"/>
            <a:ext cx="8708807" cy="5193482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Soal</a:t>
            </a:r>
            <a:r>
              <a:rPr lang="en-US" sz="2400" b="1" dirty="0" smtClean="0"/>
              <a:t> 3:</a:t>
            </a:r>
          </a:p>
          <a:p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total &amp; </a:t>
            </a:r>
            <a:r>
              <a:rPr lang="en-US" sz="2400" dirty="0" err="1" smtClean="0"/>
              <a:t>arusa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R1=10 </a:t>
            </a:r>
            <a:r>
              <a:rPr lang="el-GR" sz="2400" dirty="0" smtClean="0"/>
              <a:t>Ω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R2 = 20 </a:t>
            </a:r>
            <a:r>
              <a:rPr lang="el-GR" sz="2400" dirty="0" smtClean="0"/>
              <a:t>Ω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smtClean="0"/>
              <a:t>50 V</a:t>
            </a:r>
            <a:r>
              <a:rPr lang="en-US" sz="2400" dirty="0" smtClean="0"/>
              <a:t>!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893" y="2540529"/>
            <a:ext cx="3228962" cy="234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07390"/>
            <a:ext cx="9720071" cy="5301970"/>
          </a:xfrm>
        </p:spPr>
        <p:txBody>
          <a:bodyPr/>
          <a:lstStyle/>
          <a:p>
            <a:r>
              <a:rPr lang="en-US" sz="2400" b="1" dirty="0" err="1" smtClean="0"/>
              <a:t>Penyelesaian</a:t>
            </a:r>
            <a:r>
              <a:rPr lang="en-US" sz="24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total: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,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percabangannya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9000"/>
          </a:blip>
          <a:stretch>
            <a:fillRect/>
          </a:stretch>
        </p:blipFill>
        <p:spPr>
          <a:xfrm>
            <a:off x="1631394" y="2216903"/>
            <a:ext cx="3101850" cy="1091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 bright="2000"/>
          </a:blip>
          <a:stretch>
            <a:fillRect/>
          </a:stretch>
        </p:blipFill>
        <p:spPr>
          <a:xfrm>
            <a:off x="1868223" y="4054571"/>
            <a:ext cx="3000150" cy="926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7373" y="5403674"/>
            <a:ext cx="3051000" cy="95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2637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Soal-soal</a:t>
            </a:r>
            <a:r>
              <a:rPr lang="en-US" sz="4400" dirty="0" smtClean="0"/>
              <a:t> </a:t>
            </a:r>
            <a:r>
              <a:rPr lang="en-US" sz="4400" dirty="0" err="1" smtClean="0"/>
              <a:t>Latihan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696453"/>
            <a:ext cx="9720071" cy="5041231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resistansi</a:t>
            </a:r>
            <a:r>
              <a:rPr lang="en-US" dirty="0" smtClean="0"/>
              <a:t> 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resistansi</a:t>
            </a:r>
            <a:r>
              <a:rPr lang="en-US" dirty="0" smtClean="0"/>
              <a:t> &amp;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6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 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996" y="4961920"/>
            <a:ext cx="4932450" cy="1433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321" y="2202650"/>
            <a:ext cx="3457800" cy="191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1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Analisis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hukum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ohm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49678"/>
            <a:ext cx="9912577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kawat</a:t>
            </a:r>
            <a:r>
              <a:rPr lang="en-US" dirty="0"/>
              <a:t> </a:t>
            </a:r>
            <a:r>
              <a:rPr lang="en-US" dirty="0" err="1"/>
              <a:t>penghantar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ujung-ujungnya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penghantar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Ohm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182" y="4153516"/>
            <a:ext cx="895134" cy="34904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5914740" y="3269669"/>
            <a:ext cx="0" cy="1861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14740" y="5131016"/>
            <a:ext cx="24394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14740" y="3874103"/>
            <a:ext cx="1711038" cy="1256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14740" y="5131016"/>
            <a:ext cx="24549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914740" y="3269669"/>
            <a:ext cx="0" cy="1861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18854" y="3115981"/>
                <a:ext cx="1958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854" y="3115981"/>
                <a:ext cx="195886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5625"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424579" y="4992516"/>
                <a:ext cx="1451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579" y="4992516"/>
                <a:ext cx="1451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7500" r="-2916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25778" y="3611925"/>
                <a:ext cx="218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778" y="3611925"/>
                <a:ext cx="21832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5000" r="-1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4499811" y="4129452"/>
            <a:ext cx="493294" cy="4545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26" y="1170122"/>
            <a:ext cx="10221931" cy="501411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Keterbatasan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Hukum</a:t>
            </a:r>
            <a:r>
              <a:rPr lang="en-US" sz="3200" b="1" dirty="0" smtClean="0"/>
              <a:t> Ohm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 </a:t>
            </a:r>
            <a:r>
              <a:rPr lang="en-US" sz="3200" dirty="0" err="1" smtClean="0"/>
              <a:t>T</a:t>
            </a:r>
            <a:r>
              <a:rPr lang="en-US" sz="2800" dirty="0" err="1" smtClean="0"/>
              <a:t>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/</a:t>
            </a:r>
            <a:r>
              <a:rPr lang="en-US" sz="2800" dirty="0" err="1" smtClean="0"/>
              <a:t>devais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non linier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(</a:t>
            </a:r>
            <a:r>
              <a:rPr lang="en-US" sz="2800" dirty="0" err="1" smtClean="0"/>
              <a:t>seperti</a:t>
            </a:r>
            <a:r>
              <a:rPr lang="en-US" sz="2800" dirty="0" smtClean="0"/>
              <a:t>: </a:t>
            </a:r>
            <a:r>
              <a:rPr lang="en-US" sz="2800" dirty="0" err="1" smtClean="0"/>
              <a:t>dioda</a:t>
            </a:r>
            <a:r>
              <a:rPr lang="en-US" sz="2800" dirty="0" smtClean="0"/>
              <a:t>, regulator, </a:t>
            </a:r>
            <a:r>
              <a:rPr lang="en-US" sz="2800" dirty="0" err="1" smtClean="0"/>
              <a:t>dll</a:t>
            </a:r>
            <a:r>
              <a:rPr lang="en-US" sz="2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bahan-bahan</a:t>
            </a:r>
            <a:r>
              <a:rPr lang="en-US" sz="2800" dirty="0" smtClean="0"/>
              <a:t> non </a:t>
            </a:r>
            <a:r>
              <a:rPr lang="en-US" sz="2800" dirty="0" err="1" smtClean="0"/>
              <a:t>metalik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(</a:t>
            </a:r>
            <a:r>
              <a:rPr lang="en-US" sz="2800" dirty="0" err="1" smtClean="0"/>
              <a:t>seperti</a:t>
            </a:r>
            <a:r>
              <a:rPr lang="en-US" sz="2800" dirty="0" smtClean="0"/>
              <a:t>: </a:t>
            </a:r>
            <a:r>
              <a:rPr lang="en-US" sz="2800" dirty="0" err="1" smtClean="0"/>
              <a:t>silikon</a:t>
            </a:r>
            <a:r>
              <a:rPr lang="en-US" sz="2800" dirty="0" smtClean="0"/>
              <a:t>, germanium, </a:t>
            </a:r>
            <a:r>
              <a:rPr lang="en-US" sz="2800" dirty="0" err="1" smtClean="0"/>
              <a:t>dll</a:t>
            </a:r>
            <a:r>
              <a:rPr lang="en-US" sz="28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12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76393"/>
            <a:ext cx="9720071" cy="5332967"/>
          </a:xfrm>
        </p:spPr>
        <p:txBody>
          <a:bodyPr/>
          <a:lstStyle/>
          <a:p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Rangkaian</a:t>
            </a:r>
            <a:endParaRPr lang="en-US" sz="2800" b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503" y="2786536"/>
            <a:ext cx="3836889" cy="1734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910" y="2786539"/>
            <a:ext cx="3058390" cy="17346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21876" y="4675390"/>
                <a:ext cx="24321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𝑎𝑑𝑎𝑛𝑦𝑎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𝑒𝑛𝑒𝑟𝑔𝑖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876" y="4675390"/>
                <a:ext cx="243214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757" t="-2222" r="-275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89054" y="4660669"/>
                <a:ext cx="30432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𝑡𝑖𝑑𝑎𝑘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𝑎𝑑𝑎𝑛𝑦𝑎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𝑒𝑛𝑒𝑟𝑔𝑖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054" y="4660669"/>
                <a:ext cx="304320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403" t="-4444" r="-200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354202" y="3381266"/>
            <a:ext cx="728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Vs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66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9265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03336"/>
            <a:ext cx="10723587" cy="48060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dimana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08" y="2185261"/>
            <a:ext cx="4404522" cy="17210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488" y="2664734"/>
            <a:ext cx="2284101" cy="4885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ight Arrow 6"/>
          <p:cNvSpPr/>
          <p:nvPr/>
        </p:nvSpPr>
        <p:spPr>
          <a:xfrm>
            <a:off x="6089010" y="2735838"/>
            <a:ext cx="449451" cy="197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850" y="5375103"/>
            <a:ext cx="3563511" cy="4227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9010" y="4044828"/>
            <a:ext cx="4300285" cy="457674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4" name="Down Arrow 13"/>
          <p:cNvSpPr/>
          <p:nvPr/>
        </p:nvSpPr>
        <p:spPr>
          <a:xfrm>
            <a:off x="8008738" y="3348964"/>
            <a:ext cx="353209" cy="482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3480" y="5356863"/>
            <a:ext cx="1349558" cy="4592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Down Arrow 14"/>
          <p:cNvSpPr/>
          <p:nvPr/>
        </p:nvSpPr>
        <p:spPr>
          <a:xfrm>
            <a:off x="8008738" y="4682101"/>
            <a:ext cx="353209" cy="482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090468" y="4745255"/>
            <a:ext cx="2189747" cy="1564105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410" y="976393"/>
            <a:ext cx="11065790" cy="5177984"/>
          </a:xfrm>
        </p:spPr>
        <p:txBody>
          <a:bodyPr/>
          <a:lstStyle/>
          <a:p>
            <a:r>
              <a:rPr lang="en-US" sz="3200" b="1" dirty="0" err="1" smtClean="0"/>
              <a:t>Sifat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Rangkaian</a:t>
            </a:r>
            <a:r>
              <a:rPr lang="en-US" sz="3200" b="1" dirty="0" smtClean="0"/>
              <a:t> </a:t>
            </a:r>
            <a:r>
              <a:rPr lang="en-US" sz="3200" b="1" dirty="0"/>
              <a:t>S</a:t>
            </a:r>
            <a:r>
              <a:rPr lang="en-US" sz="3200" b="1" dirty="0" smtClean="0"/>
              <a:t>erial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sz="2400" dirty="0" smtClean="0"/>
              <a:t>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di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dilewati</a:t>
            </a:r>
            <a:endParaRPr lang="en-US" sz="2400" dirty="0" smtClean="0"/>
          </a:p>
          <a:p>
            <a:r>
              <a:rPr lang="en-US" sz="2400" dirty="0" smtClean="0"/>
              <a:t>b. </a:t>
            </a:r>
            <a:r>
              <a:rPr lang="en-US" sz="2400" dirty="0" err="1" smtClean="0"/>
              <a:t>Jatuh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disetiap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 smtClean="0"/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percabangan</a:t>
            </a:r>
            <a:endParaRPr lang="en-US" sz="2400" dirty="0" smtClean="0"/>
          </a:p>
          <a:p>
            <a:r>
              <a:rPr lang="en-US" sz="2400" dirty="0" smtClean="0"/>
              <a:t>d.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(</a:t>
            </a:r>
            <a:r>
              <a:rPr lang="en-US" sz="2400" dirty="0" err="1" smtClean="0"/>
              <a:t>R</a:t>
            </a:r>
            <a:r>
              <a:rPr lang="en-US" sz="2000" dirty="0" err="1" smtClean="0"/>
              <a:t>ek</a:t>
            </a:r>
            <a:r>
              <a:rPr lang="en-US" sz="2400" dirty="0" smtClean="0"/>
              <a:t> &gt; R</a:t>
            </a:r>
            <a:r>
              <a:rPr lang="en-US" sz="1800" dirty="0" smtClean="0"/>
              <a:t>1</a:t>
            </a:r>
            <a:r>
              <a:rPr lang="en-US" sz="2400" dirty="0" smtClean="0"/>
              <a:t>,….)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379349"/>
            <a:ext cx="9720071" cy="48680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parallel: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715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paralel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096" y="2052806"/>
            <a:ext cx="2802850" cy="2718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066" y="2844315"/>
            <a:ext cx="1698625" cy="49960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067946" y="3078618"/>
            <a:ext cx="511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30684" y="2924729"/>
                <a:ext cx="103286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𝑑𝑖𝑚𝑎𝑛𝑎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684" y="2924729"/>
                <a:ext cx="1032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734" r="-177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1042" y="2832117"/>
            <a:ext cx="2991175" cy="5428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946" y="4324423"/>
            <a:ext cx="3245315" cy="120773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Down Arrow 16"/>
          <p:cNvSpPr/>
          <p:nvPr/>
        </p:nvSpPr>
        <p:spPr>
          <a:xfrm rot="16200000">
            <a:off x="8670714" y="4624166"/>
            <a:ext cx="593924" cy="608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59779" y="4588809"/>
            <a:ext cx="1153700" cy="636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5096" y="1835830"/>
            <a:ext cx="1271250" cy="34263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6246416" y="3577334"/>
            <a:ext cx="515331" cy="585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9391973" y="4029559"/>
            <a:ext cx="1735811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46875"/>
            <a:ext cx="6461553" cy="516248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Contoh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Soal</a:t>
            </a:r>
            <a:r>
              <a:rPr lang="en-US" sz="2800" b="1" dirty="0" smtClean="0">
                <a:solidFill>
                  <a:srgbClr val="C00000"/>
                </a:solidFill>
              </a:rPr>
              <a:t> 1:</a:t>
            </a:r>
          </a:p>
          <a:p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resistansi</a:t>
            </a:r>
            <a:r>
              <a:rPr lang="en-US" sz="2400" dirty="0" smtClean="0"/>
              <a:t>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706083"/>
            <a:ext cx="4508552" cy="262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23345"/>
            <a:ext cx="9720071" cy="402336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Solusi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1221577" y="1503336"/>
            <a:ext cx="8215027" cy="2794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36" y="4545607"/>
            <a:ext cx="813600" cy="583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111" y="4669256"/>
            <a:ext cx="254250" cy="279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9673" y="4526858"/>
            <a:ext cx="2034000" cy="5329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1590" y="5431414"/>
            <a:ext cx="5701615" cy="927413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2579673" y="4029559"/>
            <a:ext cx="736964" cy="497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77532" y="1735810"/>
            <a:ext cx="7129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9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337</TotalTime>
  <Words>306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Aharoni</vt:lpstr>
      <vt:lpstr>Aparajita</vt:lpstr>
      <vt:lpstr>Arial</vt:lpstr>
      <vt:lpstr>Calibri</vt:lpstr>
      <vt:lpstr>Cambria Math</vt:lpstr>
      <vt:lpstr>Tw Cen MT</vt:lpstr>
      <vt:lpstr>Tw Cen MT Condensed</vt:lpstr>
      <vt:lpstr>Wingdings</vt:lpstr>
      <vt:lpstr>Wingdings 3</vt:lpstr>
      <vt:lpstr>Integral</vt:lpstr>
      <vt:lpstr>Hukum-hukum rangkaian kelistrikan </vt:lpstr>
      <vt:lpstr>Analisis hukum ohm</vt:lpstr>
      <vt:lpstr>PowerPoint Presentation</vt:lpstr>
      <vt:lpstr>PowerPoint Presentation</vt:lpstr>
      <vt:lpstr>Analisis rangkaian seri</vt:lpstr>
      <vt:lpstr>PowerPoint Presentation</vt:lpstr>
      <vt:lpstr>Analisis rangkaian paralel</vt:lpstr>
      <vt:lpstr>PowerPoint Presentation</vt:lpstr>
      <vt:lpstr>PowerPoint Presentation</vt:lpstr>
      <vt:lpstr>Analisis pembagi tegangan  (rangkaian Seri)</vt:lpstr>
      <vt:lpstr>PowerPoint Presentation</vt:lpstr>
      <vt:lpstr>PowerPoint Presentation</vt:lpstr>
      <vt:lpstr>Analisis pembagi arus  (rangk. paralel)</vt:lpstr>
      <vt:lpstr>PowerPoint Presentation</vt:lpstr>
      <vt:lpstr>PowerPoint Presentation</vt:lpstr>
      <vt:lpstr>Soal-soal Latihan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Hukum-hukum rangkaian kelistrikan</dc:title>
  <dc:creator>Nayadut</dc:creator>
  <cp:lastModifiedBy>Nayadut</cp:lastModifiedBy>
  <cp:revision>24</cp:revision>
  <dcterms:created xsi:type="dcterms:W3CDTF">2016-10-21T12:54:19Z</dcterms:created>
  <dcterms:modified xsi:type="dcterms:W3CDTF">2017-10-09T07:08:13Z</dcterms:modified>
</cp:coreProperties>
</file>