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6" r:id="rId4"/>
    <p:sldId id="280" r:id="rId5"/>
    <p:sldId id="281" r:id="rId6"/>
    <p:sldId id="283" r:id="rId7"/>
    <p:sldId id="278" r:id="rId8"/>
    <p:sldId id="282" r:id="rId9"/>
    <p:sldId id="284" r:id="rId10"/>
    <p:sldId id="285" r:id="rId11"/>
    <p:sldId id="286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4660"/>
  </p:normalViewPr>
  <p:slideViewPr>
    <p:cSldViewPr>
      <p:cViewPr varScale="1">
        <p:scale>
          <a:sx n="71" d="100"/>
          <a:sy n="71" d="100"/>
        </p:scale>
        <p:origin x="210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1/2/2018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1/2/2018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1/2/2018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KOMPUTER APLIKASI IT I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MEMASUKAN FILE GAMBAR, AUDIO, DAN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9144000" cy="609600"/>
          </a:xfrm>
        </p:spPr>
        <p:txBody>
          <a:bodyPr>
            <a:normAutofit/>
          </a:bodyPr>
          <a:lstStyle/>
          <a:p>
            <a:r>
              <a:rPr lang="en-US" dirty="0" smtClean="0"/>
              <a:t>MEMUTAR VIDEO DARI YOUTUBE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114300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Buka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www.youtube.com</a:t>
            </a:r>
            <a:endParaRPr lang="en-US" dirty="0" smtClean="0"/>
          </a:p>
          <a:p>
            <a:r>
              <a:rPr lang="en-US" dirty="0" err="1" smtClean="0"/>
              <a:t>Pilih</a:t>
            </a:r>
            <a:r>
              <a:rPr lang="en-US" dirty="0" smtClean="0"/>
              <a:t> video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diputar</a:t>
            </a:r>
            <a:endParaRPr lang="en-US" dirty="0" smtClean="0"/>
          </a:p>
          <a:p>
            <a:r>
              <a:rPr lang="en-US" dirty="0" err="1" smtClean="0"/>
              <a:t>Klik</a:t>
            </a:r>
            <a:r>
              <a:rPr lang="en-US" dirty="0" smtClean="0"/>
              <a:t> share =&gt; embed =&gt; copy tag html </a:t>
            </a:r>
            <a:r>
              <a:rPr lang="en-US" dirty="0" err="1" smtClean="0"/>
              <a:t>nya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/>
              <a:t> :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&lt;head&gt;&lt;title&gt;</a:t>
            </a:r>
            <a:r>
              <a:rPr lang="en-US" dirty="0" err="1"/>
              <a:t>Youtube</a:t>
            </a:r>
            <a:r>
              <a:rPr lang="en-US" dirty="0"/>
              <a:t>&lt;/title&gt;&lt;/head&gt;</a:t>
            </a:r>
          </a:p>
          <a:p>
            <a:pPr marL="0" indent="0">
              <a:buNone/>
            </a:pPr>
            <a:r>
              <a:rPr lang="en-US" dirty="0"/>
              <a:t>&lt;body </a:t>
            </a:r>
            <a:r>
              <a:rPr lang="en-US" dirty="0" err="1"/>
              <a:t>bgcolor</a:t>
            </a:r>
            <a:r>
              <a:rPr lang="en-US" dirty="0"/>
              <a:t>=silver&gt;&lt;H1 align=center&gt;JOGA BONITO&lt;/H1&gt;&lt;HR&gt;</a:t>
            </a:r>
          </a:p>
          <a:p>
            <a:pPr marL="0" indent="0">
              <a:buNone/>
            </a:pPr>
            <a:r>
              <a:rPr lang="en-US" dirty="0"/>
              <a:t>&lt;center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iframe</a:t>
            </a:r>
            <a:r>
              <a:rPr lang="en-US" dirty="0">
                <a:solidFill>
                  <a:srgbClr val="FF0000"/>
                </a:solidFill>
              </a:rPr>
              <a:t> width="420" height="315" </a:t>
            </a:r>
            <a:r>
              <a:rPr lang="en-US" dirty="0" err="1">
                <a:solidFill>
                  <a:srgbClr val="FF0000"/>
                </a:solidFill>
              </a:rPr>
              <a:t>src</a:t>
            </a:r>
            <a:r>
              <a:rPr lang="en-US" dirty="0">
                <a:solidFill>
                  <a:srgbClr val="FF0000"/>
                </a:solidFill>
              </a:rPr>
              <a:t>="https://www.youtube.com/embed/krenRc91aE0" </a:t>
            </a:r>
            <a:r>
              <a:rPr lang="en-US" dirty="0" err="1">
                <a:solidFill>
                  <a:srgbClr val="FF0000"/>
                </a:solidFill>
              </a:rPr>
              <a:t>frameborder</a:t>
            </a:r>
            <a:r>
              <a:rPr lang="en-US" dirty="0">
                <a:solidFill>
                  <a:srgbClr val="FF0000"/>
                </a:solidFill>
              </a:rPr>
              <a:t>="0" </a:t>
            </a:r>
            <a:r>
              <a:rPr lang="en-US" dirty="0" err="1">
                <a:solidFill>
                  <a:srgbClr val="FF0000"/>
                </a:solidFill>
              </a:rPr>
              <a:t>allowfullscreen</a:t>
            </a:r>
            <a:r>
              <a:rPr lang="en-US" dirty="0">
                <a:solidFill>
                  <a:srgbClr val="FF0000"/>
                </a:solidFill>
              </a:rPr>
              <a:t>&gt;&lt;/</a:t>
            </a:r>
            <a:r>
              <a:rPr lang="en-US" dirty="0" err="1">
                <a:solidFill>
                  <a:srgbClr val="FF0000"/>
                </a:solidFill>
              </a:rPr>
              <a:t>iframe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center&gt;</a:t>
            </a:r>
          </a:p>
          <a:p>
            <a:pPr marL="0" indent="0">
              <a:buNone/>
            </a:pPr>
            <a:r>
              <a:rPr lang="en-US" dirty="0"/>
              <a:t>&lt;/body&gt;&lt;/html&gt;</a:t>
            </a:r>
          </a:p>
        </p:txBody>
      </p:sp>
      <p:sp>
        <p:nvSpPr>
          <p:cNvPr id="5" name="Bent Arrow 4"/>
          <p:cNvSpPr/>
          <p:nvPr/>
        </p:nvSpPr>
        <p:spPr>
          <a:xfrm rot="5400000">
            <a:off x="5715000" y="1371600"/>
            <a:ext cx="2590800" cy="3505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74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81200"/>
            <a:ext cx="3657600" cy="3886200"/>
          </a:xfrm>
        </p:spPr>
      </p:pic>
    </p:spTree>
    <p:extLst>
      <p:ext uri="{BB962C8B-B14F-4D97-AF65-F5344CB8AC3E}">
        <p14:creationId xmlns:p14="http://schemas.microsoft.com/office/powerpoint/2010/main" val="216352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GAMBAR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514600"/>
            <a:ext cx="91440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Tag : </a:t>
            </a:r>
          </a:p>
          <a:p>
            <a:pPr marL="0" indent="0" algn="ctr">
              <a:buNone/>
            </a:pPr>
            <a:r>
              <a:rPr lang="en-US" sz="6000" dirty="0" smtClean="0"/>
              <a:t>&lt;</a:t>
            </a:r>
            <a:r>
              <a:rPr lang="en-US" sz="6000" dirty="0" err="1" smtClean="0"/>
              <a:t>img</a:t>
            </a:r>
            <a:r>
              <a:rPr lang="en-US" sz="6000" dirty="0" smtClean="0"/>
              <a:t> </a:t>
            </a:r>
            <a:r>
              <a:rPr lang="en-US" sz="6000" dirty="0" err="1" smtClean="0"/>
              <a:t>src</a:t>
            </a:r>
            <a:r>
              <a:rPr lang="en-US" sz="6000" dirty="0" smtClean="0"/>
              <a:t>=“file.jpg”&gt;</a:t>
            </a:r>
          </a:p>
        </p:txBody>
      </p:sp>
    </p:spTree>
    <p:extLst>
      <p:ext uri="{BB962C8B-B14F-4D97-AF65-F5344CB8AC3E}">
        <p14:creationId xmlns:p14="http://schemas.microsoft.com/office/powerpoint/2010/main" val="1622517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AUDIO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Hyperlink :</a:t>
            </a:r>
          </a:p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&lt;head</a:t>
            </a:r>
            <a:r>
              <a:rPr lang="en-US"/>
              <a:t>&gt;&lt;</a:t>
            </a:r>
            <a:r>
              <a:rPr lang="en-US" smtClean="0"/>
              <a:t>title&gt;Hyperlink&lt;/</a:t>
            </a:r>
            <a:r>
              <a:rPr lang="en-US" dirty="0"/>
              <a:t>title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head&gt;</a:t>
            </a:r>
          </a:p>
          <a:p>
            <a:pPr marL="0" indent="0">
              <a:buNone/>
            </a:pPr>
            <a:r>
              <a:rPr lang="en-US" dirty="0"/>
              <a:t>&lt;body </a:t>
            </a:r>
            <a:r>
              <a:rPr lang="en-US" dirty="0" err="1"/>
              <a:t>bgcolor</a:t>
            </a:r>
            <a:r>
              <a:rPr lang="en-US" dirty="0"/>
              <a:t>=silver&gt;</a:t>
            </a:r>
          </a:p>
          <a:p>
            <a:pPr marL="0" indent="0">
              <a:buNone/>
            </a:pPr>
            <a:r>
              <a:rPr lang="en-US" dirty="0"/>
              <a:t> &lt;a </a:t>
            </a:r>
            <a:r>
              <a:rPr lang="en-US" dirty="0" err="1"/>
              <a:t>href</a:t>
            </a:r>
            <a:r>
              <a:rPr lang="en-US" dirty="0"/>
              <a:t>="Hello.mp3</a:t>
            </a:r>
            <a:r>
              <a:rPr lang="en-US" dirty="0" smtClean="0"/>
              <a:t>"&gt;Adele - Hello&lt;/</a:t>
            </a:r>
            <a:r>
              <a:rPr lang="en-US" dirty="0"/>
              <a:t>a</a:t>
            </a:r>
            <a:r>
              <a:rPr lang="en-US" dirty="0" smtClean="0"/>
              <a:t>&gt;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body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html&gt;</a:t>
            </a:r>
          </a:p>
        </p:txBody>
      </p:sp>
    </p:spTree>
    <p:extLst>
      <p:ext uri="{BB962C8B-B14F-4D97-AF65-F5344CB8AC3E}">
        <p14:creationId xmlns:p14="http://schemas.microsoft.com/office/powerpoint/2010/main" val="2153051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AUDIO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Tag &lt;audio&gt;</a:t>
            </a:r>
          </a:p>
          <a:p>
            <a:pPr marL="0" indent="0">
              <a:buNone/>
            </a:pPr>
            <a:r>
              <a:rPr lang="en-US" dirty="0" err="1"/>
              <a:t>Atribut</a:t>
            </a:r>
            <a:r>
              <a:rPr lang="en-US" dirty="0"/>
              <a:t> control </a:t>
            </a:r>
            <a:r>
              <a:rPr lang="en-US" dirty="0" err="1"/>
              <a:t>memungkinkan</a:t>
            </a:r>
            <a:r>
              <a:rPr lang="en-US" dirty="0"/>
              <a:t> </a:t>
            </a:r>
            <a:r>
              <a:rPr lang="en-US" b="1" dirty="0"/>
              <a:t>audio</a:t>
            </a:r>
            <a:r>
              <a:rPr lang="en-US" dirty="0"/>
              <a:t> 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dikendalikan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play, pause, </a:t>
            </a:r>
            <a:r>
              <a:rPr lang="en-US" dirty="0" err="1"/>
              <a:t>dan</a:t>
            </a:r>
            <a:r>
              <a:rPr lang="en-US" dirty="0"/>
              <a:t> volume. </a:t>
            </a:r>
            <a:br>
              <a:rPr lang="en-US" dirty="0"/>
            </a:b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3 format </a:t>
            </a:r>
            <a:r>
              <a:rPr lang="en-US" b="1" dirty="0"/>
              <a:t>audio</a:t>
            </a:r>
            <a:r>
              <a:rPr lang="en-US" dirty="0"/>
              <a:t> 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 </a:t>
            </a:r>
            <a:r>
              <a:rPr lang="en-US" b="1" dirty="0"/>
              <a:t>&lt; audio &gt;</a:t>
            </a:r>
            <a:r>
              <a:rPr lang="en-US" dirty="0"/>
              <a:t> </a:t>
            </a:r>
            <a:r>
              <a:rPr lang="en-US" dirty="0" err="1"/>
              <a:t>seperti</a:t>
            </a:r>
            <a:r>
              <a:rPr lang="en-US" dirty="0"/>
              <a:t>; MP3, Wav,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Ogg</a:t>
            </a:r>
            <a:r>
              <a:rPr lang="en-US" dirty="0" smtClean="0"/>
              <a:t> :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69" y="3581400"/>
            <a:ext cx="93232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33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ATRIBUT TAG AUDIO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9144000" cy="4876800"/>
          </a:xfrm>
        </p:spPr>
      </p:pic>
    </p:spTree>
    <p:extLst>
      <p:ext uri="{BB962C8B-B14F-4D97-AF65-F5344CB8AC3E}">
        <p14:creationId xmlns:p14="http://schemas.microsoft.com/office/powerpoint/2010/main" val="312333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AUDIO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0" indent="0">
              <a:buNone/>
            </a:pPr>
            <a:r>
              <a:rPr lang="en-US" dirty="0"/>
              <a:t>&lt;title&gt;</a:t>
            </a:r>
            <a:r>
              <a:rPr lang="en-US" dirty="0" err="1"/>
              <a:t>musik</a:t>
            </a:r>
            <a:r>
              <a:rPr lang="en-US" dirty="0"/>
              <a:t>&lt;/title&gt;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 </a:t>
            </a:r>
            <a:r>
              <a:rPr lang="en-US" dirty="0" err="1"/>
              <a:t>bgcolor</a:t>
            </a:r>
            <a:r>
              <a:rPr lang="en-US" dirty="0"/>
              <a:t>="silver"&gt;&lt;H1 align=center&gt;&lt;</a:t>
            </a:r>
            <a:r>
              <a:rPr lang="en-US" dirty="0" smtClean="0"/>
              <a:t>b&gt;Adele - Hello&lt;/</a:t>
            </a:r>
            <a:r>
              <a:rPr lang="en-US" dirty="0"/>
              <a:t>b&gt;&lt;/H1&gt;&lt;</a:t>
            </a:r>
            <a:r>
              <a:rPr lang="en-US" dirty="0" err="1"/>
              <a:t>hr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&lt;center</a:t>
            </a:r>
            <a:r>
              <a:rPr lang="en-US" dirty="0" smtClean="0"/>
              <a:t>&gt;&lt;audio </a:t>
            </a:r>
            <a:r>
              <a:rPr lang="en-US" dirty="0"/>
              <a:t>controls </a:t>
            </a:r>
            <a:r>
              <a:rPr lang="en-US" dirty="0" err="1" smtClean="0"/>
              <a:t>autoplay</a:t>
            </a:r>
            <a:r>
              <a:rPr lang="en-US" dirty="0" smtClean="0"/>
              <a:t>&gt;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&lt;source </a:t>
            </a:r>
            <a:r>
              <a:rPr lang="en-US" dirty="0" err="1"/>
              <a:t>src</a:t>
            </a:r>
            <a:r>
              <a:rPr lang="en-US" dirty="0" smtClean="0"/>
              <a:t>=“Hello.mp3" </a:t>
            </a:r>
            <a:r>
              <a:rPr lang="en-US" dirty="0"/>
              <a:t>type</a:t>
            </a:r>
            <a:r>
              <a:rPr lang="en-US" dirty="0" smtClean="0"/>
              <a:t>=“audio/mp3"&gt;&lt;/audio&gt;&lt;/</a:t>
            </a:r>
            <a:r>
              <a:rPr lang="en-US" dirty="0"/>
              <a:t>center&gt;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4151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VIDEO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9144000" cy="3810000"/>
          </a:xfrm>
        </p:spPr>
      </p:pic>
    </p:spTree>
    <p:extLst>
      <p:ext uri="{BB962C8B-B14F-4D97-AF65-F5344CB8AC3E}">
        <p14:creationId xmlns:p14="http://schemas.microsoft.com/office/powerpoint/2010/main" val="6186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9144000" cy="609600"/>
          </a:xfrm>
        </p:spPr>
        <p:txBody>
          <a:bodyPr/>
          <a:lstStyle/>
          <a:p>
            <a:r>
              <a:rPr lang="en-US" dirty="0" smtClean="0"/>
              <a:t>ATRIBUT TAG VIDEO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8305800" cy="5486399"/>
          </a:xfrm>
        </p:spPr>
      </p:pic>
    </p:spTree>
    <p:extLst>
      <p:ext uri="{BB962C8B-B14F-4D97-AF65-F5344CB8AC3E}">
        <p14:creationId xmlns:p14="http://schemas.microsoft.com/office/powerpoint/2010/main" val="94093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VIDEO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&lt;html&gt;</a:t>
            </a:r>
          </a:p>
          <a:p>
            <a:pPr marL="0" indent="0">
              <a:buNone/>
            </a:pPr>
            <a:r>
              <a:rPr lang="en-US" dirty="0"/>
              <a:t>&lt;head&gt;</a:t>
            </a:r>
          </a:p>
          <a:p>
            <a:pPr marL="0" indent="0">
              <a:buNone/>
            </a:pPr>
            <a:r>
              <a:rPr lang="en-US" dirty="0"/>
              <a:t>&lt;title&gt;</a:t>
            </a:r>
            <a:r>
              <a:rPr lang="en-US" dirty="0" err="1"/>
              <a:t>musik</a:t>
            </a:r>
            <a:r>
              <a:rPr lang="en-US" dirty="0"/>
              <a:t>&lt;/title&gt;</a:t>
            </a:r>
          </a:p>
          <a:p>
            <a:pPr marL="0" indent="0">
              <a:buNone/>
            </a:pPr>
            <a:r>
              <a:rPr lang="en-US" dirty="0"/>
              <a:t>&lt;/head&gt;</a:t>
            </a:r>
          </a:p>
          <a:p>
            <a:pPr marL="0" indent="0">
              <a:buNone/>
            </a:pPr>
            <a:r>
              <a:rPr lang="en-US" dirty="0"/>
              <a:t>&lt;body </a:t>
            </a:r>
            <a:r>
              <a:rPr lang="en-US" dirty="0" err="1"/>
              <a:t>bgcolor</a:t>
            </a:r>
            <a:r>
              <a:rPr lang="en-US" dirty="0"/>
              <a:t>="silver"&gt;&lt;H1 align=center&gt;&lt;b&gt;</a:t>
            </a:r>
            <a:r>
              <a:rPr lang="en-US" dirty="0" err="1"/>
              <a:t>Kucing</a:t>
            </a:r>
            <a:r>
              <a:rPr lang="en-US" dirty="0"/>
              <a:t> </a:t>
            </a:r>
            <a:r>
              <a:rPr lang="en-US" dirty="0" err="1"/>
              <a:t>Unyu-Unyu</a:t>
            </a:r>
            <a:r>
              <a:rPr lang="en-US" dirty="0"/>
              <a:t>&lt;/b&gt;&lt;/H1&gt;&lt;</a:t>
            </a:r>
            <a:r>
              <a:rPr lang="en-US" dirty="0" err="1"/>
              <a:t>hr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&lt;center&gt;&lt;video controls width=800 height=500 poster="cat.jpg"&gt;</a:t>
            </a:r>
          </a:p>
          <a:p>
            <a:pPr marL="0" indent="0">
              <a:buNone/>
            </a:pPr>
            <a:r>
              <a:rPr lang="en-US" dirty="0"/>
              <a:t>&lt;source </a:t>
            </a:r>
            <a:r>
              <a:rPr lang="en-US" dirty="0" err="1"/>
              <a:t>src</a:t>
            </a:r>
            <a:r>
              <a:rPr lang="en-US" dirty="0"/>
              <a:t>="video.mp4" type="video/mp4</a:t>
            </a:r>
            <a:r>
              <a:rPr lang="en-US" dirty="0" smtClean="0"/>
              <a:t>"&gt;&lt;/</a:t>
            </a:r>
            <a:r>
              <a:rPr lang="en-US" dirty="0"/>
              <a:t>video&gt;&lt;/center&gt;</a:t>
            </a:r>
          </a:p>
          <a:p>
            <a:pPr marL="0" indent="0">
              <a:buNone/>
            </a:pPr>
            <a:r>
              <a:rPr lang="en-US" dirty="0"/>
              <a:t>&lt;/body&gt;</a:t>
            </a:r>
          </a:p>
          <a:p>
            <a:pPr marL="0" indent="0">
              <a:buNone/>
            </a:pP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643448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6CFF6F-D9AA-4BC0-911A-0A13567719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0</TotalTime>
  <Words>285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Candara</vt:lpstr>
      <vt:lpstr>Consolas</vt:lpstr>
      <vt:lpstr>Tech Computer 16x9</vt:lpstr>
      <vt:lpstr>KOMPUTER APLIKASI IT I</vt:lpstr>
      <vt:lpstr>GAMBAR</vt:lpstr>
      <vt:lpstr>AUDIO</vt:lpstr>
      <vt:lpstr>AUDIO</vt:lpstr>
      <vt:lpstr>ATRIBUT TAG AUDIO</vt:lpstr>
      <vt:lpstr>AUDIO</vt:lpstr>
      <vt:lpstr>VIDEO</vt:lpstr>
      <vt:lpstr>ATRIBUT TAG VIDEO</vt:lpstr>
      <vt:lpstr>VIDEO</vt:lpstr>
      <vt:lpstr>MEMUTAR VIDEO DARI YOUTUBE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2015-12-16T01:42:13Z</dcterms:created>
  <dcterms:modified xsi:type="dcterms:W3CDTF">2018-01-02T03:20:36Z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TC029010269991</vt:lpwstr>
  </property>
</Properties>
</file>