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7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5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2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1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7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7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4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1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3ED1C-0C13-46C9-980E-60D1F48E41B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5D7C-2F2A-48B2-B567-7B0F486CB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7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Drawing2.vsdx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Drawing4.vsdx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6.vsdx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7.vsdx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Visio_Drawing8.vsdx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Pembiasan</a:t>
            </a:r>
            <a:r>
              <a:rPr lang="en-US" b="1" dirty="0" smtClean="0"/>
              <a:t> Transistor BJT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transistor bipolar (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transistor).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Menentukan</a:t>
            </a:r>
            <a:r>
              <a:rPr lang="en-US" dirty="0" smtClean="0"/>
              <a:t> parameter-parameter </a:t>
            </a:r>
            <a:r>
              <a:rPr lang="en-US" dirty="0" err="1" smtClean="0"/>
              <a:t>pembiasan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transistor bipolar.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Mendesain</a:t>
            </a:r>
            <a:r>
              <a:rPr lang="en-US" dirty="0" smtClean="0"/>
              <a:t> model </a:t>
            </a:r>
            <a:r>
              <a:rPr lang="en-US" dirty="0" err="1" smtClean="0"/>
              <a:t>pembiasan</a:t>
            </a:r>
            <a:r>
              <a:rPr lang="en-US" dirty="0" smtClean="0"/>
              <a:t> DC &amp; AC </a:t>
            </a:r>
            <a:r>
              <a:rPr lang="en-US" dirty="0" err="1" smtClean="0"/>
              <a:t>rangkaian</a:t>
            </a:r>
            <a:r>
              <a:rPr lang="en-US" dirty="0" smtClean="0"/>
              <a:t> transistor bipolar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2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876800" cy="862096"/>
          </a:xfrm>
        </p:spPr>
        <p:txBody>
          <a:bodyPr/>
          <a:lstStyle/>
          <a:p>
            <a:r>
              <a:rPr lang="en-US" b="1" dirty="0" err="1" smtClean="0"/>
              <a:t>Garis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Transistor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188" y="5678905"/>
            <a:ext cx="2867528" cy="4331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Pembiasan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BJT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200" y="21295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715501"/>
              </p:ext>
            </p:extLst>
          </p:nvPr>
        </p:nvGraphicFramePr>
        <p:xfrm>
          <a:off x="681789" y="1985210"/>
          <a:ext cx="4435426" cy="2983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3" imgW="2400367" imgH="1619385" progId="Visio.Drawing.15">
                  <p:embed/>
                </p:oleObj>
              </mc:Choice>
              <mc:Fallback>
                <p:oleObj name="Visio" r:id="rId3" imgW="2400367" imgH="161938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789" y="1985210"/>
                        <a:ext cx="4435426" cy="29838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590047"/>
              </p:ext>
            </p:extLst>
          </p:nvPr>
        </p:nvGraphicFramePr>
        <p:xfrm>
          <a:off x="6934200" y="2388992"/>
          <a:ext cx="4559968" cy="2862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Visio" r:id="rId5" imgW="2828976" imgH="1800157" progId="Visio.Drawing.15">
                  <p:embed/>
                </p:oleObj>
              </mc:Choice>
              <mc:Fallback>
                <p:oleObj name="Visio" r:id="rId5" imgW="2828976" imgH="1800157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388992"/>
                        <a:ext cx="4559968" cy="2862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8618620" y="5678905"/>
            <a:ext cx="2642938" cy="4331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871411" y="3031958"/>
            <a:ext cx="926431" cy="1251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Pembiasan</a:t>
            </a:r>
            <a:r>
              <a:rPr lang="en-US" dirty="0" smtClean="0"/>
              <a:t> Emitter (</a:t>
            </a:r>
            <a:r>
              <a:rPr lang="en-US" sz="4000" i="1" dirty="0" err="1" smtClean="0"/>
              <a:t>Pendekatan</a:t>
            </a:r>
            <a:r>
              <a:rPr lang="en-US" sz="4000" i="1" dirty="0" smtClean="0"/>
              <a:t> Common Emitter Analysis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387957"/>
              </p:ext>
            </p:extLst>
          </p:nvPr>
        </p:nvGraphicFramePr>
        <p:xfrm>
          <a:off x="661735" y="2208046"/>
          <a:ext cx="4503347" cy="2997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Visio" r:id="rId3" imgW="2419249" imgH="1619385" progId="Visio.Drawing.15">
                  <p:embed/>
                </p:oleObj>
              </mc:Choice>
              <mc:Fallback>
                <p:oleObj name="Visio" r:id="rId3" imgW="2419249" imgH="161938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735" y="2208046"/>
                        <a:ext cx="4503347" cy="29974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234474"/>
              </p:ext>
            </p:extLst>
          </p:nvPr>
        </p:nvGraphicFramePr>
        <p:xfrm>
          <a:off x="7042484" y="2342930"/>
          <a:ext cx="4559968" cy="2862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Visio" r:id="rId5" imgW="2828976" imgH="1800157" progId="Visio.Drawing.15">
                  <p:embed/>
                </p:oleObj>
              </mc:Choice>
              <mc:Fallback>
                <p:oleObj name="Visio" r:id="rId5" imgW="2828976" imgH="1800157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484" y="2342930"/>
                        <a:ext cx="4559968" cy="2862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>
            <a:off x="5883442" y="3081129"/>
            <a:ext cx="926431" cy="1251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96188" y="5678905"/>
            <a:ext cx="2867528" cy="4331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Pembiasan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BJT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618620" y="5678905"/>
            <a:ext cx="2642938" cy="4331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5094" y="166354"/>
            <a:ext cx="5261811" cy="831062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Pembiasan</a:t>
            </a:r>
            <a:r>
              <a:rPr lang="en-US" dirty="0" smtClean="0"/>
              <a:t> DC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0011" y="1725901"/>
            <a:ext cx="5253789" cy="148026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Caranya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meng</a:t>
            </a:r>
            <a:r>
              <a:rPr lang="en-US" dirty="0" smtClean="0"/>
              <a:t>-</a:t>
            </a:r>
            <a:r>
              <a:rPr lang="en-US" i="1" dirty="0" smtClean="0"/>
              <a:t>open circuit-</a:t>
            </a:r>
            <a:r>
              <a:rPr lang="en-US" i="1" dirty="0" err="1" smtClean="0"/>
              <a:t>kan</a:t>
            </a:r>
            <a:r>
              <a:rPr lang="en-US" i="1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DC di </a:t>
            </a:r>
            <a:r>
              <a:rPr lang="en-US" dirty="0" err="1" smtClean="0"/>
              <a:t>sisi</a:t>
            </a:r>
            <a:r>
              <a:rPr lang="en-US" dirty="0" smtClean="0"/>
              <a:t> input &amp; output.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684674"/>
              </p:ext>
            </p:extLst>
          </p:nvPr>
        </p:nvGraphicFramePr>
        <p:xfrm>
          <a:off x="216569" y="1406107"/>
          <a:ext cx="5041232" cy="3226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Visio" r:id="rId3" imgW="3933808" imgH="2543243" progId="Visio.Drawing.15">
                  <p:embed/>
                </p:oleObj>
              </mc:Choice>
              <mc:Fallback>
                <p:oleObj name="Visio" r:id="rId3" imgW="3933808" imgH="254324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69" y="1406107"/>
                        <a:ext cx="5041232" cy="32268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1" y="2055812"/>
            <a:ext cx="457200" cy="43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501641"/>
              </p:ext>
            </p:extLst>
          </p:nvPr>
        </p:nvGraphicFramePr>
        <p:xfrm>
          <a:off x="7676147" y="3614858"/>
          <a:ext cx="3212431" cy="3150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Visio" r:id="rId5" imgW="2019233" imgH="2657543" progId="Visio.Drawing.15">
                  <p:embed/>
                </p:oleObj>
              </mc:Choice>
              <mc:Fallback>
                <p:oleObj name="Visio" r:id="rId5" imgW="2019233" imgH="2657543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6147" y="3614858"/>
                        <a:ext cx="3212431" cy="3150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8758986" y="3055641"/>
            <a:ext cx="505326" cy="349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5094" y="166354"/>
            <a:ext cx="5261811" cy="831062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Pembiasan</a:t>
            </a:r>
            <a:r>
              <a:rPr lang="en-US" dirty="0" smtClean="0"/>
              <a:t> AC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0011" y="1725901"/>
            <a:ext cx="5253789" cy="1113552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err="1" smtClean="0">
                <a:solidFill>
                  <a:srgbClr val="FF0000"/>
                </a:solidFill>
              </a:rPr>
              <a:t>Caranya</a:t>
            </a:r>
            <a:r>
              <a:rPr lang="en-US" sz="2600" dirty="0" smtClean="0">
                <a:solidFill>
                  <a:srgbClr val="FF0000"/>
                </a:solidFill>
              </a:rPr>
              <a:t>: </a:t>
            </a:r>
            <a:r>
              <a:rPr lang="en-US" sz="2600" dirty="0" err="1" smtClean="0"/>
              <a:t>meng</a:t>
            </a:r>
            <a:r>
              <a:rPr lang="en-US" sz="2600" dirty="0" smtClean="0"/>
              <a:t>-</a:t>
            </a:r>
            <a:r>
              <a:rPr lang="en-US" sz="2600" i="1" dirty="0" smtClean="0"/>
              <a:t>short circuit-</a:t>
            </a:r>
            <a:r>
              <a:rPr lang="en-US" sz="2600" i="1" dirty="0" err="1" smtClean="0"/>
              <a:t>kan</a:t>
            </a:r>
            <a:r>
              <a:rPr lang="en-US" sz="2600" i="1" dirty="0" smtClean="0"/>
              <a:t> </a:t>
            </a:r>
            <a:r>
              <a:rPr lang="en-US" sz="2600" dirty="0" err="1" smtClean="0"/>
              <a:t>kapasitor</a:t>
            </a:r>
            <a:r>
              <a:rPr lang="en-US" sz="2600" dirty="0" smtClean="0"/>
              <a:t> </a:t>
            </a:r>
            <a:r>
              <a:rPr lang="en-US" sz="2600" dirty="0" err="1" smtClean="0"/>
              <a:t>saat</a:t>
            </a:r>
            <a:r>
              <a:rPr lang="en-US" sz="2600" dirty="0" smtClean="0"/>
              <a:t> </a:t>
            </a:r>
            <a:r>
              <a:rPr lang="en-US" sz="2600" dirty="0" err="1" smtClean="0"/>
              <a:t>dilalui</a:t>
            </a:r>
            <a:r>
              <a:rPr lang="en-US" sz="2600" dirty="0" smtClean="0"/>
              <a:t> </a:t>
            </a:r>
            <a:r>
              <a:rPr lang="en-US" sz="2600" dirty="0" err="1" smtClean="0"/>
              <a:t>sinyal</a:t>
            </a:r>
            <a:r>
              <a:rPr lang="en-US" sz="2600" dirty="0" smtClean="0"/>
              <a:t> AC di </a:t>
            </a:r>
            <a:r>
              <a:rPr lang="en-US" sz="2600" dirty="0" err="1" smtClean="0"/>
              <a:t>sisi</a:t>
            </a:r>
            <a:r>
              <a:rPr lang="en-US" sz="2600" dirty="0" smtClean="0"/>
              <a:t> input &amp; output.</a:t>
            </a:r>
          </a:p>
          <a:p>
            <a:r>
              <a:rPr lang="en-US" sz="2600" dirty="0" err="1" smtClean="0"/>
              <a:t>Sumber</a:t>
            </a:r>
            <a:r>
              <a:rPr lang="en-US" sz="2600" dirty="0" smtClean="0"/>
              <a:t> DC </a:t>
            </a:r>
            <a:r>
              <a:rPr lang="en-US" sz="2600" dirty="0" err="1" smtClean="0"/>
              <a:t>dibuat</a:t>
            </a:r>
            <a:r>
              <a:rPr lang="en-US" sz="2600" dirty="0" smtClean="0"/>
              <a:t> </a:t>
            </a:r>
            <a:r>
              <a:rPr lang="en-US" sz="2600" dirty="0" err="1" smtClean="0"/>
              <a:t>nol</a:t>
            </a:r>
            <a:endParaRPr lang="en-US" sz="2600" dirty="0" smtClean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257801" y="2055812"/>
            <a:ext cx="457200" cy="43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8758986" y="3031518"/>
            <a:ext cx="505326" cy="349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721181"/>
              </p:ext>
            </p:extLst>
          </p:nvPr>
        </p:nvGraphicFramePr>
        <p:xfrm>
          <a:off x="114299" y="997416"/>
          <a:ext cx="4876800" cy="3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Visio" r:id="rId3" imgW="3981551" imgH="2543243" progId="Visio.Drawing.15">
                  <p:embed/>
                </p:oleObj>
              </mc:Choice>
              <mc:Fallback>
                <p:oleObj name="Visio" r:id="rId3" imgW="3981551" imgH="254324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" y="997416"/>
                        <a:ext cx="4876800" cy="311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549680"/>
              </p:ext>
            </p:extLst>
          </p:nvPr>
        </p:nvGraphicFramePr>
        <p:xfrm>
          <a:off x="5975481" y="3476775"/>
          <a:ext cx="6072336" cy="1882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isio" r:id="rId5" imgW="4476784" imgH="1304857" progId="Visio.Drawing.15">
                  <p:embed/>
                </p:oleObj>
              </mc:Choice>
              <mc:Fallback>
                <p:oleObj name="Visio" r:id="rId5" imgW="4476784" imgH="1304857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481" y="3476775"/>
                        <a:ext cx="6072336" cy="18820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9011649" y="5860174"/>
                <a:ext cx="1381404" cy="6636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25 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𝑚𝑉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649" y="5860174"/>
                <a:ext cx="1381404" cy="6636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9396663" y="4451684"/>
            <a:ext cx="300790" cy="12873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88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Bersambung</a:t>
            </a:r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111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Wingdings</vt:lpstr>
      <vt:lpstr>Office Theme</vt:lpstr>
      <vt:lpstr>Microsoft Visio Drawing</vt:lpstr>
      <vt:lpstr>Pembiasan Transistor BJT </vt:lpstr>
      <vt:lpstr>Tujuan </vt:lpstr>
      <vt:lpstr>Garis Kerja Transistor</vt:lpstr>
      <vt:lpstr>Garis Beban pada Pembiasan Emitter (Pendekatan Common Emitter Analysis)</vt:lpstr>
      <vt:lpstr>Model Pembiasan DC </vt:lpstr>
      <vt:lpstr>Model Pembiasan AC </vt:lpstr>
      <vt:lpstr>Bersambung….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Pembiasan Transistor BJT </dc:title>
  <dc:creator>Nayadut</dc:creator>
  <cp:lastModifiedBy>Nayadut</cp:lastModifiedBy>
  <cp:revision>12</cp:revision>
  <dcterms:created xsi:type="dcterms:W3CDTF">2017-12-06T00:47:39Z</dcterms:created>
  <dcterms:modified xsi:type="dcterms:W3CDTF">2017-12-06T07:45:05Z</dcterms:modified>
</cp:coreProperties>
</file>