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35" r:id="rId8"/>
    <p:sldId id="337" r:id="rId9"/>
    <p:sldId id="309" r:id="rId10"/>
    <p:sldId id="310" r:id="rId11"/>
    <p:sldId id="311" r:id="rId12"/>
    <p:sldId id="327" r:id="rId13"/>
    <p:sldId id="328" r:id="rId14"/>
    <p:sldId id="32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10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  <a:p>
            <a:pPr algn="ctr"/>
            <a:r>
              <a:rPr lang="id-ID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&amp; Resource scheduling</a:t>
            </a:r>
            <a:endParaRPr lang="id-ID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http://4.bp.blogspot.com/_0E9WO5RZWuc/TGlZ_Y4vqTI/AAAAAAAACOU/yk6pdqq3iuo/s1600/ResourceHisto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505200"/>
            <a:ext cx="2286000" cy="1200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EXAMPLE for EMR Project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  <a:endParaRPr lang="id-ID" sz="4000" dirty="0" smtClean="0"/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2380</TotalTime>
  <Words>932</Words>
  <Application>Microsoft Office PowerPoint</Application>
  <PresentationFormat>On-screen Show (4:3)</PresentationFormat>
  <Paragraphs>597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PRECEDENCE DIAGRAM METHOD</vt:lpstr>
      <vt:lpstr>PRECEDENCE DIAGRAM METHOD</vt:lpstr>
      <vt:lpstr>Types of Task Relationship</vt:lpstr>
      <vt:lpstr>Leads &amp; Lags</vt:lpstr>
      <vt:lpstr>Leads &amp; Lags</vt:lpstr>
      <vt:lpstr>EXAMPLE for EMR Project</vt:lpstr>
      <vt:lpstr>Slide 8</vt:lpstr>
      <vt:lpstr>Types of Resource Constraint</vt:lpstr>
      <vt:lpstr>Resource- Constrained Schedule Sample</vt:lpstr>
      <vt:lpstr>ES RESOURCE LOAD CHART</vt:lpstr>
      <vt:lpstr>RESOURCE CONSTRAIN SCHEDULE</vt:lpstr>
      <vt:lpstr>RESOURCE CONSTRAIN SCHEDULE</vt:lpstr>
      <vt:lpstr>New Resource Schedule Network</vt:lpstr>
      <vt:lpstr>Slide 15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194</cp:revision>
  <dcterms:created xsi:type="dcterms:W3CDTF">2011-03-24T08:51:10Z</dcterms:created>
  <dcterms:modified xsi:type="dcterms:W3CDTF">2011-05-20T17:08:36Z</dcterms:modified>
</cp:coreProperties>
</file>