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68" r:id="rId5"/>
    <p:sldId id="269" r:id="rId6"/>
    <p:sldId id="260" r:id="rId7"/>
    <p:sldId id="270" r:id="rId8"/>
    <p:sldId id="272" r:id="rId9"/>
    <p:sldId id="273" r:id="rId10"/>
    <p:sldId id="271" r:id="rId11"/>
    <p:sldId id="261" r:id="rId12"/>
    <p:sldId id="267" r:id="rId13"/>
    <p:sldId id="262" r:id="rId14"/>
    <p:sldId id="263" r:id="rId15"/>
    <p:sldId id="264" r:id="rId16"/>
    <p:sldId id="274" r:id="rId17"/>
    <p:sldId id="275" r:id="rId18"/>
    <p:sldId id="276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C4F0-4532-40B3-8D14-AA2F5AAEB060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B0D3-1C35-483C-AED6-C55DCC11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1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C4F0-4532-40B3-8D14-AA2F5AAEB060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B0D3-1C35-483C-AED6-C55DCC11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4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C4F0-4532-40B3-8D14-AA2F5AAEB060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B0D3-1C35-483C-AED6-C55DCC11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6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C4F0-4532-40B3-8D14-AA2F5AAEB060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B0D3-1C35-483C-AED6-C55DCC11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9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C4F0-4532-40B3-8D14-AA2F5AAEB060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B0D3-1C35-483C-AED6-C55DCC11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C4F0-4532-40B3-8D14-AA2F5AAEB060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B0D3-1C35-483C-AED6-C55DCC11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6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C4F0-4532-40B3-8D14-AA2F5AAEB060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B0D3-1C35-483C-AED6-C55DCC11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7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C4F0-4532-40B3-8D14-AA2F5AAEB060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B0D3-1C35-483C-AED6-C55DCC11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0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C4F0-4532-40B3-8D14-AA2F5AAEB060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B0D3-1C35-483C-AED6-C55DCC11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C4F0-4532-40B3-8D14-AA2F5AAEB060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B0D3-1C35-483C-AED6-C55DCC11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3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C4F0-4532-40B3-8D14-AA2F5AAEB060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B0D3-1C35-483C-AED6-C55DCC11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2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4C4F0-4532-40B3-8D14-AA2F5AAEB060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B0D3-1C35-483C-AED6-C55DCC11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1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685800" y="152983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ORGANISASI </a:t>
            </a:r>
            <a:r>
              <a:rPr lang="en-US" b="1" dirty="0" smtClean="0"/>
              <a:t>DAN </a:t>
            </a:r>
            <a:r>
              <a:rPr lang="en-US" b="1" dirty="0"/>
              <a:t>ARSITEKTUR KOMPUTER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3374" y="3565148"/>
            <a:ext cx="4277261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tabLst>
                <a:tab pos="274320" algn="l"/>
              </a:tabLst>
            </a:pPr>
            <a:r>
              <a:rPr lang="en-US" sz="4000" b="1" dirty="0"/>
              <a:t>Pipeline processing</a:t>
            </a:r>
            <a:endParaRPr lang="en-US" sz="4000" b="1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66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PIPELINE EXAMPLE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clock cycle ke-4,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buffer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Buffer B1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I3, yang di fetch </a:t>
            </a:r>
            <a:r>
              <a:rPr lang="en-US" dirty="0" err="1" smtClean="0"/>
              <a:t>kan</a:t>
            </a:r>
            <a:r>
              <a:rPr lang="en-US" dirty="0" smtClean="0"/>
              <a:t> di cycle </a:t>
            </a:r>
            <a:r>
              <a:rPr lang="en-US" dirty="0" err="1" smtClean="0"/>
              <a:t>ke</a:t>
            </a:r>
            <a:r>
              <a:rPr lang="en-US" dirty="0" smtClean="0"/>
              <a:t> 3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di decode </a:t>
            </a:r>
            <a:r>
              <a:rPr lang="en-US" dirty="0" err="1" smtClean="0"/>
              <a:t>oleh</a:t>
            </a:r>
            <a:r>
              <a:rPr lang="en-US" dirty="0" smtClean="0"/>
              <a:t> instruction decoding unit.</a:t>
            </a:r>
          </a:p>
          <a:p>
            <a:r>
              <a:rPr lang="en-US" dirty="0" smtClean="0"/>
              <a:t>Buffer B2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operand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I2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decoding hardware di cycle 3.</a:t>
            </a:r>
          </a:p>
          <a:p>
            <a:r>
              <a:rPr lang="en-US" dirty="0" smtClean="0"/>
              <a:t>Buffer B3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unit </a:t>
            </a:r>
            <a:r>
              <a:rPr lang="en-US" dirty="0" err="1" smtClean="0"/>
              <a:t>eksekusi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I1</a:t>
            </a:r>
          </a:p>
        </p:txBody>
      </p:sp>
    </p:spTree>
    <p:extLst>
      <p:ext uri="{BB962C8B-B14F-4D97-AF65-F5344CB8AC3E}">
        <p14:creationId xmlns:p14="http://schemas.microsoft.com/office/powerpoint/2010/main" val="13312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KELEBIHAN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proses serial.</a:t>
            </a:r>
          </a:p>
          <a:p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sirkuit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penambah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sirkuit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KEKURANGAN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Mahal</a:t>
            </a:r>
            <a:endParaRPr lang="en-US" dirty="0"/>
          </a:p>
          <a:p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tersembunyi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processor non pipelining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/>
              <a:t>daripada</a:t>
            </a:r>
            <a:r>
              <a:rPr lang="en-US" dirty="0"/>
              <a:t> pipelining yang </a:t>
            </a:r>
            <a:r>
              <a:rPr lang="en-US" dirty="0" err="1"/>
              <a:t>setara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ditambahkannya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 smtClean="0"/>
              <a:t>ekstra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processor pipeline.</a:t>
            </a:r>
          </a:p>
          <a:p>
            <a:r>
              <a:rPr lang="en-US" dirty="0" smtClean="0"/>
              <a:t>Processor </a:t>
            </a:r>
            <a:r>
              <a:rPr lang="en-US" dirty="0"/>
              <a:t>non pipelining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/>
              <a:t>bandwidth yang </a:t>
            </a:r>
            <a:r>
              <a:rPr lang="en-US" dirty="0" err="1"/>
              <a:t>stabil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Kinerja</a:t>
            </a:r>
            <a:r>
              <a:rPr lang="en-US" dirty="0" smtClean="0"/>
              <a:t> processor </a:t>
            </a:r>
            <a:r>
              <a:rPr lang="en-US" dirty="0"/>
              <a:t>pipeline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diprediksi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smtClean="0"/>
              <a:t>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GANTT’S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Space time chart (Gantt’s chart)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Chart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subtask </a:t>
            </a:r>
            <a:r>
              <a:rPr lang="en-US" dirty="0" err="1" smtClean="0"/>
              <a:t>dalam</a:t>
            </a:r>
            <a:r>
              <a:rPr lang="en-US" dirty="0" smtClean="0"/>
              <a:t> pipe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GANTT’S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Gantt’s chart. Vertical axis </a:t>
            </a:r>
            <a:r>
              <a:rPr lang="en-US" dirty="0" err="1" smtClean="0"/>
              <a:t>merepresentasikan</a:t>
            </a:r>
            <a:r>
              <a:rPr lang="en-US" dirty="0" smtClean="0"/>
              <a:t> 4 sub unit </a:t>
            </a:r>
            <a:r>
              <a:rPr lang="en-US" dirty="0" err="1" smtClean="0"/>
              <a:t>dan</a:t>
            </a:r>
            <a:r>
              <a:rPr lang="en-US" dirty="0" smtClean="0"/>
              <a:t> horizontal axis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86200"/>
            <a:ext cx="696678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52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GANTT’S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13 time unit yang </a:t>
            </a:r>
            <a:r>
              <a:rPr lang="en-US" dirty="0" err="1" smtClean="0"/>
              <a:t>dibuthkan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10 </a:t>
            </a:r>
            <a:r>
              <a:rPr lang="en-US" dirty="0" err="1" smtClean="0"/>
              <a:t>instruksi</a:t>
            </a:r>
            <a:r>
              <a:rPr lang="en-US" dirty="0" smtClean="0"/>
              <a:t> (i1 – i10).</a:t>
            </a:r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40 time unit.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 OF </a:t>
            </a:r>
            <a:r>
              <a:rPr lang="en-US" b="1" dirty="0" smtClean="0"/>
              <a:t>CACHE </a:t>
            </a:r>
            <a:r>
              <a:rPr lang="en-US" b="1" dirty="0"/>
              <a:t>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stage </a:t>
            </a:r>
            <a:r>
              <a:rPr lang="en-US" dirty="0" err="1" smtClean="0"/>
              <a:t>pada</a:t>
            </a:r>
            <a:r>
              <a:rPr lang="en-US" dirty="0" smtClean="0"/>
              <a:t> pipeline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clock cycle. Clock period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task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stage.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unit-unit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clock period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mengijinkan</a:t>
            </a:r>
            <a:r>
              <a:rPr lang="en-US" dirty="0" smtClean="0"/>
              <a:t> task yang paling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unit yang </a:t>
            </a:r>
            <a:r>
              <a:rPr lang="en-US" dirty="0" err="1" smtClean="0"/>
              <a:t>memenuhi</a:t>
            </a:r>
            <a:r>
              <a:rPr lang="en-US" dirty="0" smtClean="0"/>
              <a:t> task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idle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clock period.</a:t>
            </a:r>
          </a:p>
          <a:p>
            <a:r>
              <a:rPr lang="en-US" dirty="0" smtClean="0"/>
              <a:t>Pipelining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task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stage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 OF CACHE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step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clock period.</a:t>
            </a:r>
          </a:p>
          <a:p>
            <a:r>
              <a:rPr lang="en-US" dirty="0" smtClean="0"/>
              <a:t>Clock cycle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smtClean="0"/>
              <a:t>fetch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Access time </a:t>
            </a:r>
            <a:r>
              <a:rPr lang="en-US" dirty="0" err="1" smtClean="0"/>
              <a:t>dari</a:t>
            </a:r>
            <a:r>
              <a:rPr lang="en-US" dirty="0" smtClean="0"/>
              <a:t> main memory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10x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basic pipeline stage operation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instruction </a:t>
            </a:r>
            <a:r>
              <a:rPr lang="en-US" dirty="0"/>
              <a:t>fetch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main memory </a:t>
            </a:r>
            <a:r>
              <a:rPr lang="en-US" dirty="0" err="1" smtClean="0"/>
              <a:t>maka</a:t>
            </a:r>
            <a:r>
              <a:rPr lang="en-US" dirty="0" smtClean="0"/>
              <a:t> pipelining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9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 OF CACHE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cache memory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memory access. 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cache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chip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, access time </a:t>
            </a:r>
            <a:r>
              <a:rPr lang="en-US" dirty="0" err="1" smtClean="0"/>
              <a:t>ke</a:t>
            </a:r>
            <a:r>
              <a:rPr lang="en-US" dirty="0" smtClean="0"/>
              <a:t> cache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basic operations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fetch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step-step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step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stage pipeline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clock period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terpanjang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189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Performance </a:t>
            </a:r>
            <a:r>
              <a:rPr lang="en-US" b="1" dirty="0"/>
              <a:t>M</a:t>
            </a:r>
            <a:r>
              <a:rPr lang="en-US" b="1" dirty="0" smtClean="0"/>
              <a:t>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Speed-up S(n)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mempertimbangkan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eksekusi</a:t>
            </a:r>
            <a:r>
              <a:rPr lang="en-US" dirty="0" smtClean="0">
                <a:sym typeface="Wingdings" pitchFamily="2" charset="2"/>
              </a:rPr>
              <a:t> m tasks (instructions) </a:t>
            </a:r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n-stages (units) pipeline. </a:t>
            </a:r>
          </a:p>
          <a:p>
            <a:r>
              <a:rPr lang="en-US" dirty="0"/>
              <a:t>Throughput U(n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task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per unit time.</a:t>
            </a:r>
          </a:p>
          <a:p>
            <a:r>
              <a:rPr lang="en-US" dirty="0"/>
              <a:t>Efficiency E(n)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Rasio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actual speed-up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maksimum</a:t>
            </a:r>
            <a:r>
              <a:rPr lang="en-US" dirty="0" smtClean="0">
                <a:sym typeface="Wingdings" pitchFamily="2" charset="2"/>
              </a:rPr>
              <a:t> speed-up</a:t>
            </a:r>
            <a:r>
              <a:rPr lang="en-US" dirty="0" smtClean="0"/>
              <a:t>.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1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Pipelining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membagi</a:t>
            </a:r>
            <a:r>
              <a:rPr lang="en-US" dirty="0" smtClean="0"/>
              <a:t> task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subtask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sequence.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subtask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unit. Unit-unit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serial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beropreasi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pipelining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performa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pipeline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</a:p>
          <a:p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level yang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program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microprocessor.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CONCEPTS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284" y="1828800"/>
            <a:ext cx="33051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697" y="3657600"/>
            <a:ext cx="291465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90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CONCEPTS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71484"/>
            <a:ext cx="3819525" cy="325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2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040" y="4343400"/>
            <a:ext cx="8229600" cy="160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 Fetch: read the instruction from the memory.</a:t>
            </a:r>
          </a:p>
          <a:p>
            <a:r>
              <a:rPr lang="en-US" dirty="0" smtClean="0"/>
              <a:t>D Decode: decode the instruction and fetch the source operand(s).</a:t>
            </a:r>
          </a:p>
          <a:p>
            <a:r>
              <a:rPr lang="en-US" dirty="0" smtClean="0"/>
              <a:t>E Execute: perform the operation specified by </a:t>
            </a:r>
            <a:r>
              <a:rPr lang="en-US" dirty="0" err="1" smtClean="0"/>
              <a:t>theinstruction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 Write: store the result in the destination location.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085681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25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Tahapan</a:t>
            </a:r>
            <a:r>
              <a:rPr lang="en-US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membuffferkannya</a:t>
            </a:r>
            <a:r>
              <a:rPr lang="en-US" dirty="0"/>
              <a:t>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dibufferkan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mengeksekusi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,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membuffferkan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en-US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pipeline :</a:t>
            </a:r>
          </a:p>
          <a:p>
            <a:pPr marL="914400" indent="-457200" algn="just">
              <a:buFont typeface="Courier New" pitchFamily="49" charset="0"/>
              <a:buChar char="o"/>
            </a:pP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resource yang </a:t>
            </a:r>
            <a:r>
              <a:rPr lang="en-US" dirty="0" err="1"/>
              <a:t>bersamaan</a:t>
            </a:r>
            <a:endParaRPr lang="en-US" dirty="0"/>
          </a:p>
          <a:p>
            <a:pPr marL="914400" indent="-457200" algn="just">
              <a:buFont typeface="Courier New" pitchFamily="49" charset="0"/>
              <a:buChar char="o"/>
            </a:pP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data</a:t>
            </a:r>
          </a:p>
          <a:p>
            <a:pPr marL="914400" indent="-457200" algn="just">
              <a:buFont typeface="Courier New" pitchFamily="49" charset="0"/>
              <a:buChar char="o"/>
            </a:pPr>
            <a:r>
              <a:rPr lang="en-US" dirty="0" err="1"/>
              <a:t>Pengaturan</a:t>
            </a:r>
            <a:r>
              <a:rPr lang="en-US" dirty="0"/>
              <a:t> Jump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memori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4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2" y="64851"/>
            <a:ext cx="8229600" cy="1143000"/>
          </a:xfrm>
        </p:spPr>
        <p:txBody>
          <a:bodyPr/>
          <a:lstStyle/>
          <a:p>
            <a:r>
              <a:rPr lang="en-US" b="1" dirty="0"/>
              <a:t>PIPELINE 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119" y="1169549"/>
            <a:ext cx="4391025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332" y="4379474"/>
            <a:ext cx="48006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75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PIPELINE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progress,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4 hardware unit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Unit-unit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menginterferensi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</a:t>
            </a:r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unit </a:t>
            </a:r>
            <a:r>
              <a:rPr lang="en-US" dirty="0" err="1" smtClean="0"/>
              <a:t>ke</a:t>
            </a:r>
            <a:r>
              <a:rPr lang="en-US" dirty="0" smtClean="0"/>
              <a:t> unit lain </a:t>
            </a:r>
            <a:r>
              <a:rPr lang="en-US" dirty="0" err="1" smtClean="0"/>
              <a:t>melalui</a:t>
            </a:r>
            <a:r>
              <a:rPr lang="en-US" dirty="0" smtClean="0"/>
              <a:t> buffer.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788</Words>
  <Application>Microsoft Office PowerPoint</Application>
  <PresentationFormat>On-screen Show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GENERAL CONCEPTS</vt:lpstr>
      <vt:lpstr>GENERAL CONCEPTS</vt:lpstr>
      <vt:lpstr>GENERAL CONCEPTS</vt:lpstr>
      <vt:lpstr>GENERAL CONCEPTS</vt:lpstr>
      <vt:lpstr>GENERAL CONCEPTS</vt:lpstr>
      <vt:lpstr>Tahapan Pipeline</vt:lpstr>
      <vt:lpstr>PIPELINE EXAMPLE</vt:lpstr>
      <vt:lpstr>PIPELINE EXAMPLE</vt:lpstr>
      <vt:lpstr>PIPELINE EXAMPLE</vt:lpstr>
      <vt:lpstr>KELEBIHAN</vt:lpstr>
      <vt:lpstr>KEKURANGAN</vt:lpstr>
      <vt:lpstr>GANTT’S CHART</vt:lpstr>
      <vt:lpstr>GANTT’S CHART</vt:lpstr>
      <vt:lpstr>GANTT’S CHART</vt:lpstr>
      <vt:lpstr>ROLE OF CACHE MEMORY</vt:lpstr>
      <vt:lpstr>ROLE OF CACHE MEMORY</vt:lpstr>
      <vt:lpstr>ROLE OF CACHE MEMORY</vt:lpstr>
      <vt:lpstr>Three Performance Measures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 Lindstrom</dc:creator>
  <cp:lastModifiedBy>Lindstrom</cp:lastModifiedBy>
  <cp:revision>39</cp:revision>
  <dcterms:created xsi:type="dcterms:W3CDTF">2013-12-08T05:04:07Z</dcterms:created>
  <dcterms:modified xsi:type="dcterms:W3CDTF">2014-12-29T17:54:56Z</dcterms:modified>
</cp:coreProperties>
</file>