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80" autoAdjust="0"/>
  </p:normalViewPr>
  <p:slideViewPr>
    <p:cSldViewPr>
      <p:cViewPr varScale="1">
        <p:scale>
          <a:sx n="88" d="100"/>
          <a:sy n="88" d="100"/>
        </p:scale>
        <p:origin x="-79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B47940-A0FD-4E5C-ABE1-6B262AF70D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1BFBB1-83C3-435E-8B6F-F29725E42F54}">
      <dgm:prSet phldrT="[Text]"/>
      <dgm:spPr/>
      <dgm:t>
        <a:bodyPr/>
        <a:lstStyle/>
        <a:p>
          <a:r>
            <a:rPr lang="en-US" dirty="0" smtClean="0"/>
            <a:t>Types of Information Managed</a:t>
          </a:r>
          <a:endParaRPr lang="en-US" dirty="0"/>
        </a:p>
      </dgm:t>
    </dgm:pt>
    <dgm:pt modelId="{A447FF9C-C27A-41F8-B7B9-BA7369194CAF}" type="parTrans" cxnId="{846CBACD-8C7B-48F7-9C72-1153F3D045CA}">
      <dgm:prSet/>
      <dgm:spPr/>
      <dgm:t>
        <a:bodyPr/>
        <a:lstStyle/>
        <a:p>
          <a:endParaRPr lang="en-US"/>
        </a:p>
      </dgm:t>
    </dgm:pt>
    <dgm:pt modelId="{BC1E4368-25A9-4960-B56F-C4AB816AF6F4}" type="sibTrans" cxnId="{846CBACD-8C7B-48F7-9C72-1153F3D045CA}">
      <dgm:prSet/>
      <dgm:spPr/>
      <dgm:t>
        <a:bodyPr/>
        <a:lstStyle/>
        <a:p>
          <a:endParaRPr lang="en-US"/>
        </a:p>
      </dgm:t>
    </dgm:pt>
    <dgm:pt modelId="{62D79C39-57C2-4812-B0D9-F93F25732CF5}">
      <dgm:prSet phldrT="[Text]"/>
      <dgm:spPr/>
      <dgm:t>
        <a:bodyPr/>
        <a:lstStyle/>
        <a:p>
          <a:r>
            <a:rPr lang="en-US" dirty="0" smtClean="0"/>
            <a:t>Context</a:t>
          </a:r>
          <a:endParaRPr lang="en-US" dirty="0"/>
        </a:p>
      </dgm:t>
    </dgm:pt>
    <dgm:pt modelId="{B682A14E-E770-47A1-B610-48C9008117E8}" type="parTrans" cxnId="{CA32C331-68AF-433E-9B37-D24539B39B14}">
      <dgm:prSet/>
      <dgm:spPr/>
      <dgm:t>
        <a:bodyPr/>
        <a:lstStyle/>
        <a:p>
          <a:endParaRPr lang="en-US"/>
        </a:p>
      </dgm:t>
    </dgm:pt>
    <dgm:pt modelId="{7848ED3A-D9B8-4D41-91D8-8F2D22ADDB8E}" type="sibTrans" cxnId="{CA32C331-68AF-433E-9B37-D24539B39B14}">
      <dgm:prSet/>
      <dgm:spPr/>
      <dgm:t>
        <a:bodyPr/>
        <a:lstStyle/>
        <a:p>
          <a:endParaRPr lang="en-US"/>
        </a:p>
      </dgm:t>
    </dgm:pt>
    <dgm:pt modelId="{B9B056D1-1B4F-4927-8F22-4F4B539DACC6}">
      <dgm:prSet phldrT="[Text]"/>
      <dgm:spPr/>
      <dgm:t>
        <a:bodyPr/>
        <a:lstStyle/>
        <a:p>
          <a:r>
            <a:rPr lang="en-US" dirty="0" smtClean="0"/>
            <a:t>Size</a:t>
          </a:r>
        </a:p>
      </dgm:t>
    </dgm:pt>
    <dgm:pt modelId="{B78DC694-FDA6-4491-805D-BB6110EE981A}" type="parTrans" cxnId="{A8B58397-1457-4177-B63E-C3AE0F358914}">
      <dgm:prSet/>
      <dgm:spPr/>
      <dgm:t>
        <a:bodyPr/>
        <a:lstStyle/>
        <a:p>
          <a:endParaRPr lang="en-US"/>
        </a:p>
      </dgm:t>
    </dgm:pt>
    <dgm:pt modelId="{BF253C78-2828-4B19-86EC-BFDD542D5C08}" type="sibTrans" cxnId="{A8B58397-1457-4177-B63E-C3AE0F358914}">
      <dgm:prSet/>
      <dgm:spPr/>
      <dgm:t>
        <a:bodyPr/>
        <a:lstStyle/>
        <a:p>
          <a:endParaRPr lang="en-US"/>
        </a:p>
      </dgm:t>
    </dgm:pt>
    <dgm:pt modelId="{2169B08D-8DD5-4EEB-9E2C-8BEEB2335E3B}">
      <dgm:prSet phldrT="[Text]"/>
      <dgm:spPr/>
      <dgm:t>
        <a:bodyPr/>
        <a:lstStyle/>
        <a:p>
          <a:r>
            <a:rPr lang="en-US" dirty="0" smtClean="0"/>
            <a:t>Content Focus</a:t>
          </a:r>
        </a:p>
      </dgm:t>
    </dgm:pt>
    <dgm:pt modelId="{3D62B2E8-0C6A-475C-BD60-B990D629BE1D}" type="parTrans" cxnId="{79FCC7CA-54C2-4B4D-8848-060640A408F1}">
      <dgm:prSet/>
      <dgm:spPr/>
      <dgm:t>
        <a:bodyPr/>
        <a:lstStyle/>
        <a:p>
          <a:endParaRPr lang="en-US"/>
        </a:p>
      </dgm:t>
    </dgm:pt>
    <dgm:pt modelId="{27209926-D6BE-4691-8D59-277531C582A5}" type="sibTrans" cxnId="{79FCC7CA-54C2-4B4D-8848-060640A408F1}">
      <dgm:prSet/>
      <dgm:spPr/>
      <dgm:t>
        <a:bodyPr/>
        <a:lstStyle/>
        <a:p>
          <a:endParaRPr lang="en-US"/>
        </a:p>
      </dgm:t>
    </dgm:pt>
    <dgm:pt modelId="{4ECBA1A4-D286-486F-BA4B-AA0E915BFB28}">
      <dgm:prSet phldrT="[Text]"/>
      <dgm:spPr/>
      <dgm:t>
        <a:bodyPr/>
        <a:lstStyle/>
        <a:p>
          <a:r>
            <a:rPr lang="en-US" smtClean="0"/>
            <a:t>Performance</a:t>
          </a:r>
          <a:endParaRPr lang="en-US" dirty="0" smtClean="0"/>
        </a:p>
      </dgm:t>
    </dgm:pt>
    <dgm:pt modelId="{1D1BAAF2-AAA7-495C-8F43-11B319F442D6}" type="parTrans" cxnId="{999C5619-E029-424B-B4EC-226E60E5CE3A}">
      <dgm:prSet/>
      <dgm:spPr/>
      <dgm:t>
        <a:bodyPr/>
        <a:lstStyle/>
        <a:p>
          <a:endParaRPr lang="en-US"/>
        </a:p>
      </dgm:t>
    </dgm:pt>
    <dgm:pt modelId="{85613AA6-9ADE-4F8B-9D8D-4662E72F9E40}" type="sibTrans" cxnId="{999C5619-E029-424B-B4EC-226E60E5CE3A}">
      <dgm:prSet/>
      <dgm:spPr/>
      <dgm:t>
        <a:bodyPr/>
        <a:lstStyle/>
        <a:p>
          <a:endParaRPr lang="en-US"/>
        </a:p>
      </dgm:t>
    </dgm:pt>
    <dgm:pt modelId="{60EC5FB8-01A2-475B-BF48-934F730C9CE9}">
      <dgm:prSet phldrT="[Text]"/>
      <dgm:spPr/>
      <dgm:t>
        <a:bodyPr/>
        <a:lstStyle/>
        <a:p>
          <a:r>
            <a:rPr lang="en-US" smtClean="0"/>
            <a:t>Networks</a:t>
          </a:r>
          <a:endParaRPr lang="en-US" dirty="0" smtClean="0"/>
        </a:p>
      </dgm:t>
    </dgm:pt>
    <dgm:pt modelId="{3E82EF7E-914F-4181-BE7C-1A354A2A4260}" type="parTrans" cxnId="{BAF1B52A-AEF3-42DF-B5AB-522A9B08CC76}">
      <dgm:prSet/>
      <dgm:spPr/>
      <dgm:t>
        <a:bodyPr/>
        <a:lstStyle/>
        <a:p>
          <a:endParaRPr lang="en-US"/>
        </a:p>
      </dgm:t>
    </dgm:pt>
    <dgm:pt modelId="{F12F09C3-692F-4C85-B907-E6434CA20A4A}" type="sibTrans" cxnId="{BAF1B52A-AEF3-42DF-B5AB-522A9B08CC76}">
      <dgm:prSet/>
      <dgm:spPr/>
      <dgm:t>
        <a:bodyPr/>
        <a:lstStyle/>
        <a:p>
          <a:endParaRPr lang="en-US"/>
        </a:p>
      </dgm:t>
    </dgm:pt>
    <dgm:pt modelId="{0C6A258B-0193-45B6-9B04-AFD36B371AE6}" type="pres">
      <dgm:prSet presAssocID="{0FB47940-A0FD-4E5C-ABE1-6B262AF70D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A5EA588-ED78-443B-9060-61F23EF27D7C}" type="pres">
      <dgm:prSet presAssocID="{0FB47940-A0FD-4E5C-ABE1-6B262AF70D32}" presName="Name1" presStyleCnt="0"/>
      <dgm:spPr/>
    </dgm:pt>
    <dgm:pt modelId="{CC017C2C-F082-4EE3-972F-00BADE542D72}" type="pres">
      <dgm:prSet presAssocID="{0FB47940-A0FD-4E5C-ABE1-6B262AF70D32}" presName="cycle" presStyleCnt="0"/>
      <dgm:spPr/>
    </dgm:pt>
    <dgm:pt modelId="{7217E8C7-57DA-4FA4-BC04-70B57E0EDA03}" type="pres">
      <dgm:prSet presAssocID="{0FB47940-A0FD-4E5C-ABE1-6B262AF70D32}" presName="srcNode" presStyleLbl="node1" presStyleIdx="0" presStyleCnt="6"/>
      <dgm:spPr/>
    </dgm:pt>
    <dgm:pt modelId="{C9ACAC1D-8A2E-4B32-9A86-92135769AF7C}" type="pres">
      <dgm:prSet presAssocID="{0FB47940-A0FD-4E5C-ABE1-6B262AF70D32}" presName="conn" presStyleLbl="parChTrans1D2" presStyleIdx="0" presStyleCnt="1"/>
      <dgm:spPr/>
      <dgm:t>
        <a:bodyPr/>
        <a:lstStyle/>
        <a:p>
          <a:endParaRPr lang="en-US"/>
        </a:p>
      </dgm:t>
    </dgm:pt>
    <dgm:pt modelId="{884ABEDF-B2A1-40BD-8985-DF75F1675149}" type="pres">
      <dgm:prSet presAssocID="{0FB47940-A0FD-4E5C-ABE1-6B262AF70D32}" presName="extraNode" presStyleLbl="node1" presStyleIdx="0" presStyleCnt="6"/>
      <dgm:spPr/>
    </dgm:pt>
    <dgm:pt modelId="{452150BD-3B6C-4336-86D7-B3B344863814}" type="pres">
      <dgm:prSet presAssocID="{0FB47940-A0FD-4E5C-ABE1-6B262AF70D32}" presName="dstNode" presStyleLbl="node1" presStyleIdx="0" presStyleCnt="6"/>
      <dgm:spPr/>
    </dgm:pt>
    <dgm:pt modelId="{D1671AA1-01BB-4582-B864-4812C1E7F774}" type="pres">
      <dgm:prSet presAssocID="{171BFBB1-83C3-435E-8B6F-F29725E42F5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E400F-7C4B-411C-AF13-AA6590ADC3AD}" type="pres">
      <dgm:prSet presAssocID="{171BFBB1-83C3-435E-8B6F-F29725E42F54}" presName="accent_1" presStyleCnt="0"/>
      <dgm:spPr/>
    </dgm:pt>
    <dgm:pt modelId="{D28A7B50-C8EC-42A1-9776-E4E348A5908C}" type="pres">
      <dgm:prSet presAssocID="{171BFBB1-83C3-435E-8B6F-F29725E42F54}" presName="accentRepeatNode" presStyleLbl="solidFgAcc1" presStyleIdx="0" presStyleCnt="6"/>
      <dgm:spPr/>
    </dgm:pt>
    <dgm:pt modelId="{15A058EE-7A28-478B-859B-EB1126F812C7}" type="pres">
      <dgm:prSet presAssocID="{62D79C39-57C2-4812-B0D9-F93F25732CF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80050-96E4-4203-AB70-F85D00507CF7}" type="pres">
      <dgm:prSet presAssocID="{62D79C39-57C2-4812-B0D9-F93F25732CF5}" presName="accent_2" presStyleCnt="0"/>
      <dgm:spPr/>
    </dgm:pt>
    <dgm:pt modelId="{16AF5F11-9883-4587-BCBB-FB3C00846846}" type="pres">
      <dgm:prSet presAssocID="{62D79C39-57C2-4812-B0D9-F93F25732CF5}" presName="accentRepeatNode" presStyleLbl="solidFgAcc1" presStyleIdx="1" presStyleCnt="6"/>
      <dgm:spPr/>
    </dgm:pt>
    <dgm:pt modelId="{C2DE39C5-6DA9-49B9-ACA6-C58380EF9160}" type="pres">
      <dgm:prSet presAssocID="{B9B056D1-1B4F-4927-8F22-4F4B539DACC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35AD-F57F-4782-9879-BF3E50053E00}" type="pres">
      <dgm:prSet presAssocID="{B9B056D1-1B4F-4927-8F22-4F4B539DACC6}" presName="accent_3" presStyleCnt="0"/>
      <dgm:spPr/>
    </dgm:pt>
    <dgm:pt modelId="{617A349C-94CA-4B50-ACE1-A34DB721B976}" type="pres">
      <dgm:prSet presAssocID="{B9B056D1-1B4F-4927-8F22-4F4B539DACC6}" presName="accentRepeatNode" presStyleLbl="solidFgAcc1" presStyleIdx="2" presStyleCnt="6"/>
      <dgm:spPr/>
    </dgm:pt>
    <dgm:pt modelId="{F7D03B9D-F67A-41D5-A451-21985D6CE117}" type="pres">
      <dgm:prSet presAssocID="{2169B08D-8DD5-4EEB-9E2C-8BEEB2335E3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9CBF9-19ED-47E1-A53F-66299A655104}" type="pres">
      <dgm:prSet presAssocID="{2169B08D-8DD5-4EEB-9E2C-8BEEB2335E3B}" presName="accent_4" presStyleCnt="0"/>
      <dgm:spPr/>
    </dgm:pt>
    <dgm:pt modelId="{FA2C3597-B164-48D3-AC2A-3B99295B06A1}" type="pres">
      <dgm:prSet presAssocID="{2169B08D-8DD5-4EEB-9E2C-8BEEB2335E3B}" presName="accentRepeatNode" presStyleLbl="solidFgAcc1" presStyleIdx="3" presStyleCnt="6"/>
      <dgm:spPr/>
    </dgm:pt>
    <dgm:pt modelId="{224A556C-EAA5-4A6A-B7EB-993468F1F5D5}" type="pres">
      <dgm:prSet presAssocID="{4ECBA1A4-D286-486F-BA4B-AA0E915BFB2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6F5D4-C687-42C0-BEB8-A7FDAB75855C}" type="pres">
      <dgm:prSet presAssocID="{4ECBA1A4-D286-486F-BA4B-AA0E915BFB28}" presName="accent_5" presStyleCnt="0"/>
      <dgm:spPr/>
    </dgm:pt>
    <dgm:pt modelId="{995B226B-0A7E-489A-A9A4-125FD9C8FAA1}" type="pres">
      <dgm:prSet presAssocID="{4ECBA1A4-D286-486F-BA4B-AA0E915BFB28}" presName="accentRepeatNode" presStyleLbl="solidFgAcc1" presStyleIdx="4" presStyleCnt="6"/>
      <dgm:spPr/>
    </dgm:pt>
    <dgm:pt modelId="{7639C1FF-11FE-40FB-AB7D-4C3152BFB934}" type="pres">
      <dgm:prSet presAssocID="{60EC5FB8-01A2-475B-BF48-934F730C9CE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59375-BD87-42D0-A082-0EB33D95E84B}" type="pres">
      <dgm:prSet presAssocID="{60EC5FB8-01A2-475B-BF48-934F730C9CE9}" presName="accent_6" presStyleCnt="0"/>
      <dgm:spPr/>
    </dgm:pt>
    <dgm:pt modelId="{445A55DC-D8F9-443B-B2E4-38DA90D27477}" type="pres">
      <dgm:prSet presAssocID="{60EC5FB8-01A2-475B-BF48-934F730C9CE9}" presName="accentRepeatNode" presStyleLbl="solidFgAcc1" presStyleIdx="5" presStyleCnt="6"/>
      <dgm:spPr/>
    </dgm:pt>
  </dgm:ptLst>
  <dgm:cxnLst>
    <dgm:cxn modelId="{76DEB285-7159-4982-AA79-84F7025FF7DF}" type="presOf" srcId="{171BFBB1-83C3-435E-8B6F-F29725E42F54}" destId="{D1671AA1-01BB-4582-B864-4812C1E7F774}" srcOrd="0" destOrd="0" presId="urn:microsoft.com/office/officeart/2008/layout/VerticalCurvedList"/>
    <dgm:cxn modelId="{9DA394B0-ADA9-4F00-9B37-80EB75BD9EE3}" type="presOf" srcId="{BC1E4368-25A9-4960-B56F-C4AB816AF6F4}" destId="{C9ACAC1D-8A2E-4B32-9A86-92135769AF7C}" srcOrd="0" destOrd="0" presId="urn:microsoft.com/office/officeart/2008/layout/VerticalCurvedList"/>
    <dgm:cxn modelId="{846CBACD-8C7B-48F7-9C72-1153F3D045CA}" srcId="{0FB47940-A0FD-4E5C-ABE1-6B262AF70D32}" destId="{171BFBB1-83C3-435E-8B6F-F29725E42F54}" srcOrd="0" destOrd="0" parTransId="{A447FF9C-C27A-41F8-B7B9-BA7369194CAF}" sibTransId="{BC1E4368-25A9-4960-B56F-C4AB816AF6F4}"/>
    <dgm:cxn modelId="{79FCC7CA-54C2-4B4D-8848-060640A408F1}" srcId="{0FB47940-A0FD-4E5C-ABE1-6B262AF70D32}" destId="{2169B08D-8DD5-4EEB-9E2C-8BEEB2335E3B}" srcOrd="3" destOrd="0" parTransId="{3D62B2E8-0C6A-475C-BD60-B990D629BE1D}" sibTransId="{27209926-D6BE-4691-8D59-277531C582A5}"/>
    <dgm:cxn modelId="{DC2D5E74-5466-4FEF-B2FB-A4CA3995F49D}" type="presOf" srcId="{62D79C39-57C2-4812-B0D9-F93F25732CF5}" destId="{15A058EE-7A28-478B-859B-EB1126F812C7}" srcOrd="0" destOrd="0" presId="urn:microsoft.com/office/officeart/2008/layout/VerticalCurvedList"/>
    <dgm:cxn modelId="{CA32C331-68AF-433E-9B37-D24539B39B14}" srcId="{0FB47940-A0FD-4E5C-ABE1-6B262AF70D32}" destId="{62D79C39-57C2-4812-B0D9-F93F25732CF5}" srcOrd="1" destOrd="0" parTransId="{B682A14E-E770-47A1-B610-48C9008117E8}" sibTransId="{7848ED3A-D9B8-4D41-91D8-8F2D22ADDB8E}"/>
    <dgm:cxn modelId="{BAF1B52A-AEF3-42DF-B5AB-522A9B08CC76}" srcId="{0FB47940-A0FD-4E5C-ABE1-6B262AF70D32}" destId="{60EC5FB8-01A2-475B-BF48-934F730C9CE9}" srcOrd="5" destOrd="0" parTransId="{3E82EF7E-914F-4181-BE7C-1A354A2A4260}" sibTransId="{F12F09C3-692F-4C85-B907-E6434CA20A4A}"/>
    <dgm:cxn modelId="{C35E01CC-1F1B-4DE2-8DB3-AD018124DEB5}" type="presOf" srcId="{2169B08D-8DD5-4EEB-9E2C-8BEEB2335E3B}" destId="{F7D03B9D-F67A-41D5-A451-21985D6CE117}" srcOrd="0" destOrd="0" presId="urn:microsoft.com/office/officeart/2008/layout/VerticalCurvedList"/>
    <dgm:cxn modelId="{A8B58397-1457-4177-B63E-C3AE0F358914}" srcId="{0FB47940-A0FD-4E5C-ABE1-6B262AF70D32}" destId="{B9B056D1-1B4F-4927-8F22-4F4B539DACC6}" srcOrd="2" destOrd="0" parTransId="{B78DC694-FDA6-4491-805D-BB6110EE981A}" sibTransId="{BF253C78-2828-4B19-86EC-BFDD542D5C08}"/>
    <dgm:cxn modelId="{BBA3CCB3-DE31-4F7A-9D63-88E08930202F}" type="presOf" srcId="{60EC5FB8-01A2-475B-BF48-934F730C9CE9}" destId="{7639C1FF-11FE-40FB-AB7D-4C3152BFB934}" srcOrd="0" destOrd="0" presId="urn:microsoft.com/office/officeart/2008/layout/VerticalCurvedList"/>
    <dgm:cxn modelId="{FCA70337-5678-4CFD-B124-28C84A5B026C}" type="presOf" srcId="{4ECBA1A4-D286-486F-BA4B-AA0E915BFB28}" destId="{224A556C-EAA5-4A6A-B7EB-993468F1F5D5}" srcOrd="0" destOrd="0" presId="urn:microsoft.com/office/officeart/2008/layout/VerticalCurvedList"/>
    <dgm:cxn modelId="{54EFE584-DC23-4308-9506-E2C01C95A9D6}" type="presOf" srcId="{B9B056D1-1B4F-4927-8F22-4F4B539DACC6}" destId="{C2DE39C5-6DA9-49B9-ACA6-C58380EF9160}" srcOrd="0" destOrd="0" presId="urn:microsoft.com/office/officeart/2008/layout/VerticalCurvedList"/>
    <dgm:cxn modelId="{999C5619-E029-424B-B4EC-226E60E5CE3A}" srcId="{0FB47940-A0FD-4E5C-ABE1-6B262AF70D32}" destId="{4ECBA1A4-D286-486F-BA4B-AA0E915BFB28}" srcOrd="4" destOrd="0" parTransId="{1D1BAAF2-AAA7-495C-8F43-11B319F442D6}" sibTransId="{85613AA6-9ADE-4F8B-9D8D-4662E72F9E40}"/>
    <dgm:cxn modelId="{D142BC18-3ABA-4C00-A6F8-415DB6F507C8}" type="presOf" srcId="{0FB47940-A0FD-4E5C-ABE1-6B262AF70D32}" destId="{0C6A258B-0193-45B6-9B04-AFD36B371AE6}" srcOrd="0" destOrd="0" presId="urn:microsoft.com/office/officeart/2008/layout/VerticalCurvedList"/>
    <dgm:cxn modelId="{591A19CB-3D08-4D37-93B5-5B874E4BF509}" type="presParOf" srcId="{0C6A258B-0193-45B6-9B04-AFD36B371AE6}" destId="{EA5EA588-ED78-443B-9060-61F23EF27D7C}" srcOrd="0" destOrd="0" presId="urn:microsoft.com/office/officeart/2008/layout/VerticalCurvedList"/>
    <dgm:cxn modelId="{AAF06242-D983-4DC4-BDA6-32C9436EF4F1}" type="presParOf" srcId="{EA5EA588-ED78-443B-9060-61F23EF27D7C}" destId="{CC017C2C-F082-4EE3-972F-00BADE542D72}" srcOrd="0" destOrd="0" presId="urn:microsoft.com/office/officeart/2008/layout/VerticalCurvedList"/>
    <dgm:cxn modelId="{9FD83097-D9B9-45E9-B565-BB01914B567B}" type="presParOf" srcId="{CC017C2C-F082-4EE3-972F-00BADE542D72}" destId="{7217E8C7-57DA-4FA4-BC04-70B57E0EDA03}" srcOrd="0" destOrd="0" presId="urn:microsoft.com/office/officeart/2008/layout/VerticalCurvedList"/>
    <dgm:cxn modelId="{D90A8C37-9650-4C74-B99F-69D5E01E8858}" type="presParOf" srcId="{CC017C2C-F082-4EE3-972F-00BADE542D72}" destId="{C9ACAC1D-8A2E-4B32-9A86-92135769AF7C}" srcOrd="1" destOrd="0" presId="urn:microsoft.com/office/officeart/2008/layout/VerticalCurvedList"/>
    <dgm:cxn modelId="{E48D8D44-3B2F-4984-B135-05E2F6160DF4}" type="presParOf" srcId="{CC017C2C-F082-4EE3-972F-00BADE542D72}" destId="{884ABEDF-B2A1-40BD-8985-DF75F1675149}" srcOrd="2" destOrd="0" presId="urn:microsoft.com/office/officeart/2008/layout/VerticalCurvedList"/>
    <dgm:cxn modelId="{D4A92AB0-A893-48BD-BB98-E1F006430DC6}" type="presParOf" srcId="{CC017C2C-F082-4EE3-972F-00BADE542D72}" destId="{452150BD-3B6C-4336-86D7-B3B344863814}" srcOrd="3" destOrd="0" presId="urn:microsoft.com/office/officeart/2008/layout/VerticalCurvedList"/>
    <dgm:cxn modelId="{3FC80B0E-3E9F-42F3-83EC-FCB4BA7A5552}" type="presParOf" srcId="{EA5EA588-ED78-443B-9060-61F23EF27D7C}" destId="{D1671AA1-01BB-4582-B864-4812C1E7F774}" srcOrd="1" destOrd="0" presId="urn:microsoft.com/office/officeart/2008/layout/VerticalCurvedList"/>
    <dgm:cxn modelId="{E2B6C195-0A1E-4E14-9D92-71956761F4BA}" type="presParOf" srcId="{EA5EA588-ED78-443B-9060-61F23EF27D7C}" destId="{26CE400F-7C4B-411C-AF13-AA6590ADC3AD}" srcOrd="2" destOrd="0" presId="urn:microsoft.com/office/officeart/2008/layout/VerticalCurvedList"/>
    <dgm:cxn modelId="{4FA4335A-C89D-4054-B0FD-93B7C0A3E91B}" type="presParOf" srcId="{26CE400F-7C4B-411C-AF13-AA6590ADC3AD}" destId="{D28A7B50-C8EC-42A1-9776-E4E348A5908C}" srcOrd="0" destOrd="0" presId="urn:microsoft.com/office/officeart/2008/layout/VerticalCurvedList"/>
    <dgm:cxn modelId="{7609F2A8-1413-4CE2-ADE2-787E81028BBA}" type="presParOf" srcId="{EA5EA588-ED78-443B-9060-61F23EF27D7C}" destId="{15A058EE-7A28-478B-859B-EB1126F812C7}" srcOrd="3" destOrd="0" presId="urn:microsoft.com/office/officeart/2008/layout/VerticalCurvedList"/>
    <dgm:cxn modelId="{977A3E69-6209-472F-8F90-512A74C8AB09}" type="presParOf" srcId="{EA5EA588-ED78-443B-9060-61F23EF27D7C}" destId="{A8B80050-96E4-4203-AB70-F85D00507CF7}" srcOrd="4" destOrd="0" presId="urn:microsoft.com/office/officeart/2008/layout/VerticalCurvedList"/>
    <dgm:cxn modelId="{E1078B7B-3E99-47F1-A88E-C97F9D32599D}" type="presParOf" srcId="{A8B80050-96E4-4203-AB70-F85D00507CF7}" destId="{16AF5F11-9883-4587-BCBB-FB3C00846846}" srcOrd="0" destOrd="0" presId="urn:microsoft.com/office/officeart/2008/layout/VerticalCurvedList"/>
    <dgm:cxn modelId="{70924815-6A90-4B87-A4D8-09EE6E9FC861}" type="presParOf" srcId="{EA5EA588-ED78-443B-9060-61F23EF27D7C}" destId="{C2DE39C5-6DA9-49B9-ACA6-C58380EF9160}" srcOrd="5" destOrd="0" presId="urn:microsoft.com/office/officeart/2008/layout/VerticalCurvedList"/>
    <dgm:cxn modelId="{0CF7DAA2-599B-460A-8780-7E46B91FDBDA}" type="presParOf" srcId="{EA5EA588-ED78-443B-9060-61F23EF27D7C}" destId="{BCCC35AD-F57F-4782-9879-BF3E50053E00}" srcOrd="6" destOrd="0" presId="urn:microsoft.com/office/officeart/2008/layout/VerticalCurvedList"/>
    <dgm:cxn modelId="{9CBE443A-ADC9-47AB-A041-9AD1BA982D88}" type="presParOf" srcId="{BCCC35AD-F57F-4782-9879-BF3E50053E00}" destId="{617A349C-94CA-4B50-ACE1-A34DB721B976}" srcOrd="0" destOrd="0" presId="urn:microsoft.com/office/officeart/2008/layout/VerticalCurvedList"/>
    <dgm:cxn modelId="{56EC403C-7600-432C-A66A-8C92251845A9}" type="presParOf" srcId="{EA5EA588-ED78-443B-9060-61F23EF27D7C}" destId="{F7D03B9D-F67A-41D5-A451-21985D6CE117}" srcOrd="7" destOrd="0" presId="urn:microsoft.com/office/officeart/2008/layout/VerticalCurvedList"/>
    <dgm:cxn modelId="{C67C85FA-708E-4D73-BFA6-31E4CE87559C}" type="presParOf" srcId="{EA5EA588-ED78-443B-9060-61F23EF27D7C}" destId="{7AC9CBF9-19ED-47E1-A53F-66299A655104}" srcOrd="8" destOrd="0" presId="urn:microsoft.com/office/officeart/2008/layout/VerticalCurvedList"/>
    <dgm:cxn modelId="{909F15B7-187C-4F08-80A4-BDBACC23B5F0}" type="presParOf" srcId="{7AC9CBF9-19ED-47E1-A53F-66299A655104}" destId="{FA2C3597-B164-48D3-AC2A-3B99295B06A1}" srcOrd="0" destOrd="0" presId="urn:microsoft.com/office/officeart/2008/layout/VerticalCurvedList"/>
    <dgm:cxn modelId="{AA9E24D6-95DF-413E-8D17-ACA1FAC7D587}" type="presParOf" srcId="{EA5EA588-ED78-443B-9060-61F23EF27D7C}" destId="{224A556C-EAA5-4A6A-B7EB-993468F1F5D5}" srcOrd="9" destOrd="0" presId="urn:microsoft.com/office/officeart/2008/layout/VerticalCurvedList"/>
    <dgm:cxn modelId="{E5DCFC0D-1F8E-4A69-9AAB-14AD8F2D5855}" type="presParOf" srcId="{EA5EA588-ED78-443B-9060-61F23EF27D7C}" destId="{2F46F5D4-C687-42C0-BEB8-A7FDAB75855C}" srcOrd="10" destOrd="0" presId="urn:microsoft.com/office/officeart/2008/layout/VerticalCurvedList"/>
    <dgm:cxn modelId="{18820FFA-A1F4-4529-B6EB-4F683A1E30D8}" type="presParOf" srcId="{2F46F5D4-C687-42C0-BEB8-A7FDAB75855C}" destId="{995B226B-0A7E-489A-A9A4-125FD9C8FAA1}" srcOrd="0" destOrd="0" presId="urn:microsoft.com/office/officeart/2008/layout/VerticalCurvedList"/>
    <dgm:cxn modelId="{8C57C77A-E940-4667-9A64-33D48DDDFF1F}" type="presParOf" srcId="{EA5EA588-ED78-443B-9060-61F23EF27D7C}" destId="{7639C1FF-11FE-40FB-AB7D-4C3152BFB934}" srcOrd="11" destOrd="0" presId="urn:microsoft.com/office/officeart/2008/layout/VerticalCurvedList"/>
    <dgm:cxn modelId="{569044F6-3FE6-4621-B5FD-5166F039A074}" type="presParOf" srcId="{EA5EA588-ED78-443B-9060-61F23EF27D7C}" destId="{EBD59375-BD87-42D0-A082-0EB33D95E84B}" srcOrd="12" destOrd="0" presId="urn:microsoft.com/office/officeart/2008/layout/VerticalCurvedList"/>
    <dgm:cxn modelId="{17806BE6-133C-47AF-B18A-2F84B4D2B3F6}" type="presParOf" srcId="{EBD59375-BD87-42D0-A082-0EB33D95E84B}" destId="{445A55DC-D8F9-443B-B2E4-38DA90D2747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F902F-BDAF-4169-8F7C-92CEE6A0931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D44CB-1867-4E5F-9DB0-450B42782876}">
      <dgm:prSet phldrT="[Text]"/>
      <dgm:spPr/>
      <dgm:t>
        <a:bodyPr/>
        <a:lstStyle/>
        <a:p>
          <a:r>
            <a:rPr lang="en-US" dirty="0" smtClean="0"/>
            <a:t>Content Focus</a:t>
          </a:r>
          <a:endParaRPr lang="en-US" dirty="0"/>
        </a:p>
      </dgm:t>
    </dgm:pt>
    <dgm:pt modelId="{64DC43B4-48B6-44B6-B0FA-6C358956B4F5}" type="parTrans" cxnId="{29C52CB0-A362-4E8C-B6A9-273FC0CAEF91}">
      <dgm:prSet/>
      <dgm:spPr/>
      <dgm:t>
        <a:bodyPr/>
        <a:lstStyle/>
        <a:p>
          <a:endParaRPr lang="en-US"/>
        </a:p>
      </dgm:t>
    </dgm:pt>
    <dgm:pt modelId="{C70039F9-8087-4A7E-99D2-55C3CA5AAE61}" type="sibTrans" cxnId="{29C52CB0-A362-4E8C-B6A9-273FC0CAEF91}">
      <dgm:prSet/>
      <dgm:spPr/>
      <dgm:t>
        <a:bodyPr/>
        <a:lstStyle/>
        <a:p>
          <a:endParaRPr lang="en-US"/>
        </a:p>
      </dgm:t>
    </dgm:pt>
    <dgm:pt modelId="{85E9E7D9-D83D-42B9-80FB-643ABE50243A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FAC0ED29-59AE-46B4-A1DA-4D5C37B798B9}" type="parTrans" cxnId="{49A0FD9D-8A45-4CD4-A798-3B2F8364A1E7}">
      <dgm:prSet/>
      <dgm:spPr/>
      <dgm:t>
        <a:bodyPr/>
        <a:lstStyle/>
        <a:p>
          <a:endParaRPr lang="en-US"/>
        </a:p>
      </dgm:t>
    </dgm:pt>
    <dgm:pt modelId="{36CCB812-2D71-48CA-8001-433F415CF5A7}" type="sibTrans" cxnId="{49A0FD9D-8A45-4CD4-A798-3B2F8364A1E7}">
      <dgm:prSet/>
      <dgm:spPr/>
      <dgm:t>
        <a:bodyPr/>
        <a:lstStyle/>
        <a:p>
          <a:endParaRPr lang="en-US"/>
        </a:p>
      </dgm:t>
    </dgm:pt>
    <dgm:pt modelId="{F8FC5284-20D7-45F3-8D8B-2670C9158AA0}">
      <dgm:prSet phldrT="[Text]"/>
      <dgm:spPr/>
      <dgm:t>
        <a:bodyPr/>
        <a:lstStyle/>
        <a:p>
          <a:r>
            <a:rPr lang="en-US" dirty="0" smtClean="0"/>
            <a:t>Broader Base</a:t>
          </a:r>
          <a:endParaRPr lang="en-US" dirty="0"/>
        </a:p>
      </dgm:t>
    </dgm:pt>
    <dgm:pt modelId="{86F54B01-30C4-42E8-9B79-658EB2F4C08A}" type="parTrans" cxnId="{8E3EBED3-C2EB-40B7-8BB5-9D2D85E711D5}">
      <dgm:prSet/>
      <dgm:spPr/>
      <dgm:t>
        <a:bodyPr/>
        <a:lstStyle/>
        <a:p>
          <a:endParaRPr lang="en-US"/>
        </a:p>
      </dgm:t>
    </dgm:pt>
    <dgm:pt modelId="{56095C0B-FC28-4D2D-90E3-77238F635B61}" type="sibTrans" cxnId="{8E3EBED3-C2EB-40B7-8BB5-9D2D85E711D5}">
      <dgm:prSet/>
      <dgm:spPr/>
      <dgm:t>
        <a:bodyPr/>
        <a:lstStyle/>
        <a:p>
          <a:endParaRPr lang="en-US"/>
        </a:p>
      </dgm:t>
    </dgm:pt>
    <dgm:pt modelId="{A0195B63-4F15-4244-AF25-77849262B79C}">
      <dgm:prSet phldrT="[Text]"/>
      <dgm:spPr/>
      <dgm:t>
        <a:bodyPr/>
        <a:lstStyle/>
        <a:p>
          <a:r>
            <a:rPr lang="en-US" smtClean="0"/>
            <a:t>Productizing Knowledge</a:t>
          </a:r>
          <a:endParaRPr lang="en-US" dirty="0"/>
        </a:p>
      </dgm:t>
    </dgm:pt>
    <dgm:pt modelId="{7BC92B20-86CD-4F99-BF9F-A9968B7AA621}" type="parTrans" cxnId="{8A032799-55E9-44D0-B8F1-ACD72CE8D802}">
      <dgm:prSet/>
      <dgm:spPr/>
      <dgm:t>
        <a:bodyPr/>
        <a:lstStyle/>
        <a:p>
          <a:endParaRPr lang="en-US"/>
        </a:p>
      </dgm:t>
    </dgm:pt>
    <dgm:pt modelId="{D446E0D1-98AA-45B8-AB47-CB86E747B433}" type="sibTrans" cxnId="{8A032799-55E9-44D0-B8F1-ACD72CE8D802}">
      <dgm:prSet/>
      <dgm:spPr/>
      <dgm:t>
        <a:bodyPr/>
        <a:lstStyle/>
        <a:p>
          <a:endParaRPr lang="en-US"/>
        </a:p>
      </dgm:t>
    </dgm:pt>
    <dgm:pt modelId="{943FCA5D-426E-45A3-95FB-B3574F52F21B}">
      <dgm:prSet phldrT="[Text]"/>
      <dgm:spPr/>
      <dgm:t>
        <a:bodyPr/>
        <a:lstStyle/>
        <a:p>
          <a:r>
            <a:rPr lang="en-US" smtClean="0"/>
            <a:t>Reciprocity</a:t>
          </a:r>
          <a:endParaRPr lang="en-US" dirty="0"/>
        </a:p>
      </dgm:t>
    </dgm:pt>
    <dgm:pt modelId="{CB1F5E45-488D-4C57-8AD1-43EC1E6098DE}" type="parTrans" cxnId="{193F8A4C-5223-4A6F-AB64-E96BDB1C11D2}">
      <dgm:prSet/>
      <dgm:spPr/>
      <dgm:t>
        <a:bodyPr/>
        <a:lstStyle/>
        <a:p>
          <a:endParaRPr lang="en-US"/>
        </a:p>
      </dgm:t>
    </dgm:pt>
    <dgm:pt modelId="{9A4AF172-2EDA-4D3E-A639-B4B4B2BBDD66}" type="sibTrans" cxnId="{193F8A4C-5223-4A6F-AB64-E96BDB1C11D2}">
      <dgm:prSet/>
      <dgm:spPr/>
      <dgm:t>
        <a:bodyPr/>
        <a:lstStyle/>
        <a:p>
          <a:endParaRPr lang="en-US"/>
        </a:p>
      </dgm:t>
    </dgm:pt>
    <dgm:pt modelId="{42933B1C-D325-46BA-A411-0653931DD9D5}" type="pres">
      <dgm:prSet presAssocID="{A66F902F-BDAF-4169-8F7C-92CEE6A09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DC6FC1-6986-44EA-8972-90A14CB42A54}" type="pres">
      <dgm:prSet presAssocID="{A66F902F-BDAF-4169-8F7C-92CEE6A0931B}" presName="Name1" presStyleCnt="0"/>
      <dgm:spPr/>
    </dgm:pt>
    <dgm:pt modelId="{CE59D536-55AF-4714-A808-9A3BEDE184E0}" type="pres">
      <dgm:prSet presAssocID="{A66F902F-BDAF-4169-8F7C-92CEE6A0931B}" presName="cycle" presStyleCnt="0"/>
      <dgm:spPr/>
    </dgm:pt>
    <dgm:pt modelId="{5B136C46-6961-40E8-A501-8543DB9A7CDC}" type="pres">
      <dgm:prSet presAssocID="{A66F902F-BDAF-4169-8F7C-92CEE6A0931B}" presName="srcNode" presStyleLbl="node1" presStyleIdx="0" presStyleCnt="5"/>
      <dgm:spPr/>
    </dgm:pt>
    <dgm:pt modelId="{ACA9D6CF-F8B1-4812-85EC-8F9667D12533}" type="pres">
      <dgm:prSet presAssocID="{A66F902F-BDAF-4169-8F7C-92CEE6A0931B}" presName="conn" presStyleLbl="parChTrans1D2" presStyleIdx="0" presStyleCnt="1"/>
      <dgm:spPr/>
      <dgm:t>
        <a:bodyPr/>
        <a:lstStyle/>
        <a:p>
          <a:endParaRPr lang="en-US"/>
        </a:p>
      </dgm:t>
    </dgm:pt>
    <dgm:pt modelId="{54072E00-B132-48B6-9ED9-E9A0189410ED}" type="pres">
      <dgm:prSet presAssocID="{A66F902F-BDAF-4169-8F7C-92CEE6A0931B}" presName="extraNode" presStyleLbl="node1" presStyleIdx="0" presStyleCnt="5"/>
      <dgm:spPr/>
    </dgm:pt>
    <dgm:pt modelId="{9EC9A099-6A25-4D31-8401-595899346766}" type="pres">
      <dgm:prSet presAssocID="{A66F902F-BDAF-4169-8F7C-92CEE6A0931B}" presName="dstNode" presStyleLbl="node1" presStyleIdx="0" presStyleCnt="5"/>
      <dgm:spPr/>
    </dgm:pt>
    <dgm:pt modelId="{D0AAA255-4EC2-4296-9996-1536BD2D1626}" type="pres">
      <dgm:prSet presAssocID="{023D44CB-1867-4E5F-9DB0-450B4278287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FD480-6DC7-4C88-85C5-613E6692B57B}" type="pres">
      <dgm:prSet presAssocID="{023D44CB-1867-4E5F-9DB0-450B42782876}" presName="accent_1" presStyleCnt="0"/>
      <dgm:spPr/>
    </dgm:pt>
    <dgm:pt modelId="{4C1D753F-782C-4CB1-970E-96233ED0A828}" type="pres">
      <dgm:prSet presAssocID="{023D44CB-1867-4E5F-9DB0-450B42782876}" presName="accentRepeatNode" presStyleLbl="solidFgAcc1" presStyleIdx="0" presStyleCnt="5"/>
      <dgm:spPr/>
    </dgm:pt>
    <dgm:pt modelId="{3B94487C-0811-4270-AE13-86B21F2620BD}" type="pres">
      <dgm:prSet presAssocID="{85E9E7D9-D83D-42B9-80FB-643ABE5024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70DA-77A0-445E-A2E2-02D695679AE6}" type="pres">
      <dgm:prSet presAssocID="{85E9E7D9-D83D-42B9-80FB-643ABE50243A}" presName="accent_2" presStyleCnt="0"/>
      <dgm:spPr/>
    </dgm:pt>
    <dgm:pt modelId="{F8EEAF57-B7F5-4122-81D8-7106FE9FFA85}" type="pres">
      <dgm:prSet presAssocID="{85E9E7D9-D83D-42B9-80FB-643ABE50243A}" presName="accentRepeatNode" presStyleLbl="solidFgAcc1" presStyleIdx="1" presStyleCnt="5"/>
      <dgm:spPr/>
    </dgm:pt>
    <dgm:pt modelId="{F45ECFDF-4A65-44D9-B92B-F98C52BB81DE}" type="pres">
      <dgm:prSet presAssocID="{F8FC5284-20D7-45F3-8D8B-2670C9158A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8231-72DC-4BC8-B4DD-92CB0298A657}" type="pres">
      <dgm:prSet presAssocID="{F8FC5284-20D7-45F3-8D8B-2670C9158AA0}" presName="accent_3" presStyleCnt="0"/>
      <dgm:spPr/>
    </dgm:pt>
    <dgm:pt modelId="{EA6F5DDB-B4B0-4A88-9521-0277060F21B6}" type="pres">
      <dgm:prSet presAssocID="{F8FC5284-20D7-45F3-8D8B-2670C9158AA0}" presName="accentRepeatNode" presStyleLbl="solidFgAcc1" presStyleIdx="2" presStyleCnt="5"/>
      <dgm:spPr/>
    </dgm:pt>
    <dgm:pt modelId="{98509490-2B33-4716-BCCF-BA94D6939368}" type="pres">
      <dgm:prSet presAssocID="{A0195B63-4F15-4244-AF25-77849262B7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29D5A-9361-437B-9BB2-23102A88C4BC}" type="pres">
      <dgm:prSet presAssocID="{A0195B63-4F15-4244-AF25-77849262B79C}" presName="accent_4" presStyleCnt="0"/>
      <dgm:spPr/>
    </dgm:pt>
    <dgm:pt modelId="{F4F5A72D-FCC4-4706-845B-F0BCCD91A966}" type="pres">
      <dgm:prSet presAssocID="{A0195B63-4F15-4244-AF25-77849262B79C}" presName="accentRepeatNode" presStyleLbl="solidFgAcc1" presStyleIdx="3" presStyleCnt="5"/>
      <dgm:spPr/>
    </dgm:pt>
    <dgm:pt modelId="{F31D5643-EAD4-4BAB-8703-CD61D45F2FC7}" type="pres">
      <dgm:prSet presAssocID="{943FCA5D-426E-45A3-95FB-B3574F52F2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DAAF-4BAC-4388-9B9D-07A20D6BE021}" type="pres">
      <dgm:prSet presAssocID="{943FCA5D-426E-45A3-95FB-B3574F52F21B}" presName="accent_5" presStyleCnt="0"/>
      <dgm:spPr/>
    </dgm:pt>
    <dgm:pt modelId="{4939D8F9-1C09-4B89-81DD-1388DF8889D2}" type="pres">
      <dgm:prSet presAssocID="{943FCA5D-426E-45A3-95FB-B3574F52F21B}" presName="accentRepeatNode" presStyleLbl="solidFgAcc1" presStyleIdx="4" presStyleCnt="5"/>
      <dgm:spPr/>
    </dgm:pt>
  </dgm:ptLst>
  <dgm:cxnLst>
    <dgm:cxn modelId="{8E3EBED3-C2EB-40B7-8BB5-9D2D85E711D5}" srcId="{A66F902F-BDAF-4169-8F7C-92CEE6A0931B}" destId="{F8FC5284-20D7-45F3-8D8B-2670C9158AA0}" srcOrd="2" destOrd="0" parTransId="{86F54B01-30C4-42E8-9B79-658EB2F4C08A}" sibTransId="{56095C0B-FC28-4D2D-90E3-77238F635B61}"/>
    <dgm:cxn modelId="{56CD0538-83B4-4B22-A393-E63FE4194A74}" type="presOf" srcId="{023D44CB-1867-4E5F-9DB0-450B42782876}" destId="{D0AAA255-4EC2-4296-9996-1536BD2D1626}" srcOrd="0" destOrd="0" presId="urn:microsoft.com/office/officeart/2008/layout/VerticalCurvedList"/>
    <dgm:cxn modelId="{FD82520F-66F0-41F2-BCC2-CD86CE17C6C1}" type="presOf" srcId="{A0195B63-4F15-4244-AF25-77849262B79C}" destId="{98509490-2B33-4716-BCCF-BA94D6939368}" srcOrd="0" destOrd="0" presId="urn:microsoft.com/office/officeart/2008/layout/VerticalCurvedList"/>
    <dgm:cxn modelId="{08CB85B9-E353-4AC4-8C1E-08F0E5E6401B}" type="presOf" srcId="{F8FC5284-20D7-45F3-8D8B-2670C9158AA0}" destId="{F45ECFDF-4A65-44D9-B92B-F98C52BB81DE}" srcOrd="0" destOrd="0" presId="urn:microsoft.com/office/officeart/2008/layout/VerticalCurvedList"/>
    <dgm:cxn modelId="{C7A765BD-C910-4B08-AC50-E449F595D4D2}" type="presOf" srcId="{943FCA5D-426E-45A3-95FB-B3574F52F21B}" destId="{F31D5643-EAD4-4BAB-8703-CD61D45F2FC7}" srcOrd="0" destOrd="0" presId="urn:microsoft.com/office/officeart/2008/layout/VerticalCurvedList"/>
    <dgm:cxn modelId="{49A0FD9D-8A45-4CD4-A798-3B2F8364A1E7}" srcId="{A66F902F-BDAF-4169-8F7C-92CEE6A0931B}" destId="{85E9E7D9-D83D-42B9-80FB-643ABE50243A}" srcOrd="1" destOrd="0" parTransId="{FAC0ED29-59AE-46B4-A1DA-4D5C37B798B9}" sibTransId="{36CCB812-2D71-48CA-8001-433F415CF5A7}"/>
    <dgm:cxn modelId="{AB593ADD-D9D0-456D-8211-9954B9CBC4F2}" type="presOf" srcId="{85E9E7D9-D83D-42B9-80FB-643ABE50243A}" destId="{3B94487C-0811-4270-AE13-86B21F2620BD}" srcOrd="0" destOrd="0" presId="urn:microsoft.com/office/officeart/2008/layout/VerticalCurvedList"/>
    <dgm:cxn modelId="{8A032799-55E9-44D0-B8F1-ACD72CE8D802}" srcId="{A66F902F-BDAF-4169-8F7C-92CEE6A0931B}" destId="{A0195B63-4F15-4244-AF25-77849262B79C}" srcOrd="3" destOrd="0" parTransId="{7BC92B20-86CD-4F99-BF9F-A9968B7AA621}" sibTransId="{D446E0D1-98AA-45B8-AB47-CB86E747B433}"/>
    <dgm:cxn modelId="{32FA7195-B8ED-4E45-B8DF-AA0C0DE7F6BA}" type="presOf" srcId="{C70039F9-8087-4A7E-99D2-55C3CA5AAE61}" destId="{ACA9D6CF-F8B1-4812-85EC-8F9667D12533}" srcOrd="0" destOrd="0" presId="urn:microsoft.com/office/officeart/2008/layout/VerticalCurvedList"/>
    <dgm:cxn modelId="{29C52CB0-A362-4E8C-B6A9-273FC0CAEF91}" srcId="{A66F902F-BDAF-4169-8F7C-92CEE6A0931B}" destId="{023D44CB-1867-4E5F-9DB0-450B42782876}" srcOrd="0" destOrd="0" parTransId="{64DC43B4-48B6-44B6-B0FA-6C358956B4F5}" sibTransId="{C70039F9-8087-4A7E-99D2-55C3CA5AAE61}"/>
    <dgm:cxn modelId="{4E7716E6-D96C-4A2D-9045-ECC8013ABCD7}" type="presOf" srcId="{A66F902F-BDAF-4169-8F7C-92CEE6A0931B}" destId="{42933B1C-D325-46BA-A411-0653931DD9D5}" srcOrd="0" destOrd="0" presId="urn:microsoft.com/office/officeart/2008/layout/VerticalCurvedList"/>
    <dgm:cxn modelId="{193F8A4C-5223-4A6F-AB64-E96BDB1C11D2}" srcId="{A66F902F-BDAF-4169-8F7C-92CEE6A0931B}" destId="{943FCA5D-426E-45A3-95FB-B3574F52F21B}" srcOrd="4" destOrd="0" parTransId="{CB1F5E45-488D-4C57-8AD1-43EC1E6098DE}" sibTransId="{9A4AF172-2EDA-4D3E-A639-B4B4B2BBDD66}"/>
    <dgm:cxn modelId="{D736D6F1-2196-4218-B2D6-409AF01E04A0}" type="presParOf" srcId="{42933B1C-D325-46BA-A411-0653931DD9D5}" destId="{B5DC6FC1-6986-44EA-8972-90A14CB42A54}" srcOrd="0" destOrd="0" presId="urn:microsoft.com/office/officeart/2008/layout/VerticalCurvedList"/>
    <dgm:cxn modelId="{CBC0B4D9-9BB7-43C9-96A6-601E81D884AC}" type="presParOf" srcId="{B5DC6FC1-6986-44EA-8972-90A14CB42A54}" destId="{CE59D536-55AF-4714-A808-9A3BEDE184E0}" srcOrd="0" destOrd="0" presId="urn:microsoft.com/office/officeart/2008/layout/VerticalCurvedList"/>
    <dgm:cxn modelId="{678B6263-3CEF-4B0E-A79F-A2318C261A9A}" type="presParOf" srcId="{CE59D536-55AF-4714-A808-9A3BEDE184E0}" destId="{5B136C46-6961-40E8-A501-8543DB9A7CDC}" srcOrd="0" destOrd="0" presId="urn:microsoft.com/office/officeart/2008/layout/VerticalCurvedList"/>
    <dgm:cxn modelId="{D05A7F50-3B70-4756-BCE1-9E4F1683D446}" type="presParOf" srcId="{CE59D536-55AF-4714-A808-9A3BEDE184E0}" destId="{ACA9D6CF-F8B1-4812-85EC-8F9667D12533}" srcOrd="1" destOrd="0" presId="urn:microsoft.com/office/officeart/2008/layout/VerticalCurvedList"/>
    <dgm:cxn modelId="{3431874D-0A36-48CC-A6E8-7EAF77E8EB38}" type="presParOf" srcId="{CE59D536-55AF-4714-A808-9A3BEDE184E0}" destId="{54072E00-B132-48B6-9ED9-E9A0189410ED}" srcOrd="2" destOrd="0" presId="urn:microsoft.com/office/officeart/2008/layout/VerticalCurvedList"/>
    <dgm:cxn modelId="{23924324-4B15-4A2C-B767-AD3329682834}" type="presParOf" srcId="{CE59D536-55AF-4714-A808-9A3BEDE184E0}" destId="{9EC9A099-6A25-4D31-8401-595899346766}" srcOrd="3" destOrd="0" presId="urn:microsoft.com/office/officeart/2008/layout/VerticalCurvedList"/>
    <dgm:cxn modelId="{1BB3B5A7-7CFF-4308-B162-4A6FF07665A0}" type="presParOf" srcId="{B5DC6FC1-6986-44EA-8972-90A14CB42A54}" destId="{D0AAA255-4EC2-4296-9996-1536BD2D1626}" srcOrd="1" destOrd="0" presId="urn:microsoft.com/office/officeart/2008/layout/VerticalCurvedList"/>
    <dgm:cxn modelId="{CC1E61C4-E9CF-412C-BBF4-5721B5D67A14}" type="presParOf" srcId="{B5DC6FC1-6986-44EA-8972-90A14CB42A54}" destId="{09FFD480-6DC7-4C88-85C5-613E6692B57B}" srcOrd="2" destOrd="0" presId="urn:microsoft.com/office/officeart/2008/layout/VerticalCurvedList"/>
    <dgm:cxn modelId="{E44FDFF8-B503-4C4E-8383-DA3FDACE880E}" type="presParOf" srcId="{09FFD480-6DC7-4C88-85C5-613E6692B57B}" destId="{4C1D753F-782C-4CB1-970E-96233ED0A828}" srcOrd="0" destOrd="0" presId="urn:microsoft.com/office/officeart/2008/layout/VerticalCurvedList"/>
    <dgm:cxn modelId="{C1E20463-49C5-4F96-BEE9-47DC75ABA9E2}" type="presParOf" srcId="{B5DC6FC1-6986-44EA-8972-90A14CB42A54}" destId="{3B94487C-0811-4270-AE13-86B21F2620BD}" srcOrd="3" destOrd="0" presId="urn:microsoft.com/office/officeart/2008/layout/VerticalCurvedList"/>
    <dgm:cxn modelId="{D2799665-8D9B-4BAE-B9D8-92EDA0140839}" type="presParOf" srcId="{B5DC6FC1-6986-44EA-8972-90A14CB42A54}" destId="{24BD70DA-77A0-445E-A2E2-02D695679AE6}" srcOrd="4" destOrd="0" presId="urn:microsoft.com/office/officeart/2008/layout/VerticalCurvedList"/>
    <dgm:cxn modelId="{B7906485-9E8B-4A3F-A178-874A35073289}" type="presParOf" srcId="{24BD70DA-77A0-445E-A2E2-02D695679AE6}" destId="{F8EEAF57-B7F5-4122-81D8-7106FE9FFA85}" srcOrd="0" destOrd="0" presId="urn:microsoft.com/office/officeart/2008/layout/VerticalCurvedList"/>
    <dgm:cxn modelId="{FCA46E1E-EF52-463C-93DD-5E85FCC5CDAA}" type="presParOf" srcId="{B5DC6FC1-6986-44EA-8972-90A14CB42A54}" destId="{F45ECFDF-4A65-44D9-B92B-F98C52BB81DE}" srcOrd="5" destOrd="0" presId="urn:microsoft.com/office/officeart/2008/layout/VerticalCurvedList"/>
    <dgm:cxn modelId="{CE787D34-25FC-45AD-B28A-15A3FB2F306B}" type="presParOf" srcId="{B5DC6FC1-6986-44EA-8972-90A14CB42A54}" destId="{B17E8231-72DC-4BC8-B4DD-92CB0298A657}" srcOrd="6" destOrd="0" presId="urn:microsoft.com/office/officeart/2008/layout/VerticalCurvedList"/>
    <dgm:cxn modelId="{DD7B30FF-A974-4004-AC36-50FC59E9BA83}" type="presParOf" srcId="{B17E8231-72DC-4BC8-B4DD-92CB0298A657}" destId="{EA6F5DDB-B4B0-4A88-9521-0277060F21B6}" srcOrd="0" destOrd="0" presId="urn:microsoft.com/office/officeart/2008/layout/VerticalCurvedList"/>
    <dgm:cxn modelId="{B80BABFF-C81A-426F-96CD-F2C1634B175F}" type="presParOf" srcId="{B5DC6FC1-6986-44EA-8972-90A14CB42A54}" destId="{98509490-2B33-4716-BCCF-BA94D6939368}" srcOrd="7" destOrd="0" presId="urn:microsoft.com/office/officeart/2008/layout/VerticalCurvedList"/>
    <dgm:cxn modelId="{D4936EEE-7A54-471A-8AF3-AD80096EADA8}" type="presParOf" srcId="{B5DC6FC1-6986-44EA-8972-90A14CB42A54}" destId="{E0029D5A-9361-437B-9BB2-23102A88C4BC}" srcOrd="8" destOrd="0" presId="urn:microsoft.com/office/officeart/2008/layout/VerticalCurvedList"/>
    <dgm:cxn modelId="{A15BC6FA-2D86-4465-BE6B-264D7A2662B7}" type="presParOf" srcId="{E0029D5A-9361-437B-9BB2-23102A88C4BC}" destId="{F4F5A72D-FCC4-4706-845B-F0BCCD91A966}" srcOrd="0" destOrd="0" presId="urn:microsoft.com/office/officeart/2008/layout/VerticalCurvedList"/>
    <dgm:cxn modelId="{A06FBF25-39C1-4246-B15D-C2BDAE3CB402}" type="presParOf" srcId="{B5DC6FC1-6986-44EA-8972-90A14CB42A54}" destId="{F31D5643-EAD4-4BAB-8703-CD61D45F2FC7}" srcOrd="9" destOrd="0" presId="urn:microsoft.com/office/officeart/2008/layout/VerticalCurvedList"/>
    <dgm:cxn modelId="{894AD658-72C4-4A4D-8FA0-CADDCE24EA1D}" type="presParOf" srcId="{B5DC6FC1-6986-44EA-8972-90A14CB42A54}" destId="{5A4FDAAF-4BAC-4388-9B9D-07A20D6BE021}" srcOrd="10" destOrd="0" presId="urn:microsoft.com/office/officeart/2008/layout/VerticalCurvedList"/>
    <dgm:cxn modelId="{C7BC39DE-50B0-48D8-9392-B13163A8F637}" type="presParOf" srcId="{5A4FDAAF-4BAC-4388-9B9D-07A20D6BE021}" destId="{4939D8F9-1C09-4B89-81DD-1388DF8889D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F902F-BDAF-4169-8F7C-92CEE6A0931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D44CB-1867-4E5F-9DB0-450B42782876}">
      <dgm:prSet phldrT="[Text]"/>
      <dgm:spPr/>
      <dgm:t>
        <a:bodyPr/>
        <a:lstStyle/>
        <a:p>
          <a:r>
            <a:rPr lang="en-US" dirty="0" smtClean="0"/>
            <a:t>Content Focus</a:t>
          </a:r>
          <a:endParaRPr lang="en-US" dirty="0"/>
        </a:p>
      </dgm:t>
    </dgm:pt>
    <dgm:pt modelId="{64DC43B4-48B6-44B6-B0FA-6C358956B4F5}" type="parTrans" cxnId="{29C52CB0-A362-4E8C-B6A9-273FC0CAEF91}">
      <dgm:prSet/>
      <dgm:spPr/>
      <dgm:t>
        <a:bodyPr/>
        <a:lstStyle/>
        <a:p>
          <a:endParaRPr lang="en-US"/>
        </a:p>
      </dgm:t>
    </dgm:pt>
    <dgm:pt modelId="{C70039F9-8087-4A7E-99D2-55C3CA5AAE61}" type="sibTrans" cxnId="{29C52CB0-A362-4E8C-B6A9-273FC0CAEF91}">
      <dgm:prSet/>
      <dgm:spPr/>
      <dgm:t>
        <a:bodyPr/>
        <a:lstStyle/>
        <a:p>
          <a:endParaRPr lang="en-US"/>
        </a:p>
      </dgm:t>
    </dgm:pt>
    <dgm:pt modelId="{85E9E7D9-D83D-42B9-80FB-643ABE50243A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FAC0ED29-59AE-46B4-A1DA-4D5C37B798B9}" type="parTrans" cxnId="{49A0FD9D-8A45-4CD4-A798-3B2F8364A1E7}">
      <dgm:prSet/>
      <dgm:spPr/>
      <dgm:t>
        <a:bodyPr/>
        <a:lstStyle/>
        <a:p>
          <a:endParaRPr lang="en-US"/>
        </a:p>
      </dgm:t>
    </dgm:pt>
    <dgm:pt modelId="{36CCB812-2D71-48CA-8001-433F415CF5A7}" type="sibTrans" cxnId="{49A0FD9D-8A45-4CD4-A798-3B2F8364A1E7}">
      <dgm:prSet/>
      <dgm:spPr/>
      <dgm:t>
        <a:bodyPr/>
        <a:lstStyle/>
        <a:p>
          <a:endParaRPr lang="en-US"/>
        </a:p>
      </dgm:t>
    </dgm:pt>
    <dgm:pt modelId="{F8FC5284-20D7-45F3-8D8B-2670C9158AA0}">
      <dgm:prSet phldrT="[Text]"/>
      <dgm:spPr/>
      <dgm:t>
        <a:bodyPr/>
        <a:lstStyle/>
        <a:p>
          <a:r>
            <a:rPr lang="en-US" dirty="0" smtClean="0"/>
            <a:t>Broader Base</a:t>
          </a:r>
          <a:endParaRPr lang="en-US" dirty="0"/>
        </a:p>
      </dgm:t>
    </dgm:pt>
    <dgm:pt modelId="{86F54B01-30C4-42E8-9B79-658EB2F4C08A}" type="parTrans" cxnId="{8E3EBED3-C2EB-40B7-8BB5-9D2D85E711D5}">
      <dgm:prSet/>
      <dgm:spPr/>
      <dgm:t>
        <a:bodyPr/>
        <a:lstStyle/>
        <a:p>
          <a:endParaRPr lang="en-US"/>
        </a:p>
      </dgm:t>
    </dgm:pt>
    <dgm:pt modelId="{56095C0B-FC28-4D2D-90E3-77238F635B61}" type="sibTrans" cxnId="{8E3EBED3-C2EB-40B7-8BB5-9D2D85E711D5}">
      <dgm:prSet/>
      <dgm:spPr/>
      <dgm:t>
        <a:bodyPr/>
        <a:lstStyle/>
        <a:p>
          <a:endParaRPr lang="en-US"/>
        </a:p>
      </dgm:t>
    </dgm:pt>
    <dgm:pt modelId="{A0195B63-4F15-4244-AF25-77849262B79C}">
      <dgm:prSet phldrT="[Text]"/>
      <dgm:spPr/>
      <dgm:t>
        <a:bodyPr/>
        <a:lstStyle/>
        <a:p>
          <a:r>
            <a:rPr lang="en-US" smtClean="0"/>
            <a:t>Productizing Knowledge</a:t>
          </a:r>
          <a:endParaRPr lang="en-US" dirty="0"/>
        </a:p>
      </dgm:t>
    </dgm:pt>
    <dgm:pt modelId="{7BC92B20-86CD-4F99-BF9F-A9968B7AA621}" type="parTrans" cxnId="{8A032799-55E9-44D0-B8F1-ACD72CE8D802}">
      <dgm:prSet/>
      <dgm:spPr/>
      <dgm:t>
        <a:bodyPr/>
        <a:lstStyle/>
        <a:p>
          <a:endParaRPr lang="en-US"/>
        </a:p>
      </dgm:t>
    </dgm:pt>
    <dgm:pt modelId="{D446E0D1-98AA-45B8-AB47-CB86E747B433}" type="sibTrans" cxnId="{8A032799-55E9-44D0-B8F1-ACD72CE8D802}">
      <dgm:prSet/>
      <dgm:spPr/>
      <dgm:t>
        <a:bodyPr/>
        <a:lstStyle/>
        <a:p>
          <a:endParaRPr lang="en-US"/>
        </a:p>
      </dgm:t>
    </dgm:pt>
    <dgm:pt modelId="{943FCA5D-426E-45A3-95FB-B3574F52F21B}">
      <dgm:prSet phldrT="[Text]"/>
      <dgm:spPr/>
      <dgm:t>
        <a:bodyPr/>
        <a:lstStyle/>
        <a:p>
          <a:r>
            <a:rPr lang="en-US" smtClean="0"/>
            <a:t>Reciprocity</a:t>
          </a:r>
          <a:endParaRPr lang="en-US" dirty="0"/>
        </a:p>
      </dgm:t>
    </dgm:pt>
    <dgm:pt modelId="{CB1F5E45-488D-4C57-8AD1-43EC1E6098DE}" type="parTrans" cxnId="{193F8A4C-5223-4A6F-AB64-E96BDB1C11D2}">
      <dgm:prSet/>
      <dgm:spPr/>
      <dgm:t>
        <a:bodyPr/>
        <a:lstStyle/>
        <a:p>
          <a:endParaRPr lang="en-US"/>
        </a:p>
      </dgm:t>
    </dgm:pt>
    <dgm:pt modelId="{9A4AF172-2EDA-4D3E-A639-B4B4B2BBDD66}" type="sibTrans" cxnId="{193F8A4C-5223-4A6F-AB64-E96BDB1C11D2}">
      <dgm:prSet/>
      <dgm:spPr/>
      <dgm:t>
        <a:bodyPr/>
        <a:lstStyle/>
        <a:p>
          <a:endParaRPr lang="en-US"/>
        </a:p>
      </dgm:t>
    </dgm:pt>
    <dgm:pt modelId="{42933B1C-D325-46BA-A411-0653931DD9D5}" type="pres">
      <dgm:prSet presAssocID="{A66F902F-BDAF-4169-8F7C-92CEE6A09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DC6FC1-6986-44EA-8972-90A14CB42A54}" type="pres">
      <dgm:prSet presAssocID="{A66F902F-BDAF-4169-8F7C-92CEE6A0931B}" presName="Name1" presStyleCnt="0"/>
      <dgm:spPr/>
    </dgm:pt>
    <dgm:pt modelId="{CE59D536-55AF-4714-A808-9A3BEDE184E0}" type="pres">
      <dgm:prSet presAssocID="{A66F902F-BDAF-4169-8F7C-92CEE6A0931B}" presName="cycle" presStyleCnt="0"/>
      <dgm:spPr/>
    </dgm:pt>
    <dgm:pt modelId="{5B136C46-6961-40E8-A501-8543DB9A7CDC}" type="pres">
      <dgm:prSet presAssocID="{A66F902F-BDAF-4169-8F7C-92CEE6A0931B}" presName="srcNode" presStyleLbl="node1" presStyleIdx="0" presStyleCnt="5"/>
      <dgm:spPr/>
    </dgm:pt>
    <dgm:pt modelId="{ACA9D6CF-F8B1-4812-85EC-8F9667D12533}" type="pres">
      <dgm:prSet presAssocID="{A66F902F-BDAF-4169-8F7C-92CEE6A0931B}" presName="conn" presStyleLbl="parChTrans1D2" presStyleIdx="0" presStyleCnt="1"/>
      <dgm:spPr/>
      <dgm:t>
        <a:bodyPr/>
        <a:lstStyle/>
        <a:p>
          <a:endParaRPr lang="en-US"/>
        </a:p>
      </dgm:t>
    </dgm:pt>
    <dgm:pt modelId="{54072E00-B132-48B6-9ED9-E9A0189410ED}" type="pres">
      <dgm:prSet presAssocID="{A66F902F-BDAF-4169-8F7C-92CEE6A0931B}" presName="extraNode" presStyleLbl="node1" presStyleIdx="0" presStyleCnt="5"/>
      <dgm:spPr/>
    </dgm:pt>
    <dgm:pt modelId="{9EC9A099-6A25-4D31-8401-595899346766}" type="pres">
      <dgm:prSet presAssocID="{A66F902F-BDAF-4169-8F7C-92CEE6A0931B}" presName="dstNode" presStyleLbl="node1" presStyleIdx="0" presStyleCnt="5"/>
      <dgm:spPr/>
    </dgm:pt>
    <dgm:pt modelId="{D0AAA255-4EC2-4296-9996-1536BD2D1626}" type="pres">
      <dgm:prSet presAssocID="{023D44CB-1867-4E5F-9DB0-450B4278287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FD480-6DC7-4C88-85C5-613E6692B57B}" type="pres">
      <dgm:prSet presAssocID="{023D44CB-1867-4E5F-9DB0-450B42782876}" presName="accent_1" presStyleCnt="0"/>
      <dgm:spPr/>
    </dgm:pt>
    <dgm:pt modelId="{4C1D753F-782C-4CB1-970E-96233ED0A828}" type="pres">
      <dgm:prSet presAssocID="{023D44CB-1867-4E5F-9DB0-450B42782876}" presName="accentRepeatNode" presStyleLbl="solidFgAcc1" presStyleIdx="0" presStyleCnt="5"/>
      <dgm:spPr/>
    </dgm:pt>
    <dgm:pt modelId="{3B94487C-0811-4270-AE13-86B21F2620BD}" type="pres">
      <dgm:prSet presAssocID="{85E9E7D9-D83D-42B9-80FB-643ABE5024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70DA-77A0-445E-A2E2-02D695679AE6}" type="pres">
      <dgm:prSet presAssocID="{85E9E7D9-D83D-42B9-80FB-643ABE50243A}" presName="accent_2" presStyleCnt="0"/>
      <dgm:spPr/>
    </dgm:pt>
    <dgm:pt modelId="{F8EEAF57-B7F5-4122-81D8-7106FE9FFA85}" type="pres">
      <dgm:prSet presAssocID="{85E9E7D9-D83D-42B9-80FB-643ABE50243A}" presName="accentRepeatNode" presStyleLbl="solidFgAcc1" presStyleIdx="1" presStyleCnt="5"/>
      <dgm:spPr/>
    </dgm:pt>
    <dgm:pt modelId="{F45ECFDF-4A65-44D9-B92B-F98C52BB81DE}" type="pres">
      <dgm:prSet presAssocID="{F8FC5284-20D7-45F3-8D8B-2670C9158A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8231-72DC-4BC8-B4DD-92CB0298A657}" type="pres">
      <dgm:prSet presAssocID="{F8FC5284-20D7-45F3-8D8B-2670C9158AA0}" presName="accent_3" presStyleCnt="0"/>
      <dgm:spPr/>
    </dgm:pt>
    <dgm:pt modelId="{EA6F5DDB-B4B0-4A88-9521-0277060F21B6}" type="pres">
      <dgm:prSet presAssocID="{F8FC5284-20D7-45F3-8D8B-2670C9158AA0}" presName="accentRepeatNode" presStyleLbl="solidFgAcc1" presStyleIdx="2" presStyleCnt="5"/>
      <dgm:spPr/>
    </dgm:pt>
    <dgm:pt modelId="{98509490-2B33-4716-BCCF-BA94D6939368}" type="pres">
      <dgm:prSet presAssocID="{A0195B63-4F15-4244-AF25-77849262B7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29D5A-9361-437B-9BB2-23102A88C4BC}" type="pres">
      <dgm:prSet presAssocID="{A0195B63-4F15-4244-AF25-77849262B79C}" presName="accent_4" presStyleCnt="0"/>
      <dgm:spPr/>
    </dgm:pt>
    <dgm:pt modelId="{F4F5A72D-FCC4-4706-845B-F0BCCD91A966}" type="pres">
      <dgm:prSet presAssocID="{A0195B63-4F15-4244-AF25-77849262B79C}" presName="accentRepeatNode" presStyleLbl="solidFgAcc1" presStyleIdx="3" presStyleCnt="5"/>
      <dgm:spPr/>
    </dgm:pt>
    <dgm:pt modelId="{F31D5643-EAD4-4BAB-8703-CD61D45F2FC7}" type="pres">
      <dgm:prSet presAssocID="{943FCA5D-426E-45A3-95FB-B3574F52F2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DAAF-4BAC-4388-9B9D-07A20D6BE021}" type="pres">
      <dgm:prSet presAssocID="{943FCA5D-426E-45A3-95FB-B3574F52F21B}" presName="accent_5" presStyleCnt="0"/>
      <dgm:spPr/>
    </dgm:pt>
    <dgm:pt modelId="{4939D8F9-1C09-4B89-81DD-1388DF8889D2}" type="pres">
      <dgm:prSet presAssocID="{943FCA5D-426E-45A3-95FB-B3574F52F21B}" presName="accentRepeatNode" presStyleLbl="solidFgAcc1" presStyleIdx="4" presStyleCnt="5"/>
      <dgm:spPr/>
    </dgm:pt>
  </dgm:ptLst>
  <dgm:cxnLst>
    <dgm:cxn modelId="{8E3EBED3-C2EB-40B7-8BB5-9D2D85E711D5}" srcId="{A66F902F-BDAF-4169-8F7C-92CEE6A0931B}" destId="{F8FC5284-20D7-45F3-8D8B-2670C9158AA0}" srcOrd="2" destOrd="0" parTransId="{86F54B01-30C4-42E8-9B79-658EB2F4C08A}" sibTransId="{56095C0B-FC28-4D2D-90E3-77238F635B61}"/>
    <dgm:cxn modelId="{8301447D-2214-4218-8BBC-E6A589BE17BC}" type="presOf" srcId="{A66F902F-BDAF-4169-8F7C-92CEE6A0931B}" destId="{42933B1C-D325-46BA-A411-0653931DD9D5}" srcOrd="0" destOrd="0" presId="urn:microsoft.com/office/officeart/2008/layout/VerticalCurvedList"/>
    <dgm:cxn modelId="{49A0FD9D-8A45-4CD4-A798-3B2F8364A1E7}" srcId="{A66F902F-BDAF-4169-8F7C-92CEE6A0931B}" destId="{85E9E7D9-D83D-42B9-80FB-643ABE50243A}" srcOrd="1" destOrd="0" parTransId="{FAC0ED29-59AE-46B4-A1DA-4D5C37B798B9}" sibTransId="{36CCB812-2D71-48CA-8001-433F415CF5A7}"/>
    <dgm:cxn modelId="{99414813-CDCB-4707-A0FD-7219F66BFB7C}" type="presOf" srcId="{023D44CB-1867-4E5F-9DB0-450B42782876}" destId="{D0AAA255-4EC2-4296-9996-1536BD2D1626}" srcOrd="0" destOrd="0" presId="urn:microsoft.com/office/officeart/2008/layout/VerticalCurvedList"/>
    <dgm:cxn modelId="{47A44E94-5E7A-433F-BA8A-B9813F74939A}" type="presOf" srcId="{F8FC5284-20D7-45F3-8D8B-2670C9158AA0}" destId="{F45ECFDF-4A65-44D9-B92B-F98C52BB81DE}" srcOrd="0" destOrd="0" presId="urn:microsoft.com/office/officeart/2008/layout/VerticalCurvedList"/>
    <dgm:cxn modelId="{76583CA7-F1F2-44DD-9150-7FD510EE4460}" type="presOf" srcId="{943FCA5D-426E-45A3-95FB-B3574F52F21B}" destId="{F31D5643-EAD4-4BAB-8703-CD61D45F2FC7}" srcOrd="0" destOrd="0" presId="urn:microsoft.com/office/officeart/2008/layout/VerticalCurvedList"/>
    <dgm:cxn modelId="{99DDCBFD-4E2B-4825-9AD4-8D696E381E3B}" type="presOf" srcId="{A0195B63-4F15-4244-AF25-77849262B79C}" destId="{98509490-2B33-4716-BCCF-BA94D6939368}" srcOrd="0" destOrd="0" presId="urn:microsoft.com/office/officeart/2008/layout/VerticalCurvedList"/>
    <dgm:cxn modelId="{8A032799-55E9-44D0-B8F1-ACD72CE8D802}" srcId="{A66F902F-BDAF-4169-8F7C-92CEE6A0931B}" destId="{A0195B63-4F15-4244-AF25-77849262B79C}" srcOrd="3" destOrd="0" parTransId="{7BC92B20-86CD-4F99-BF9F-A9968B7AA621}" sibTransId="{D446E0D1-98AA-45B8-AB47-CB86E747B433}"/>
    <dgm:cxn modelId="{29C52CB0-A362-4E8C-B6A9-273FC0CAEF91}" srcId="{A66F902F-BDAF-4169-8F7C-92CEE6A0931B}" destId="{023D44CB-1867-4E5F-9DB0-450B42782876}" srcOrd="0" destOrd="0" parTransId="{64DC43B4-48B6-44B6-B0FA-6C358956B4F5}" sibTransId="{C70039F9-8087-4A7E-99D2-55C3CA5AAE61}"/>
    <dgm:cxn modelId="{DCFED55C-6E01-4AC9-81EF-2AA9B4092080}" type="presOf" srcId="{C70039F9-8087-4A7E-99D2-55C3CA5AAE61}" destId="{ACA9D6CF-F8B1-4812-85EC-8F9667D12533}" srcOrd="0" destOrd="0" presId="urn:microsoft.com/office/officeart/2008/layout/VerticalCurvedList"/>
    <dgm:cxn modelId="{F627A328-8C73-4E97-A223-A5CFC421BE47}" type="presOf" srcId="{85E9E7D9-D83D-42B9-80FB-643ABE50243A}" destId="{3B94487C-0811-4270-AE13-86B21F2620BD}" srcOrd="0" destOrd="0" presId="urn:microsoft.com/office/officeart/2008/layout/VerticalCurvedList"/>
    <dgm:cxn modelId="{193F8A4C-5223-4A6F-AB64-E96BDB1C11D2}" srcId="{A66F902F-BDAF-4169-8F7C-92CEE6A0931B}" destId="{943FCA5D-426E-45A3-95FB-B3574F52F21B}" srcOrd="4" destOrd="0" parTransId="{CB1F5E45-488D-4C57-8AD1-43EC1E6098DE}" sibTransId="{9A4AF172-2EDA-4D3E-A639-B4B4B2BBDD66}"/>
    <dgm:cxn modelId="{6BB7ED83-9195-4999-9F6B-6F6B0059BB92}" type="presParOf" srcId="{42933B1C-D325-46BA-A411-0653931DD9D5}" destId="{B5DC6FC1-6986-44EA-8972-90A14CB42A54}" srcOrd="0" destOrd="0" presId="urn:microsoft.com/office/officeart/2008/layout/VerticalCurvedList"/>
    <dgm:cxn modelId="{9A73FF26-26CA-44F9-8223-78F4B0A86F91}" type="presParOf" srcId="{B5DC6FC1-6986-44EA-8972-90A14CB42A54}" destId="{CE59D536-55AF-4714-A808-9A3BEDE184E0}" srcOrd="0" destOrd="0" presId="urn:microsoft.com/office/officeart/2008/layout/VerticalCurvedList"/>
    <dgm:cxn modelId="{BD3A5E38-CA6F-4E22-9F22-3C0756C68472}" type="presParOf" srcId="{CE59D536-55AF-4714-A808-9A3BEDE184E0}" destId="{5B136C46-6961-40E8-A501-8543DB9A7CDC}" srcOrd="0" destOrd="0" presId="urn:microsoft.com/office/officeart/2008/layout/VerticalCurvedList"/>
    <dgm:cxn modelId="{7FC50E5E-8E8E-420E-8D0C-5B786ACC211B}" type="presParOf" srcId="{CE59D536-55AF-4714-A808-9A3BEDE184E0}" destId="{ACA9D6CF-F8B1-4812-85EC-8F9667D12533}" srcOrd="1" destOrd="0" presId="urn:microsoft.com/office/officeart/2008/layout/VerticalCurvedList"/>
    <dgm:cxn modelId="{9DE97FEA-428C-44F2-9726-47B13FA827F8}" type="presParOf" srcId="{CE59D536-55AF-4714-A808-9A3BEDE184E0}" destId="{54072E00-B132-48B6-9ED9-E9A0189410ED}" srcOrd="2" destOrd="0" presId="urn:microsoft.com/office/officeart/2008/layout/VerticalCurvedList"/>
    <dgm:cxn modelId="{9C084B02-D5D3-4D20-9952-2E5ABDD06473}" type="presParOf" srcId="{CE59D536-55AF-4714-A808-9A3BEDE184E0}" destId="{9EC9A099-6A25-4D31-8401-595899346766}" srcOrd="3" destOrd="0" presId="urn:microsoft.com/office/officeart/2008/layout/VerticalCurvedList"/>
    <dgm:cxn modelId="{EB2A169E-8410-4A80-B58E-9A6E54C9065F}" type="presParOf" srcId="{B5DC6FC1-6986-44EA-8972-90A14CB42A54}" destId="{D0AAA255-4EC2-4296-9996-1536BD2D1626}" srcOrd="1" destOrd="0" presId="urn:microsoft.com/office/officeart/2008/layout/VerticalCurvedList"/>
    <dgm:cxn modelId="{E99C1E89-243C-4811-901A-C9688501E3E1}" type="presParOf" srcId="{B5DC6FC1-6986-44EA-8972-90A14CB42A54}" destId="{09FFD480-6DC7-4C88-85C5-613E6692B57B}" srcOrd="2" destOrd="0" presId="urn:microsoft.com/office/officeart/2008/layout/VerticalCurvedList"/>
    <dgm:cxn modelId="{F78DE0DA-7265-428E-96FA-19BDFFDB7312}" type="presParOf" srcId="{09FFD480-6DC7-4C88-85C5-613E6692B57B}" destId="{4C1D753F-782C-4CB1-970E-96233ED0A828}" srcOrd="0" destOrd="0" presId="urn:microsoft.com/office/officeart/2008/layout/VerticalCurvedList"/>
    <dgm:cxn modelId="{64207511-7099-4824-8C2E-E0C552720F86}" type="presParOf" srcId="{B5DC6FC1-6986-44EA-8972-90A14CB42A54}" destId="{3B94487C-0811-4270-AE13-86B21F2620BD}" srcOrd="3" destOrd="0" presId="urn:microsoft.com/office/officeart/2008/layout/VerticalCurvedList"/>
    <dgm:cxn modelId="{4493289B-BF2B-4665-81F5-E86CB042FC87}" type="presParOf" srcId="{B5DC6FC1-6986-44EA-8972-90A14CB42A54}" destId="{24BD70DA-77A0-445E-A2E2-02D695679AE6}" srcOrd="4" destOrd="0" presId="urn:microsoft.com/office/officeart/2008/layout/VerticalCurvedList"/>
    <dgm:cxn modelId="{41A5999B-D288-4630-8DD2-C58A76E09862}" type="presParOf" srcId="{24BD70DA-77A0-445E-A2E2-02D695679AE6}" destId="{F8EEAF57-B7F5-4122-81D8-7106FE9FFA85}" srcOrd="0" destOrd="0" presId="urn:microsoft.com/office/officeart/2008/layout/VerticalCurvedList"/>
    <dgm:cxn modelId="{05E8595E-26A4-450B-B2F4-1D7CAFB100BE}" type="presParOf" srcId="{B5DC6FC1-6986-44EA-8972-90A14CB42A54}" destId="{F45ECFDF-4A65-44D9-B92B-F98C52BB81DE}" srcOrd="5" destOrd="0" presId="urn:microsoft.com/office/officeart/2008/layout/VerticalCurvedList"/>
    <dgm:cxn modelId="{1B0AF3F1-EF4A-4F08-99C3-9732135E5F63}" type="presParOf" srcId="{B5DC6FC1-6986-44EA-8972-90A14CB42A54}" destId="{B17E8231-72DC-4BC8-B4DD-92CB0298A657}" srcOrd="6" destOrd="0" presId="urn:microsoft.com/office/officeart/2008/layout/VerticalCurvedList"/>
    <dgm:cxn modelId="{A9BDD308-39CD-4B44-B3D2-82D051F76F9E}" type="presParOf" srcId="{B17E8231-72DC-4BC8-B4DD-92CB0298A657}" destId="{EA6F5DDB-B4B0-4A88-9521-0277060F21B6}" srcOrd="0" destOrd="0" presId="urn:microsoft.com/office/officeart/2008/layout/VerticalCurvedList"/>
    <dgm:cxn modelId="{6E16D3D6-6D90-487E-9F58-9A33295BE80C}" type="presParOf" srcId="{B5DC6FC1-6986-44EA-8972-90A14CB42A54}" destId="{98509490-2B33-4716-BCCF-BA94D6939368}" srcOrd="7" destOrd="0" presId="urn:microsoft.com/office/officeart/2008/layout/VerticalCurvedList"/>
    <dgm:cxn modelId="{384BFE1F-0451-4D9F-8315-72B1BBC9996E}" type="presParOf" srcId="{B5DC6FC1-6986-44EA-8972-90A14CB42A54}" destId="{E0029D5A-9361-437B-9BB2-23102A88C4BC}" srcOrd="8" destOrd="0" presId="urn:microsoft.com/office/officeart/2008/layout/VerticalCurvedList"/>
    <dgm:cxn modelId="{F6C888D1-F9AF-4CEE-9888-84CC8E623E50}" type="presParOf" srcId="{E0029D5A-9361-437B-9BB2-23102A88C4BC}" destId="{F4F5A72D-FCC4-4706-845B-F0BCCD91A966}" srcOrd="0" destOrd="0" presId="urn:microsoft.com/office/officeart/2008/layout/VerticalCurvedList"/>
    <dgm:cxn modelId="{49A6AE62-D172-446D-8DE4-C869CA6FF106}" type="presParOf" srcId="{B5DC6FC1-6986-44EA-8972-90A14CB42A54}" destId="{F31D5643-EAD4-4BAB-8703-CD61D45F2FC7}" srcOrd="9" destOrd="0" presId="urn:microsoft.com/office/officeart/2008/layout/VerticalCurvedList"/>
    <dgm:cxn modelId="{56930E39-A190-4A19-9200-A2A7F0BD4304}" type="presParOf" srcId="{B5DC6FC1-6986-44EA-8972-90A14CB42A54}" destId="{5A4FDAAF-4BAC-4388-9B9D-07A20D6BE021}" srcOrd="10" destOrd="0" presId="urn:microsoft.com/office/officeart/2008/layout/VerticalCurvedList"/>
    <dgm:cxn modelId="{AA5FE7FA-749D-4BBA-B766-9BBFD8551AA9}" type="presParOf" srcId="{5A4FDAAF-4BAC-4388-9B9D-07A20D6BE021}" destId="{4939D8F9-1C09-4B89-81DD-1388DF8889D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F902F-BDAF-4169-8F7C-92CEE6A0931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D44CB-1867-4E5F-9DB0-450B42782876}">
      <dgm:prSet phldrT="[Text]"/>
      <dgm:spPr/>
      <dgm:t>
        <a:bodyPr/>
        <a:lstStyle/>
        <a:p>
          <a:r>
            <a:rPr lang="en-US" dirty="0" smtClean="0"/>
            <a:t>Content Focus</a:t>
          </a:r>
          <a:endParaRPr lang="en-US" dirty="0"/>
        </a:p>
      </dgm:t>
    </dgm:pt>
    <dgm:pt modelId="{64DC43B4-48B6-44B6-B0FA-6C358956B4F5}" type="parTrans" cxnId="{29C52CB0-A362-4E8C-B6A9-273FC0CAEF91}">
      <dgm:prSet/>
      <dgm:spPr/>
      <dgm:t>
        <a:bodyPr/>
        <a:lstStyle/>
        <a:p>
          <a:endParaRPr lang="en-US"/>
        </a:p>
      </dgm:t>
    </dgm:pt>
    <dgm:pt modelId="{C70039F9-8087-4A7E-99D2-55C3CA5AAE61}" type="sibTrans" cxnId="{29C52CB0-A362-4E8C-B6A9-273FC0CAEF91}">
      <dgm:prSet/>
      <dgm:spPr/>
      <dgm:t>
        <a:bodyPr/>
        <a:lstStyle/>
        <a:p>
          <a:endParaRPr lang="en-US"/>
        </a:p>
      </dgm:t>
    </dgm:pt>
    <dgm:pt modelId="{85E9E7D9-D83D-42B9-80FB-643ABE50243A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FAC0ED29-59AE-46B4-A1DA-4D5C37B798B9}" type="parTrans" cxnId="{49A0FD9D-8A45-4CD4-A798-3B2F8364A1E7}">
      <dgm:prSet/>
      <dgm:spPr/>
      <dgm:t>
        <a:bodyPr/>
        <a:lstStyle/>
        <a:p>
          <a:endParaRPr lang="en-US"/>
        </a:p>
      </dgm:t>
    </dgm:pt>
    <dgm:pt modelId="{36CCB812-2D71-48CA-8001-433F415CF5A7}" type="sibTrans" cxnId="{49A0FD9D-8A45-4CD4-A798-3B2F8364A1E7}">
      <dgm:prSet/>
      <dgm:spPr/>
      <dgm:t>
        <a:bodyPr/>
        <a:lstStyle/>
        <a:p>
          <a:endParaRPr lang="en-US"/>
        </a:p>
      </dgm:t>
    </dgm:pt>
    <dgm:pt modelId="{F8FC5284-20D7-45F3-8D8B-2670C9158AA0}">
      <dgm:prSet phldrT="[Text]"/>
      <dgm:spPr/>
      <dgm:t>
        <a:bodyPr/>
        <a:lstStyle/>
        <a:p>
          <a:r>
            <a:rPr lang="en-US" dirty="0" smtClean="0"/>
            <a:t>Broader Base</a:t>
          </a:r>
          <a:endParaRPr lang="en-US" dirty="0"/>
        </a:p>
      </dgm:t>
    </dgm:pt>
    <dgm:pt modelId="{86F54B01-30C4-42E8-9B79-658EB2F4C08A}" type="parTrans" cxnId="{8E3EBED3-C2EB-40B7-8BB5-9D2D85E711D5}">
      <dgm:prSet/>
      <dgm:spPr/>
      <dgm:t>
        <a:bodyPr/>
        <a:lstStyle/>
        <a:p>
          <a:endParaRPr lang="en-US"/>
        </a:p>
      </dgm:t>
    </dgm:pt>
    <dgm:pt modelId="{56095C0B-FC28-4D2D-90E3-77238F635B61}" type="sibTrans" cxnId="{8E3EBED3-C2EB-40B7-8BB5-9D2D85E711D5}">
      <dgm:prSet/>
      <dgm:spPr/>
      <dgm:t>
        <a:bodyPr/>
        <a:lstStyle/>
        <a:p>
          <a:endParaRPr lang="en-US"/>
        </a:p>
      </dgm:t>
    </dgm:pt>
    <dgm:pt modelId="{A0195B63-4F15-4244-AF25-77849262B79C}">
      <dgm:prSet phldrT="[Text]"/>
      <dgm:spPr/>
      <dgm:t>
        <a:bodyPr/>
        <a:lstStyle/>
        <a:p>
          <a:r>
            <a:rPr lang="en-US" smtClean="0"/>
            <a:t>Productizing Knowledge</a:t>
          </a:r>
          <a:endParaRPr lang="en-US" dirty="0"/>
        </a:p>
      </dgm:t>
    </dgm:pt>
    <dgm:pt modelId="{7BC92B20-86CD-4F99-BF9F-A9968B7AA621}" type="parTrans" cxnId="{8A032799-55E9-44D0-B8F1-ACD72CE8D802}">
      <dgm:prSet/>
      <dgm:spPr/>
      <dgm:t>
        <a:bodyPr/>
        <a:lstStyle/>
        <a:p>
          <a:endParaRPr lang="en-US"/>
        </a:p>
      </dgm:t>
    </dgm:pt>
    <dgm:pt modelId="{D446E0D1-98AA-45B8-AB47-CB86E747B433}" type="sibTrans" cxnId="{8A032799-55E9-44D0-B8F1-ACD72CE8D802}">
      <dgm:prSet/>
      <dgm:spPr/>
      <dgm:t>
        <a:bodyPr/>
        <a:lstStyle/>
        <a:p>
          <a:endParaRPr lang="en-US"/>
        </a:p>
      </dgm:t>
    </dgm:pt>
    <dgm:pt modelId="{943FCA5D-426E-45A3-95FB-B3574F52F21B}">
      <dgm:prSet phldrT="[Text]"/>
      <dgm:spPr/>
      <dgm:t>
        <a:bodyPr/>
        <a:lstStyle/>
        <a:p>
          <a:r>
            <a:rPr lang="en-US" smtClean="0"/>
            <a:t>Reciprocity</a:t>
          </a:r>
          <a:endParaRPr lang="en-US" dirty="0"/>
        </a:p>
      </dgm:t>
    </dgm:pt>
    <dgm:pt modelId="{CB1F5E45-488D-4C57-8AD1-43EC1E6098DE}" type="parTrans" cxnId="{193F8A4C-5223-4A6F-AB64-E96BDB1C11D2}">
      <dgm:prSet/>
      <dgm:spPr/>
      <dgm:t>
        <a:bodyPr/>
        <a:lstStyle/>
        <a:p>
          <a:endParaRPr lang="en-US"/>
        </a:p>
      </dgm:t>
    </dgm:pt>
    <dgm:pt modelId="{9A4AF172-2EDA-4D3E-A639-B4B4B2BBDD66}" type="sibTrans" cxnId="{193F8A4C-5223-4A6F-AB64-E96BDB1C11D2}">
      <dgm:prSet/>
      <dgm:spPr/>
      <dgm:t>
        <a:bodyPr/>
        <a:lstStyle/>
        <a:p>
          <a:endParaRPr lang="en-US"/>
        </a:p>
      </dgm:t>
    </dgm:pt>
    <dgm:pt modelId="{42933B1C-D325-46BA-A411-0653931DD9D5}" type="pres">
      <dgm:prSet presAssocID="{A66F902F-BDAF-4169-8F7C-92CEE6A09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DC6FC1-6986-44EA-8972-90A14CB42A54}" type="pres">
      <dgm:prSet presAssocID="{A66F902F-BDAF-4169-8F7C-92CEE6A0931B}" presName="Name1" presStyleCnt="0"/>
      <dgm:spPr/>
    </dgm:pt>
    <dgm:pt modelId="{CE59D536-55AF-4714-A808-9A3BEDE184E0}" type="pres">
      <dgm:prSet presAssocID="{A66F902F-BDAF-4169-8F7C-92CEE6A0931B}" presName="cycle" presStyleCnt="0"/>
      <dgm:spPr/>
    </dgm:pt>
    <dgm:pt modelId="{5B136C46-6961-40E8-A501-8543DB9A7CDC}" type="pres">
      <dgm:prSet presAssocID="{A66F902F-BDAF-4169-8F7C-92CEE6A0931B}" presName="srcNode" presStyleLbl="node1" presStyleIdx="0" presStyleCnt="5"/>
      <dgm:spPr/>
    </dgm:pt>
    <dgm:pt modelId="{ACA9D6CF-F8B1-4812-85EC-8F9667D12533}" type="pres">
      <dgm:prSet presAssocID="{A66F902F-BDAF-4169-8F7C-92CEE6A0931B}" presName="conn" presStyleLbl="parChTrans1D2" presStyleIdx="0" presStyleCnt="1"/>
      <dgm:spPr/>
      <dgm:t>
        <a:bodyPr/>
        <a:lstStyle/>
        <a:p>
          <a:endParaRPr lang="en-US"/>
        </a:p>
      </dgm:t>
    </dgm:pt>
    <dgm:pt modelId="{54072E00-B132-48B6-9ED9-E9A0189410ED}" type="pres">
      <dgm:prSet presAssocID="{A66F902F-BDAF-4169-8F7C-92CEE6A0931B}" presName="extraNode" presStyleLbl="node1" presStyleIdx="0" presStyleCnt="5"/>
      <dgm:spPr/>
    </dgm:pt>
    <dgm:pt modelId="{9EC9A099-6A25-4D31-8401-595899346766}" type="pres">
      <dgm:prSet presAssocID="{A66F902F-BDAF-4169-8F7C-92CEE6A0931B}" presName="dstNode" presStyleLbl="node1" presStyleIdx="0" presStyleCnt="5"/>
      <dgm:spPr/>
    </dgm:pt>
    <dgm:pt modelId="{D0AAA255-4EC2-4296-9996-1536BD2D1626}" type="pres">
      <dgm:prSet presAssocID="{023D44CB-1867-4E5F-9DB0-450B4278287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FD480-6DC7-4C88-85C5-613E6692B57B}" type="pres">
      <dgm:prSet presAssocID="{023D44CB-1867-4E5F-9DB0-450B42782876}" presName="accent_1" presStyleCnt="0"/>
      <dgm:spPr/>
    </dgm:pt>
    <dgm:pt modelId="{4C1D753F-782C-4CB1-970E-96233ED0A828}" type="pres">
      <dgm:prSet presAssocID="{023D44CB-1867-4E5F-9DB0-450B42782876}" presName="accentRepeatNode" presStyleLbl="solidFgAcc1" presStyleIdx="0" presStyleCnt="5"/>
      <dgm:spPr/>
    </dgm:pt>
    <dgm:pt modelId="{3B94487C-0811-4270-AE13-86B21F2620BD}" type="pres">
      <dgm:prSet presAssocID="{85E9E7D9-D83D-42B9-80FB-643ABE5024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70DA-77A0-445E-A2E2-02D695679AE6}" type="pres">
      <dgm:prSet presAssocID="{85E9E7D9-D83D-42B9-80FB-643ABE50243A}" presName="accent_2" presStyleCnt="0"/>
      <dgm:spPr/>
    </dgm:pt>
    <dgm:pt modelId="{F8EEAF57-B7F5-4122-81D8-7106FE9FFA85}" type="pres">
      <dgm:prSet presAssocID="{85E9E7D9-D83D-42B9-80FB-643ABE50243A}" presName="accentRepeatNode" presStyleLbl="solidFgAcc1" presStyleIdx="1" presStyleCnt="5"/>
      <dgm:spPr/>
    </dgm:pt>
    <dgm:pt modelId="{F45ECFDF-4A65-44D9-B92B-F98C52BB81DE}" type="pres">
      <dgm:prSet presAssocID="{F8FC5284-20D7-45F3-8D8B-2670C9158A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8231-72DC-4BC8-B4DD-92CB0298A657}" type="pres">
      <dgm:prSet presAssocID="{F8FC5284-20D7-45F3-8D8B-2670C9158AA0}" presName="accent_3" presStyleCnt="0"/>
      <dgm:spPr/>
    </dgm:pt>
    <dgm:pt modelId="{EA6F5DDB-B4B0-4A88-9521-0277060F21B6}" type="pres">
      <dgm:prSet presAssocID="{F8FC5284-20D7-45F3-8D8B-2670C9158AA0}" presName="accentRepeatNode" presStyleLbl="solidFgAcc1" presStyleIdx="2" presStyleCnt="5"/>
      <dgm:spPr/>
    </dgm:pt>
    <dgm:pt modelId="{98509490-2B33-4716-BCCF-BA94D6939368}" type="pres">
      <dgm:prSet presAssocID="{A0195B63-4F15-4244-AF25-77849262B7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29D5A-9361-437B-9BB2-23102A88C4BC}" type="pres">
      <dgm:prSet presAssocID="{A0195B63-4F15-4244-AF25-77849262B79C}" presName="accent_4" presStyleCnt="0"/>
      <dgm:spPr/>
    </dgm:pt>
    <dgm:pt modelId="{F4F5A72D-FCC4-4706-845B-F0BCCD91A966}" type="pres">
      <dgm:prSet presAssocID="{A0195B63-4F15-4244-AF25-77849262B79C}" presName="accentRepeatNode" presStyleLbl="solidFgAcc1" presStyleIdx="3" presStyleCnt="5"/>
      <dgm:spPr/>
    </dgm:pt>
    <dgm:pt modelId="{F31D5643-EAD4-4BAB-8703-CD61D45F2FC7}" type="pres">
      <dgm:prSet presAssocID="{943FCA5D-426E-45A3-95FB-B3574F52F2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DAAF-4BAC-4388-9B9D-07A20D6BE021}" type="pres">
      <dgm:prSet presAssocID="{943FCA5D-426E-45A3-95FB-B3574F52F21B}" presName="accent_5" presStyleCnt="0"/>
      <dgm:spPr/>
    </dgm:pt>
    <dgm:pt modelId="{4939D8F9-1C09-4B89-81DD-1388DF8889D2}" type="pres">
      <dgm:prSet presAssocID="{943FCA5D-426E-45A3-95FB-B3574F52F21B}" presName="accentRepeatNode" presStyleLbl="solidFgAcc1" presStyleIdx="4" presStyleCnt="5"/>
      <dgm:spPr/>
    </dgm:pt>
  </dgm:ptLst>
  <dgm:cxnLst>
    <dgm:cxn modelId="{004EEDF5-3BD2-4B77-A7D8-B099E5EEE11D}" type="presOf" srcId="{A66F902F-BDAF-4169-8F7C-92CEE6A0931B}" destId="{42933B1C-D325-46BA-A411-0653931DD9D5}" srcOrd="0" destOrd="0" presId="urn:microsoft.com/office/officeart/2008/layout/VerticalCurvedList"/>
    <dgm:cxn modelId="{8E3EBED3-C2EB-40B7-8BB5-9D2D85E711D5}" srcId="{A66F902F-BDAF-4169-8F7C-92CEE6A0931B}" destId="{F8FC5284-20D7-45F3-8D8B-2670C9158AA0}" srcOrd="2" destOrd="0" parTransId="{86F54B01-30C4-42E8-9B79-658EB2F4C08A}" sibTransId="{56095C0B-FC28-4D2D-90E3-77238F635B61}"/>
    <dgm:cxn modelId="{5ADDF629-208D-408B-B450-53D87D4478B5}" type="presOf" srcId="{F8FC5284-20D7-45F3-8D8B-2670C9158AA0}" destId="{F45ECFDF-4A65-44D9-B92B-F98C52BB81DE}" srcOrd="0" destOrd="0" presId="urn:microsoft.com/office/officeart/2008/layout/VerticalCurvedList"/>
    <dgm:cxn modelId="{49A0FD9D-8A45-4CD4-A798-3B2F8364A1E7}" srcId="{A66F902F-BDAF-4169-8F7C-92CEE6A0931B}" destId="{85E9E7D9-D83D-42B9-80FB-643ABE50243A}" srcOrd="1" destOrd="0" parTransId="{FAC0ED29-59AE-46B4-A1DA-4D5C37B798B9}" sibTransId="{36CCB812-2D71-48CA-8001-433F415CF5A7}"/>
    <dgm:cxn modelId="{55AEA49C-AF52-4632-8D03-07AEF4E155CE}" type="presOf" srcId="{85E9E7D9-D83D-42B9-80FB-643ABE50243A}" destId="{3B94487C-0811-4270-AE13-86B21F2620BD}" srcOrd="0" destOrd="0" presId="urn:microsoft.com/office/officeart/2008/layout/VerticalCurvedList"/>
    <dgm:cxn modelId="{8A032799-55E9-44D0-B8F1-ACD72CE8D802}" srcId="{A66F902F-BDAF-4169-8F7C-92CEE6A0931B}" destId="{A0195B63-4F15-4244-AF25-77849262B79C}" srcOrd="3" destOrd="0" parTransId="{7BC92B20-86CD-4F99-BF9F-A9968B7AA621}" sibTransId="{D446E0D1-98AA-45B8-AB47-CB86E747B433}"/>
    <dgm:cxn modelId="{C3F55FE9-4242-4E75-A525-91807BFB8369}" type="presOf" srcId="{C70039F9-8087-4A7E-99D2-55C3CA5AAE61}" destId="{ACA9D6CF-F8B1-4812-85EC-8F9667D12533}" srcOrd="0" destOrd="0" presId="urn:microsoft.com/office/officeart/2008/layout/VerticalCurvedList"/>
    <dgm:cxn modelId="{29C52CB0-A362-4E8C-B6A9-273FC0CAEF91}" srcId="{A66F902F-BDAF-4169-8F7C-92CEE6A0931B}" destId="{023D44CB-1867-4E5F-9DB0-450B42782876}" srcOrd="0" destOrd="0" parTransId="{64DC43B4-48B6-44B6-B0FA-6C358956B4F5}" sibTransId="{C70039F9-8087-4A7E-99D2-55C3CA5AAE61}"/>
    <dgm:cxn modelId="{CA343A70-B67F-4C17-86CA-9D2D083D504D}" type="presOf" srcId="{A0195B63-4F15-4244-AF25-77849262B79C}" destId="{98509490-2B33-4716-BCCF-BA94D6939368}" srcOrd="0" destOrd="0" presId="urn:microsoft.com/office/officeart/2008/layout/VerticalCurvedList"/>
    <dgm:cxn modelId="{20E16E18-EECC-4476-987F-300F2181AEF8}" type="presOf" srcId="{023D44CB-1867-4E5F-9DB0-450B42782876}" destId="{D0AAA255-4EC2-4296-9996-1536BD2D1626}" srcOrd="0" destOrd="0" presId="urn:microsoft.com/office/officeart/2008/layout/VerticalCurvedList"/>
    <dgm:cxn modelId="{193F8A4C-5223-4A6F-AB64-E96BDB1C11D2}" srcId="{A66F902F-BDAF-4169-8F7C-92CEE6A0931B}" destId="{943FCA5D-426E-45A3-95FB-B3574F52F21B}" srcOrd="4" destOrd="0" parTransId="{CB1F5E45-488D-4C57-8AD1-43EC1E6098DE}" sibTransId="{9A4AF172-2EDA-4D3E-A639-B4B4B2BBDD66}"/>
    <dgm:cxn modelId="{9EB00856-96A4-473A-A21E-87274EB9DCB6}" type="presOf" srcId="{943FCA5D-426E-45A3-95FB-B3574F52F21B}" destId="{F31D5643-EAD4-4BAB-8703-CD61D45F2FC7}" srcOrd="0" destOrd="0" presId="urn:microsoft.com/office/officeart/2008/layout/VerticalCurvedList"/>
    <dgm:cxn modelId="{EF243D59-C13E-4825-9F29-224D208AB10A}" type="presParOf" srcId="{42933B1C-D325-46BA-A411-0653931DD9D5}" destId="{B5DC6FC1-6986-44EA-8972-90A14CB42A54}" srcOrd="0" destOrd="0" presId="urn:microsoft.com/office/officeart/2008/layout/VerticalCurvedList"/>
    <dgm:cxn modelId="{038BACC8-5544-4B71-9893-754EAE960C72}" type="presParOf" srcId="{B5DC6FC1-6986-44EA-8972-90A14CB42A54}" destId="{CE59D536-55AF-4714-A808-9A3BEDE184E0}" srcOrd="0" destOrd="0" presId="urn:microsoft.com/office/officeart/2008/layout/VerticalCurvedList"/>
    <dgm:cxn modelId="{C2F1C48F-8B27-4A96-9BCB-5AC5F73645BA}" type="presParOf" srcId="{CE59D536-55AF-4714-A808-9A3BEDE184E0}" destId="{5B136C46-6961-40E8-A501-8543DB9A7CDC}" srcOrd="0" destOrd="0" presId="urn:microsoft.com/office/officeart/2008/layout/VerticalCurvedList"/>
    <dgm:cxn modelId="{B38050F8-5586-4D6D-830D-B17051E9B38C}" type="presParOf" srcId="{CE59D536-55AF-4714-A808-9A3BEDE184E0}" destId="{ACA9D6CF-F8B1-4812-85EC-8F9667D12533}" srcOrd="1" destOrd="0" presId="urn:microsoft.com/office/officeart/2008/layout/VerticalCurvedList"/>
    <dgm:cxn modelId="{39FB3B9D-214A-4ECB-AFF5-9530FD75A224}" type="presParOf" srcId="{CE59D536-55AF-4714-A808-9A3BEDE184E0}" destId="{54072E00-B132-48B6-9ED9-E9A0189410ED}" srcOrd="2" destOrd="0" presId="urn:microsoft.com/office/officeart/2008/layout/VerticalCurvedList"/>
    <dgm:cxn modelId="{A12DB0E9-4D25-40A5-ADCA-B20FD34FBAEA}" type="presParOf" srcId="{CE59D536-55AF-4714-A808-9A3BEDE184E0}" destId="{9EC9A099-6A25-4D31-8401-595899346766}" srcOrd="3" destOrd="0" presId="urn:microsoft.com/office/officeart/2008/layout/VerticalCurvedList"/>
    <dgm:cxn modelId="{E7C444BF-55A3-4ACD-AD9C-13E77FE4CA5D}" type="presParOf" srcId="{B5DC6FC1-6986-44EA-8972-90A14CB42A54}" destId="{D0AAA255-4EC2-4296-9996-1536BD2D1626}" srcOrd="1" destOrd="0" presId="urn:microsoft.com/office/officeart/2008/layout/VerticalCurvedList"/>
    <dgm:cxn modelId="{A2F3E498-89D4-4E80-BA0F-12C868201A46}" type="presParOf" srcId="{B5DC6FC1-6986-44EA-8972-90A14CB42A54}" destId="{09FFD480-6DC7-4C88-85C5-613E6692B57B}" srcOrd="2" destOrd="0" presId="urn:microsoft.com/office/officeart/2008/layout/VerticalCurvedList"/>
    <dgm:cxn modelId="{0F07A7AD-CD4E-43CD-AC3F-A6EBE2E69CAA}" type="presParOf" srcId="{09FFD480-6DC7-4C88-85C5-613E6692B57B}" destId="{4C1D753F-782C-4CB1-970E-96233ED0A828}" srcOrd="0" destOrd="0" presId="urn:microsoft.com/office/officeart/2008/layout/VerticalCurvedList"/>
    <dgm:cxn modelId="{44177413-9896-4A07-A650-E7F28E49CF2D}" type="presParOf" srcId="{B5DC6FC1-6986-44EA-8972-90A14CB42A54}" destId="{3B94487C-0811-4270-AE13-86B21F2620BD}" srcOrd="3" destOrd="0" presId="urn:microsoft.com/office/officeart/2008/layout/VerticalCurvedList"/>
    <dgm:cxn modelId="{26EF0058-DC7A-4DB5-B238-E73E214C5458}" type="presParOf" srcId="{B5DC6FC1-6986-44EA-8972-90A14CB42A54}" destId="{24BD70DA-77A0-445E-A2E2-02D695679AE6}" srcOrd="4" destOrd="0" presId="urn:microsoft.com/office/officeart/2008/layout/VerticalCurvedList"/>
    <dgm:cxn modelId="{A18D5215-416E-4CE4-893B-AE2A78CDB5B4}" type="presParOf" srcId="{24BD70DA-77A0-445E-A2E2-02D695679AE6}" destId="{F8EEAF57-B7F5-4122-81D8-7106FE9FFA85}" srcOrd="0" destOrd="0" presId="urn:microsoft.com/office/officeart/2008/layout/VerticalCurvedList"/>
    <dgm:cxn modelId="{D512AA39-D4DB-4EE7-9C5F-564AACA7F285}" type="presParOf" srcId="{B5DC6FC1-6986-44EA-8972-90A14CB42A54}" destId="{F45ECFDF-4A65-44D9-B92B-F98C52BB81DE}" srcOrd="5" destOrd="0" presId="urn:microsoft.com/office/officeart/2008/layout/VerticalCurvedList"/>
    <dgm:cxn modelId="{820105C6-E058-478A-91A9-598C8FB3BE08}" type="presParOf" srcId="{B5DC6FC1-6986-44EA-8972-90A14CB42A54}" destId="{B17E8231-72DC-4BC8-B4DD-92CB0298A657}" srcOrd="6" destOrd="0" presId="urn:microsoft.com/office/officeart/2008/layout/VerticalCurvedList"/>
    <dgm:cxn modelId="{7A73AC24-4DF3-45EC-90A5-C3B5BA448FF1}" type="presParOf" srcId="{B17E8231-72DC-4BC8-B4DD-92CB0298A657}" destId="{EA6F5DDB-B4B0-4A88-9521-0277060F21B6}" srcOrd="0" destOrd="0" presId="urn:microsoft.com/office/officeart/2008/layout/VerticalCurvedList"/>
    <dgm:cxn modelId="{024CAFE8-68E7-40BA-ACA2-4D644EAF1171}" type="presParOf" srcId="{B5DC6FC1-6986-44EA-8972-90A14CB42A54}" destId="{98509490-2B33-4716-BCCF-BA94D6939368}" srcOrd="7" destOrd="0" presId="urn:microsoft.com/office/officeart/2008/layout/VerticalCurvedList"/>
    <dgm:cxn modelId="{BE9B818A-9F6C-4AF1-A7EA-17045AD22FEA}" type="presParOf" srcId="{B5DC6FC1-6986-44EA-8972-90A14CB42A54}" destId="{E0029D5A-9361-437B-9BB2-23102A88C4BC}" srcOrd="8" destOrd="0" presId="urn:microsoft.com/office/officeart/2008/layout/VerticalCurvedList"/>
    <dgm:cxn modelId="{8937D9F4-554E-436C-89FB-1A1B9940FAE1}" type="presParOf" srcId="{E0029D5A-9361-437B-9BB2-23102A88C4BC}" destId="{F4F5A72D-FCC4-4706-845B-F0BCCD91A966}" srcOrd="0" destOrd="0" presId="urn:microsoft.com/office/officeart/2008/layout/VerticalCurvedList"/>
    <dgm:cxn modelId="{B315F582-E4AF-4A46-B190-AF7C36397787}" type="presParOf" srcId="{B5DC6FC1-6986-44EA-8972-90A14CB42A54}" destId="{F31D5643-EAD4-4BAB-8703-CD61D45F2FC7}" srcOrd="9" destOrd="0" presId="urn:microsoft.com/office/officeart/2008/layout/VerticalCurvedList"/>
    <dgm:cxn modelId="{6D06DB73-ED85-48FB-A8CF-AB4931FBAF58}" type="presParOf" srcId="{B5DC6FC1-6986-44EA-8972-90A14CB42A54}" destId="{5A4FDAAF-4BAC-4388-9B9D-07A20D6BE021}" srcOrd="10" destOrd="0" presId="urn:microsoft.com/office/officeart/2008/layout/VerticalCurvedList"/>
    <dgm:cxn modelId="{722858EF-A93E-4BE3-9A5B-3DD051F2C18D}" type="presParOf" srcId="{5A4FDAAF-4BAC-4388-9B9D-07A20D6BE021}" destId="{4939D8F9-1C09-4B89-81DD-1388DF8889D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F902F-BDAF-4169-8F7C-92CEE6A0931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D44CB-1867-4E5F-9DB0-450B42782876}">
      <dgm:prSet phldrT="[Text]"/>
      <dgm:spPr/>
      <dgm:t>
        <a:bodyPr/>
        <a:lstStyle/>
        <a:p>
          <a:r>
            <a:rPr lang="en-US" dirty="0" smtClean="0"/>
            <a:t>Content Focus</a:t>
          </a:r>
          <a:endParaRPr lang="en-US" dirty="0"/>
        </a:p>
      </dgm:t>
    </dgm:pt>
    <dgm:pt modelId="{64DC43B4-48B6-44B6-B0FA-6C358956B4F5}" type="parTrans" cxnId="{29C52CB0-A362-4E8C-B6A9-273FC0CAEF91}">
      <dgm:prSet/>
      <dgm:spPr/>
      <dgm:t>
        <a:bodyPr/>
        <a:lstStyle/>
        <a:p>
          <a:endParaRPr lang="en-US"/>
        </a:p>
      </dgm:t>
    </dgm:pt>
    <dgm:pt modelId="{C70039F9-8087-4A7E-99D2-55C3CA5AAE61}" type="sibTrans" cxnId="{29C52CB0-A362-4E8C-B6A9-273FC0CAEF91}">
      <dgm:prSet/>
      <dgm:spPr/>
      <dgm:t>
        <a:bodyPr/>
        <a:lstStyle/>
        <a:p>
          <a:endParaRPr lang="en-US"/>
        </a:p>
      </dgm:t>
    </dgm:pt>
    <dgm:pt modelId="{85E9E7D9-D83D-42B9-80FB-643ABE50243A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FAC0ED29-59AE-46B4-A1DA-4D5C37B798B9}" type="parTrans" cxnId="{49A0FD9D-8A45-4CD4-A798-3B2F8364A1E7}">
      <dgm:prSet/>
      <dgm:spPr/>
      <dgm:t>
        <a:bodyPr/>
        <a:lstStyle/>
        <a:p>
          <a:endParaRPr lang="en-US"/>
        </a:p>
      </dgm:t>
    </dgm:pt>
    <dgm:pt modelId="{36CCB812-2D71-48CA-8001-433F415CF5A7}" type="sibTrans" cxnId="{49A0FD9D-8A45-4CD4-A798-3B2F8364A1E7}">
      <dgm:prSet/>
      <dgm:spPr/>
      <dgm:t>
        <a:bodyPr/>
        <a:lstStyle/>
        <a:p>
          <a:endParaRPr lang="en-US"/>
        </a:p>
      </dgm:t>
    </dgm:pt>
    <dgm:pt modelId="{F8FC5284-20D7-45F3-8D8B-2670C9158AA0}">
      <dgm:prSet phldrT="[Text]"/>
      <dgm:spPr/>
      <dgm:t>
        <a:bodyPr/>
        <a:lstStyle/>
        <a:p>
          <a:r>
            <a:rPr lang="en-US" dirty="0" smtClean="0"/>
            <a:t>Broader Base</a:t>
          </a:r>
          <a:endParaRPr lang="en-US" dirty="0"/>
        </a:p>
      </dgm:t>
    </dgm:pt>
    <dgm:pt modelId="{86F54B01-30C4-42E8-9B79-658EB2F4C08A}" type="parTrans" cxnId="{8E3EBED3-C2EB-40B7-8BB5-9D2D85E711D5}">
      <dgm:prSet/>
      <dgm:spPr/>
      <dgm:t>
        <a:bodyPr/>
        <a:lstStyle/>
        <a:p>
          <a:endParaRPr lang="en-US"/>
        </a:p>
      </dgm:t>
    </dgm:pt>
    <dgm:pt modelId="{56095C0B-FC28-4D2D-90E3-77238F635B61}" type="sibTrans" cxnId="{8E3EBED3-C2EB-40B7-8BB5-9D2D85E711D5}">
      <dgm:prSet/>
      <dgm:spPr/>
      <dgm:t>
        <a:bodyPr/>
        <a:lstStyle/>
        <a:p>
          <a:endParaRPr lang="en-US"/>
        </a:p>
      </dgm:t>
    </dgm:pt>
    <dgm:pt modelId="{A0195B63-4F15-4244-AF25-77849262B79C}">
      <dgm:prSet phldrT="[Text]"/>
      <dgm:spPr/>
      <dgm:t>
        <a:bodyPr/>
        <a:lstStyle/>
        <a:p>
          <a:r>
            <a:rPr lang="en-US" smtClean="0"/>
            <a:t>Productizing Knowledge</a:t>
          </a:r>
          <a:endParaRPr lang="en-US" dirty="0"/>
        </a:p>
      </dgm:t>
    </dgm:pt>
    <dgm:pt modelId="{7BC92B20-86CD-4F99-BF9F-A9968B7AA621}" type="parTrans" cxnId="{8A032799-55E9-44D0-B8F1-ACD72CE8D802}">
      <dgm:prSet/>
      <dgm:spPr/>
      <dgm:t>
        <a:bodyPr/>
        <a:lstStyle/>
        <a:p>
          <a:endParaRPr lang="en-US"/>
        </a:p>
      </dgm:t>
    </dgm:pt>
    <dgm:pt modelId="{D446E0D1-98AA-45B8-AB47-CB86E747B433}" type="sibTrans" cxnId="{8A032799-55E9-44D0-B8F1-ACD72CE8D802}">
      <dgm:prSet/>
      <dgm:spPr/>
      <dgm:t>
        <a:bodyPr/>
        <a:lstStyle/>
        <a:p>
          <a:endParaRPr lang="en-US"/>
        </a:p>
      </dgm:t>
    </dgm:pt>
    <dgm:pt modelId="{943FCA5D-426E-45A3-95FB-B3574F52F21B}">
      <dgm:prSet phldrT="[Text]"/>
      <dgm:spPr/>
      <dgm:t>
        <a:bodyPr/>
        <a:lstStyle/>
        <a:p>
          <a:r>
            <a:rPr lang="en-US" smtClean="0"/>
            <a:t>Reciprocity</a:t>
          </a:r>
          <a:endParaRPr lang="en-US" dirty="0"/>
        </a:p>
      </dgm:t>
    </dgm:pt>
    <dgm:pt modelId="{CB1F5E45-488D-4C57-8AD1-43EC1E6098DE}" type="parTrans" cxnId="{193F8A4C-5223-4A6F-AB64-E96BDB1C11D2}">
      <dgm:prSet/>
      <dgm:spPr/>
      <dgm:t>
        <a:bodyPr/>
        <a:lstStyle/>
        <a:p>
          <a:endParaRPr lang="en-US"/>
        </a:p>
      </dgm:t>
    </dgm:pt>
    <dgm:pt modelId="{9A4AF172-2EDA-4D3E-A639-B4B4B2BBDD66}" type="sibTrans" cxnId="{193F8A4C-5223-4A6F-AB64-E96BDB1C11D2}">
      <dgm:prSet/>
      <dgm:spPr/>
      <dgm:t>
        <a:bodyPr/>
        <a:lstStyle/>
        <a:p>
          <a:endParaRPr lang="en-US"/>
        </a:p>
      </dgm:t>
    </dgm:pt>
    <dgm:pt modelId="{42933B1C-D325-46BA-A411-0653931DD9D5}" type="pres">
      <dgm:prSet presAssocID="{A66F902F-BDAF-4169-8F7C-92CEE6A09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DC6FC1-6986-44EA-8972-90A14CB42A54}" type="pres">
      <dgm:prSet presAssocID="{A66F902F-BDAF-4169-8F7C-92CEE6A0931B}" presName="Name1" presStyleCnt="0"/>
      <dgm:spPr/>
    </dgm:pt>
    <dgm:pt modelId="{CE59D536-55AF-4714-A808-9A3BEDE184E0}" type="pres">
      <dgm:prSet presAssocID="{A66F902F-BDAF-4169-8F7C-92CEE6A0931B}" presName="cycle" presStyleCnt="0"/>
      <dgm:spPr/>
    </dgm:pt>
    <dgm:pt modelId="{5B136C46-6961-40E8-A501-8543DB9A7CDC}" type="pres">
      <dgm:prSet presAssocID="{A66F902F-BDAF-4169-8F7C-92CEE6A0931B}" presName="srcNode" presStyleLbl="node1" presStyleIdx="0" presStyleCnt="5"/>
      <dgm:spPr/>
    </dgm:pt>
    <dgm:pt modelId="{ACA9D6CF-F8B1-4812-85EC-8F9667D12533}" type="pres">
      <dgm:prSet presAssocID="{A66F902F-BDAF-4169-8F7C-92CEE6A0931B}" presName="conn" presStyleLbl="parChTrans1D2" presStyleIdx="0" presStyleCnt="1"/>
      <dgm:spPr/>
      <dgm:t>
        <a:bodyPr/>
        <a:lstStyle/>
        <a:p>
          <a:endParaRPr lang="en-US"/>
        </a:p>
      </dgm:t>
    </dgm:pt>
    <dgm:pt modelId="{54072E00-B132-48B6-9ED9-E9A0189410ED}" type="pres">
      <dgm:prSet presAssocID="{A66F902F-BDAF-4169-8F7C-92CEE6A0931B}" presName="extraNode" presStyleLbl="node1" presStyleIdx="0" presStyleCnt="5"/>
      <dgm:spPr/>
    </dgm:pt>
    <dgm:pt modelId="{9EC9A099-6A25-4D31-8401-595899346766}" type="pres">
      <dgm:prSet presAssocID="{A66F902F-BDAF-4169-8F7C-92CEE6A0931B}" presName="dstNode" presStyleLbl="node1" presStyleIdx="0" presStyleCnt="5"/>
      <dgm:spPr/>
    </dgm:pt>
    <dgm:pt modelId="{D0AAA255-4EC2-4296-9996-1536BD2D1626}" type="pres">
      <dgm:prSet presAssocID="{023D44CB-1867-4E5F-9DB0-450B4278287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FD480-6DC7-4C88-85C5-613E6692B57B}" type="pres">
      <dgm:prSet presAssocID="{023D44CB-1867-4E5F-9DB0-450B42782876}" presName="accent_1" presStyleCnt="0"/>
      <dgm:spPr/>
    </dgm:pt>
    <dgm:pt modelId="{4C1D753F-782C-4CB1-970E-96233ED0A828}" type="pres">
      <dgm:prSet presAssocID="{023D44CB-1867-4E5F-9DB0-450B42782876}" presName="accentRepeatNode" presStyleLbl="solidFgAcc1" presStyleIdx="0" presStyleCnt="5"/>
      <dgm:spPr/>
    </dgm:pt>
    <dgm:pt modelId="{3B94487C-0811-4270-AE13-86B21F2620BD}" type="pres">
      <dgm:prSet presAssocID="{85E9E7D9-D83D-42B9-80FB-643ABE5024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70DA-77A0-445E-A2E2-02D695679AE6}" type="pres">
      <dgm:prSet presAssocID="{85E9E7D9-D83D-42B9-80FB-643ABE50243A}" presName="accent_2" presStyleCnt="0"/>
      <dgm:spPr/>
    </dgm:pt>
    <dgm:pt modelId="{F8EEAF57-B7F5-4122-81D8-7106FE9FFA85}" type="pres">
      <dgm:prSet presAssocID="{85E9E7D9-D83D-42B9-80FB-643ABE50243A}" presName="accentRepeatNode" presStyleLbl="solidFgAcc1" presStyleIdx="1" presStyleCnt="5"/>
      <dgm:spPr/>
    </dgm:pt>
    <dgm:pt modelId="{F45ECFDF-4A65-44D9-B92B-F98C52BB81DE}" type="pres">
      <dgm:prSet presAssocID="{F8FC5284-20D7-45F3-8D8B-2670C9158A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8231-72DC-4BC8-B4DD-92CB0298A657}" type="pres">
      <dgm:prSet presAssocID="{F8FC5284-20D7-45F3-8D8B-2670C9158AA0}" presName="accent_3" presStyleCnt="0"/>
      <dgm:spPr/>
    </dgm:pt>
    <dgm:pt modelId="{EA6F5DDB-B4B0-4A88-9521-0277060F21B6}" type="pres">
      <dgm:prSet presAssocID="{F8FC5284-20D7-45F3-8D8B-2670C9158AA0}" presName="accentRepeatNode" presStyleLbl="solidFgAcc1" presStyleIdx="2" presStyleCnt="5"/>
      <dgm:spPr/>
    </dgm:pt>
    <dgm:pt modelId="{98509490-2B33-4716-BCCF-BA94D6939368}" type="pres">
      <dgm:prSet presAssocID="{A0195B63-4F15-4244-AF25-77849262B7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29D5A-9361-437B-9BB2-23102A88C4BC}" type="pres">
      <dgm:prSet presAssocID="{A0195B63-4F15-4244-AF25-77849262B79C}" presName="accent_4" presStyleCnt="0"/>
      <dgm:spPr/>
    </dgm:pt>
    <dgm:pt modelId="{F4F5A72D-FCC4-4706-845B-F0BCCD91A966}" type="pres">
      <dgm:prSet presAssocID="{A0195B63-4F15-4244-AF25-77849262B79C}" presName="accentRepeatNode" presStyleLbl="solidFgAcc1" presStyleIdx="3" presStyleCnt="5"/>
      <dgm:spPr/>
    </dgm:pt>
    <dgm:pt modelId="{F31D5643-EAD4-4BAB-8703-CD61D45F2FC7}" type="pres">
      <dgm:prSet presAssocID="{943FCA5D-426E-45A3-95FB-B3574F52F2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DAAF-4BAC-4388-9B9D-07A20D6BE021}" type="pres">
      <dgm:prSet presAssocID="{943FCA5D-426E-45A3-95FB-B3574F52F21B}" presName="accent_5" presStyleCnt="0"/>
      <dgm:spPr/>
    </dgm:pt>
    <dgm:pt modelId="{4939D8F9-1C09-4B89-81DD-1388DF8889D2}" type="pres">
      <dgm:prSet presAssocID="{943FCA5D-426E-45A3-95FB-B3574F52F21B}" presName="accentRepeatNode" presStyleLbl="solidFgAcc1" presStyleIdx="4" presStyleCnt="5"/>
      <dgm:spPr/>
    </dgm:pt>
  </dgm:ptLst>
  <dgm:cxnLst>
    <dgm:cxn modelId="{9C3BD15C-00D3-4961-8D56-851FF161C862}" type="presOf" srcId="{023D44CB-1867-4E5F-9DB0-450B42782876}" destId="{D0AAA255-4EC2-4296-9996-1536BD2D1626}" srcOrd="0" destOrd="0" presId="urn:microsoft.com/office/officeart/2008/layout/VerticalCurvedList"/>
    <dgm:cxn modelId="{FB2BB0DA-41CD-4738-AE9D-FF97EE1A2EF8}" type="presOf" srcId="{85E9E7D9-D83D-42B9-80FB-643ABE50243A}" destId="{3B94487C-0811-4270-AE13-86B21F2620BD}" srcOrd="0" destOrd="0" presId="urn:microsoft.com/office/officeart/2008/layout/VerticalCurvedList"/>
    <dgm:cxn modelId="{36331D40-8AC6-42B2-B7D3-176537639BBD}" type="presOf" srcId="{F8FC5284-20D7-45F3-8D8B-2670C9158AA0}" destId="{F45ECFDF-4A65-44D9-B92B-F98C52BB81DE}" srcOrd="0" destOrd="0" presId="urn:microsoft.com/office/officeart/2008/layout/VerticalCurvedList"/>
    <dgm:cxn modelId="{8E3EBED3-C2EB-40B7-8BB5-9D2D85E711D5}" srcId="{A66F902F-BDAF-4169-8F7C-92CEE6A0931B}" destId="{F8FC5284-20D7-45F3-8D8B-2670C9158AA0}" srcOrd="2" destOrd="0" parTransId="{86F54B01-30C4-42E8-9B79-658EB2F4C08A}" sibTransId="{56095C0B-FC28-4D2D-90E3-77238F635B61}"/>
    <dgm:cxn modelId="{49A0FD9D-8A45-4CD4-A798-3B2F8364A1E7}" srcId="{A66F902F-BDAF-4169-8F7C-92CEE6A0931B}" destId="{85E9E7D9-D83D-42B9-80FB-643ABE50243A}" srcOrd="1" destOrd="0" parTransId="{FAC0ED29-59AE-46B4-A1DA-4D5C37B798B9}" sibTransId="{36CCB812-2D71-48CA-8001-433F415CF5A7}"/>
    <dgm:cxn modelId="{049B0E85-40E6-4F3A-A00E-8CB9F7EC5010}" type="presOf" srcId="{943FCA5D-426E-45A3-95FB-B3574F52F21B}" destId="{F31D5643-EAD4-4BAB-8703-CD61D45F2FC7}" srcOrd="0" destOrd="0" presId="urn:microsoft.com/office/officeart/2008/layout/VerticalCurvedList"/>
    <dgm:cxn modelId="{4C463E71-0FF2-4EDB-86D3-B8A7D3786143}" type="presOf" srcId="{A66F902F-BDAF-4169-8F7C-92CEE6A0931B}" destId="{42933B1C-D325-46BA-A411-0653931DD9D5}" srcOrd="0" destOrd="0" presId="urn:microsoft.com/office/officeart/2008/layout/VerticalCurvedList"/>
    <dgm:cxn modelId="{FA622400-3346-4F3A-997D-2DA4647DC9EA}" type="presOf" srcId="{A0195B63-4F15-4244-AF25-77849262B79C}" destId="{98509490-2B33-4716-BCCF-BA94D6939368}" srcOrd="0" destOrd="0" presId="urn:microsoft.com/office/officeart/2008/layout/VerticalCurvedList"/>
    <dgm:cxn modelId="{8A032799-55E9-44D0-B8F1-ACD72CE8D802}" srcId="{A66F902F-BDAF-4169-8F7C-92CEE6A0931B}" destId="{A0195B63-4F15-4244-AF25-77849262B79C}" srcOrd="3" destOrd="0" parTransId="{7BC92B20-86CD-4F99-BF9F-A9968B7AA621}" sibTransId="{D446E0D1-98AA-45B8-AB47-CB86E747B433}"/>
    <dgm:cxn modelId="{29C52CB0-A362-4E8C-B6A9-273FC0CAEF91}" srcId="{A66F902F-BDAF-4169-8F7C-92CEE6A0931B}" destId="{023D44CB-1867-4E5F-9DB0-450B42782876}" srcOrd="0" destOrd="0" parTransId="{64DC43B4-48B6-44B6-B0FA-6C358956B4F5}" sibTransId="{C70039F9-8087-4A7E-99D2-55C3CA5AAE61}"/>
    <dgm:cxn modelId="{7E8ADD32-9940-4A83-8861-360CD6C0AC61}" type="presOf" srcId="{C70039F9-8087-4A7E-99D2-55C3CA5AAE61}" destId="{ACA9D6CF-F8B1-4812-85EC-8F9667D12533}" srcOrd="0" destOrd="0" presId="urn:microsoft.com/office/officeart/2008/layout/VerticalCurvedList"/>
    <dgm:cxn modelId="{193F8A4C-5223-4A6F-AB64-E96BDB1C11D2}" srcId="{A66F902F-BDAF-4169-8F7C-92CEE6A0931B}" destId="{943FCA5D-426E-45A3-95FB-B3574F52F21B}" srcOrd="4" destOrd="0" parTransId="{CB1F5E45-488D-4C57-8AD1-43EC1E6098DE}" sibTransId="{9A4AF172-2EDA-4D3E-A639-B4B4B2BBDD66}"/>
    <dgm:cxn modelId="{8AA36A64-0E49-483D-8143-89BCD16FC029}" type="presParOf" srcId="{42933B1C-D325-46BA-A411-0653931DD9D5}" destId="{B5DC6FC1-6986-44EA-8972-90A14CB42A54}" srcOrd="0" destOrd="0" presId="urn:microsoft.com/office/officeart/2008/layout/VerticalCurvedList"/>
    <dgm:cxn modelId="{67E058B2-DEE2-44BB-97FA-0F58777DDF6D}" type="presParOf" srcId="{B5DC6FC1-6986-44EA-8972-90A14CB42A54}" destId="{CE59D536-55AF-4714-A808-9A3BEDE184E0}" srcOrd="0" destOrd="0" presId="urn:microsoft.com/office/officeart/2008/layout/VerticalCurvedList"/>
    <dgm:cxn modelId="{F45AC179-9F3E-46F4-8AD5-EB209218FC90}" type="presParOf" srcId="{CE59D536-55AF-4714-A808-9A3BEDE184E0}" destId="{5B136C46-6961-40E8-A501-8543DB9A7CDC}" srcOrd="0" destOrd="0" presId="urn:microsoft.com/office/officeart/2008/layout/VerticalCurvedList"/>
    <dgm:cxn modelId="{14A8813B-536E-4C61-AE94-3D122B581142}" type="presParOf" srcId="{CE59D536-55AF-4714-A808-9A3BEDE184E0}" destId="{ACA9D6CF-F8B1-4812-85EC-8F9667D12533}" srcOrd="1" destOrd="0" presId="urn:microsoft.com/office/officeart/2008/layout/VerticalCurvedList"/>
    <dgm:cxn modelId="{1B2AC13B-84DF-4DCF-B9FD-BC925FC5C454}" type="presParOf" srcId="{CE59D536-55AF-4714-A808-9A3BEDE184E0}" destId="{54072E00-B132-48B6-9ED9-E9A0189410ED}" srcOrd="2" destOrd="0" presId="urn:microsoft.com/office/officeart/2008/layout/VerticalCurvedList"/>
    <dgm:cxn modelId="{B106AC72-DF0B-47B3-AF61-C17549D99377}" type="presParOf" srcId="{CE59D536-55AF-4714-A808-9A3BEDE184E0}" destId="{9EC9A099-6A25-4D31-8401-595899346766}" srcOrd="3" destOrd="0" presId="urn:microsoft.com/office/officeart/2008/layout/VerticalCurvedList"/>
    <dgm:cxn modelId="{D7E78338-6847-4952-8C15-7F16E4C4E9E6}" type="presParOf" srcId="{B5DC6FC1-6986-44EA-8972-90A14CB42A54}" destId="{D0AAA255-4EC2-4296-9996-1536BD2D1626}" srcOrd="1" destOrd="0" presId="urn:microsoft.com/office/officeart/2008/layout/VerticalCurvedList"/>
    <dgm:cxn modelId="{ED41C93C-2710-4BFC-8D13-EF54E1E06193}" type="presParOf" srcId="{B5DC6FC1-6986-44EA-8972-90A14CB42A54}" destId="{09FFD480-6DC7-4C88-85C5-613E6692B57B}" srcOrd="2" destOrd="0" presId="urn:microsoft.com/office/officeart/2008/layout/VerticalCurvedList"/>
    <dgm:cxn modelId="{1C49B30D-D5A0-46BA-922B-A1232C8EA279}" type="presParOf" srcId="{09FFD480-6DC7-4C88-85C5-613E6692B57B}" destId="{4C1D753F-782C-4CB1-970E-96233ED0A828}" srcOrd="0" destOrd="0" presId="urn:microsoft.com/office/officeart/2008/layout/VerticalCurvedList"/>
    <dgm:cxn modelId="{2FCE9B87-20D6-43A4-97F1-2BD49437C4AA}" type="presParOf" srcId="{B5DC6FC1-6986-44EA-8972-90A14CB42A54}" destId="{3B94487C-0811-4270-AE13-86B21F2620BD}" srcOrd="3" destOrd="0" presId="urn:microsoft.com/office/officeart/2008/layout/VerticalCurvedList"/>
    <dgm:cxn modelId="{5D10FF33-AA99-4BD7-B16A-B11931B28B5B}" type="presParOf" srcId="{B5DC6FC1-6986-44EA-8972-90A14CB42A54}" destId="{24BD70DA-77A0-445E-A2E2-02D695679AE6}" srcOrd="4" destOrd="0" presId="urn:microsoft.com/office/officeart/2008/layout/VerticalCurvedList"/>
    <dgm:cxn modelId="{61F2CB03-850F-42F8-953D-5FF5A3E7C8F9}" type="presParOf" srcId="{24BD70DA-77A0-445E-A2E2-02D695679AE6}" destId="{F8EEAF57-B7F5-4122-81D8-7106FE9FFA85}" srcOrd="0" destOrd="0" presId="urn:microsoft.com/office/officeart/2008/layout/VerticalCurvedList"/>
    <dgm:cxn modelId="{7AAF66F9-8A94-4271-948B-4B9197E8AA93}" type="presParOf" srcId="{B5DC6FC1-6986-44EA-8972-90A14CB42A54}" destId="{F45ECFDF-4A65-44D9-B92B-F98C52BB81DE}" srcOrd="5" destOrd="0" presId="urn:microsoft.com/office/officeart/2008/layout/VerticalCurvedList"/>
    <dgm:cxn modelId="{5A74F734-63B9-4BD8-8002-151A30704AFF}" type="presParOf" srcId="{B5DC6FC1-6986-44EA-8972-90A14CB42A54}" destId="{B17E8231-72DC-4BC8-B4DD-92CB0298A657}" srcOrd="6" destOrd="0" presId="urn:microsoft.com/office/officeart/2008/layout/VerticalCurvedList"/>
    <dgm:cxn modelId="{7DB4F194-61EB-44F6-B643-99D6E3D6F638}" type="presParOf" srcId="{B17E8231-72DC-4BC8-B4DD-92CB0298A657}" destId="{EA6F5DDB-B4B0-4A88-9521-0277060F21B6}" srcOrd="0" destOrd="0" presId="urn:microsoft.com/office/officeart/2008/layout/VerticalCurvedList"/>
    <dgm:cxn modelId="{1F9ADE32-A098-4FC6-BF74-6DBED7D505BA}" type="presParOf" srcId="{B5DC6FC1-6986-44EA-8972-90A14CB42A54}" destId="{98509490-2B33-4716-BCCF-BA94D6939368}" srcOrd="7" destOrd="0" presId="urn:microsoft.com/office/officeart/2008/layout/VerticalCurvedList"/>
    <dgm:cxn modelId="{B2E99F20-4C87-4DCD-8B3D-21798244CCD0}" type="presParOf" srcId="{B5DC6FC1-6986-44EA-8972-90A14CB42A54}" destId="{E0029D5A-9361-437B-9BB2-23102A88C4BC}" srcOrd="8" destOrd="0" presId="urn:microsoft.com/office/officeart/2008/layout/VerticalCurvedList"/>
    <dgm:cxn modelId="{0F1B1E0F-8513-4DB5-B9B3-BE4179653BBA}" type="presParOf" srcId="{E0029D5A-9361-437B-9BB2-23102A88C4BC}" destId="{F4F5A72D-FCC4-4706-845B-F0BCCD91A966}" srcOrd="0" destOrd="0" presId="urn:microsoft.com/office/officeart/2008/layout/VerticalCurvedList"/>
    <dgm:cxn modelId="{DCD56C27-78D0-4E71-BF16-2F4923D9D969}" type="presParOf" srcId="{B5DC6FC1-6986-44EA-8972-90A14CB42A54}" destId="{F31D5643-EAD4-4BAB-8703-CD61D45F2FC7}" srcOrd="9" destOrd="0" presId="urn:microsoft.com/office/officeart/2008/layout/VerticalCurvedList"/>
    <dgm:cxn modelId="{405EEA14-131B-4235-A01E-991383E78845}" type="presParOf" srcId="{B5DC6FC1-6986-44EA-8972-90A14CB42A54}" destId="{5A4FDAAF-4BAC-4388-9B9D-07A20D6BE021}" srcOrd="10" destOrd="0" presId="urn:microsoft.com/office/officeart/2008/layout/VerticalCurvedList"/>
    <dgm:cxn modelId="{5016BED3-B82A-4F24-9DA8-5E8AA3D79AB4}" type="presParOf" srcId="{5A4FDAAF-4BAC-4388-9B9D-07A20D6BE021}" destId="{4939D8F9-1C09-4B89-81DD-1388DF8889D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6F902F-BDAF-4169-8F7C-92CEE6A0931B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D44CB-1867-4E5F-9DB0-450B42782876}">
      <dgm:prSet phldrT="[Text]"/>
      <dgm:spPr/>
      <dgm:t>
        <a:bodyPr/>
        <a:lstStyle/>
        <a:p>
          <a:r>
            <a:rPr lang="en-US" dirty="0" smtClean="0"/>
            <a:t>Content Focus</a:t>
          </a:r>
          <a:endParaRPr lang="en-US" dirty="0"/>
        </a:p>
      </dgm:t>
    </dgm:pt>
    <dgm:pt modelId="{64DC43B4-48B6-44B6-B0FA-6C358956B4F5}" type="parTrans" cxnId="{29C52CB0-A362-4E8C-B6A9-273FC0CAEF91}">
      <dgm:prSet/>
      <dgm:spPr/>
      <dgm:t>
        <a:bodyPr/>
        <a:lstStyle/>
        <a:p>
          <a:endParaRPr lang="en-US"/>
        </a:p>
      </dgm:t>
    </dgm:pt>
    <dgm:pt modelId="{C70039F9-8087-4A7E-99D2-55C3CA5AAE61}" type="sibTrans" cxnId="{29C52CB0-A362-4E8C-B6A9-273FC0CAEF91}">
      <dgm:prSet/>
      <dgm:spPr/>
      <dgm:t>
        <a:bodyPr/>
        <a:lstStyle/>
        <a:p>
          <a:endParaRPr lang="en-US"/>
        </a:p>
      </dgm:t>
    </dgm:pt>
    <dgm:pt modelId="{85E9E7D9-D83D-42B9-80FB-643ABE50243A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FAC0ED29-59AE-46B4-A1DA-4D5C37B798B9}" type="parTrans" cxnId="{49A0FD9D-8A45-4CD4-A798-3B2F8364A1E7}">
      <dgm:prSet/>
      <dgm:spPr/>
      <dgm:t>
        <a:bodyPr/>
        <a:lstStyle/>
        <a:p>
          <a:endParaRPr lang="en-US"/>
        </a:p>
      </dgm:t>
    </dgm:pt>
    <dgm:pt modelId="{36CCB812-2D71-48CA-8001-433F415CF5A7}" type="sibTrans" cxnId="{49A0FD9D-8A45-4CD4-A798-3B2F8364A1E7}">
      <dgm:prSet/>
      <dgm:spPr/>
      <dgm:t>
        <a:bodyPr/>
        <a:lstStyle/>
        <a:p>
          <a:endParaRPr lang="en-US"/>
        </a:p>
      </dgm:t>
    </dgm:pt>
    <dgm:pt modelId="{F8FC5284-20D7-45F3-8D8B-2670C9158AA0}">
      <dgm:prSet phldrT="[Text]"/>
      <dgm:spPr/>
      <dgm:t>
        <a:bodyPr/>
        <a:lstStyle/>
        <a:p>
          <a:r>
            <a:rPr lang="en-US" dirty="0" smtClean="0"/>
            <a:t>Broader Base</a:t>
          </a:r>
          <a:endParaRPr lang="en-US" dirty="0"/>
        </a:p>
      </dgm:t>
    </dgm:pt>
    <dgm:pt modelId="{86F54B01-30C4-42E8-9B79-658EB2F4C08A}" type="parTrans" cxnId="{8E3EBED3-C2EB-40B7-8BB5-9D2D85E711D5}">
      <dgm:prSet/>
      <dgm:spPr/>
      <dgm:t>
        <a:bodyPr/>
        <a:lstStyle/>
        <a:p>
          <a:endParaRPr lang="en-US"/>
        </a:p>
      </dgm:t>
    </dgm:pt>
    <dgm:pt modelId="{56095C0B-FC28-4D2D-90E3-77238F635B61}" type="sibTrans" cxnId="{8E3EBED3-C2EB-40B7-8BB5-9D2D85E711D5}">
      <dgm:prSet/>
      <dgm:spPr/>
      <dgm:t>
        <a:bodyPr/>
        <a:lstStyle/>
        <a:p>
          <a:endParaRPr lang="en-US"/>
        </a:p>
      </dgm:t>
    </dgm:pt>
    <dgm:pt modelId="{A0195B63-4F15-4244-AF25-77849262B79C}">
      <dgm:prSet phldrT="[Text]"/>
      <dgm:spPr/>
      <dgm:t>
        <a:bodyPr/>
        <a:lstStyle/>
        <a:p>
          <a:r>
            <a:rPr lang="en-US" smtClean="0"/>
            <a:t>Productizing Knowledge</a:t>
          </a:r>
          <a:endParaRPr lang="en-US" dirty="0"/>
        </a:p>
      </dgm:t>
    </dgm:pt>
    <dgm:pt modelId="{7BC92B20-86CD-4F99-BF9F-A9968B7AA621}" type="parTrans" cxnId="{8A032799-55E9-44D0-B8F1-ACD72CE8D802}">
      <dgm:prSet/>
      <dgm:spPr/>
      <dgm:t>
        <a:bodyPr/>
        <a:lstStyle/>
        <a:p>
          <a:endParaRPr lang="en-US"/>
        </a:p>
      </dgm:t>
    </dgm:pt>
    <dgm:pt modelId="{D446E0D1-98AA-45B8-AB47-CB86E747B433}" type="sibTrans" cxnId="{8A032799-55E9-44D0-B8F1-ACD72CE8D802}">
      <dgm:prSet/>
      <dgm:spPr/>
      <dgm:t>
        <a:bodyPr/>
        <a:lstStyle/>
        <a:p>
          <a:endParaRPr lang="en-US"/>
        </a:p>
      </dgm:t>
    </dgm:pt>
    <dgm:pt modelId="{943FCA5D-426E-45A3-95FB-B3574F52F21B}">
      <dgm:prSet phldrT="[Text]"/>
      <dgm:spPr/>
      <dgm:t>
        <a:bodyPr/>
        <a:lstStyle/>
        <a:p>
          <a:r>
            <a:rPr lang="en-US" smtClean="0"/>
            <a:t>Reciprocity</a:t>
          </a:r>
          <a:endParaRPr lang="en-US" dirty="0"/>
        </a:p>
      </dgm:t>
    </dgm:pt>
    <dgm:pt modelId="{CB1F5E45-488D-4C57-8AD1-43EC1E6098DE}" type="parTrans" cxnId="{193F8A4C-5223-4A6F-AB64-E96BDB1C11D2}">
      <dgm:prSet/>
      <dgm:spPr/>
      <dgm:t>
        <a:bodyPr/>
        <a:lstStyle/>
        <a:p>
          <a:endParaRPr lang="en-US"/>
        </a:p>
      </dgm:t>
    </dgm:pt>
    <dgm:pt modelId="{9A4AF172-2EDA-4D3E-A639-B4B4B2BBDD66}" type="sibTrans" cxnId="{193F8A4C-5223-4A6F-AB64-E96BDB1C11D2}">
      <dgm:prSet/>
      <dgm:spPr/>
      <dgm:t>
        <a:bodyPr/>
        <a:lstStyle/>
        <a:p>
          <a:endParaRPr lang="en-US"/>
        </a:p>
      </dgm:t>
    </dgm:pt>
    <dgm:pt modelId="{42933B1C-D325-46BA-A411-0653931DD9D5}" type="pres">
      <dgm:prSet presAssocID="{A66F902F-BDAF-4169-8F7C-92CEE6A09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DC6FC1-6986-44EA-8972-90A14CB42A54}" type="pres">
      <dgm:prSet presAssocID="{A66F902F-BDAF-4169-8F7C-92CEE6A0931B}" presName="Name1" presStyleCnt="0"/>
      <dgm:spPr/>
    </dgm:pt>
    <dgm:pt modelId="{CE59D536-55AF-4714-A808-9A3BEDE184E0}" type="pres">
      <dgm:prSet presAssocID="{A66F902F-BDAF-4169-8F7C-92CEE6A0931B}" presName="cycle" presStyleCnt="0"/>
      <dgm:spPr/>
    </dgm:pt>
    <dgm:pt modelId="{5B136C46-6961-40E8-A501-8543DB9A7CDC}" type="pres">
      <dgm:prSet presAssocID="{A66F902F-BDAF-4169-8F7C-92CEE6A0931B}" presName="srcNode" presStyleLbl="node1" presStyleIdx="0" presStyleCnt="5"/>
      <dgm:spPr/>
    </dgm:pt>
    <dgm:pt modelId="{ACA9D6CF-F8B1-4812-85EC-8F9667D12533}" type="pres">
      <dgm:prSet presAssocID="{A66F902F-BDAF-4169-8F7C-92CEE6A0931B}" presName="conn" presStyleLbl="parChTrans1D2" presStyleIdx="0" presStyleCnt="1"/>
      <dgm:spPr/>
      <dgm:t>
        <a:bodyPr/>
        <a:lstStyle/>
        <a:p>
          <a:endParaRPr lang="en-US"/>
        </a:p>
      </dgm:t>
    </dgm:pt>
    <dgm:pt modelId="{54072E00-B132-48B6-9ED9-E9A0189410ED}" type="pres">
      <dgm:prSet presAssocID="{A66F902F-BDAF-4169-8F7C-92CEE6A0931B}" presName="extraNode" presStyleLbl="node1" presStyleIdx="0" presStyleCnt="5"/>
      <dgm:spPr/>
    </dgm:pt>
    <dgm:pt modelId="{9EC9A099-6A25-4D31-8401-595899346766}" type="pres">
      <dgm:prSet presAssocID="{A66F902F-BDAF-4169-8F7C-92CEE6A0931B}" presName="dstNode" presStyleLbl="node1" presStyleIdx="0" presStyleCnt="5"/>
      <dgm:spPr/>
    </dgm:pt>
    <dgm:pt modelId="{D0AAA255-4EC2-4296-9996-1536BD2D1626}" type="pres">
      <dgm:prSet presAssocID="{023D44CB-1867-4E5F-9DB0-450B4278287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FD480-6DC7-4C88-85C5-613E6692B57B}" type="pres">
      <dgm:prSet presAssocID="{023D44CB-1867-4E5F-9DB0-450B42782876}" presName="accent_1" presStyleCnt="0"/>
      <dgm:spPr/>
    </dgm:pt>
    <dgm:pt modelId="{4C1D753F-782C-4CB1-970E-96233ED0A828}" type="pres">
      <dgm:prSet presAssocID="{023D44CB-1867-4E5F-9DB0-450B42782876}" presName="accentRepeatNode" presStyleLbl="solidFgAcc1" presStyleIdx="0" presStyleCnt="5"/>
      <dgm:spPr/>
    </dgm:pt>
    <dgm:pt modelId="{3B94487C-0811-4270-AE13-86B21F2620BD}" type="pres">
      <dgm:prSet presAssocID="{85E9E7D9-D83D-42B9-80FB-643ABE5024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70DA-77A0-445E-A2E2-02D695679AE6}" type="pres">
      <dgm:prSet presAssocID="{85E9E7D9-D83D-42B9-80FB-643ABE50243A}" presName="accent_2" presStyleCnt="0"/>
      <dgm:spPr/>
    </dgm:pt>
    <dgm:pt modelId="{F8EEAF57-B7F5-4122-81D8-7106FE9FFA85}" type="pres">
      <dgm:prSet presAssocID="{85E9E7D9-D83D-42B9-80FB-643ABE50243A}" presName="accentRepeatNode" presStyleLbl="solidFgAcc1" presStyleIdx="1" presStyleCnt="5"/>
      <dgm:spPr/>
    </dgm:pt>
    <dgm:pt modelId="{F45ECFDF-4A65-44D9-B92B-F98C52BB81DE}" type="pres">
      <dgm:prSet presAssocID="{F8FC5284-20D7-45F3-8D8B-2670C9158AA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8231-72DC-4BC8-B4DD-92CB0298A657}" type="pres">
      <dgm:prSet presAssocID="{F8FC5284-20D7-45F3-8D8B-2670C9158AA0}" presName="accent_3" presStyleCnt="0"/>
      <dgm:spPr/>
    </dgm:pt>
    <dgm:pt modelId="{EA6F5DDB-B4B0-4A88-9521-0277060F21B6}" type="pres">
      <dgm:prSet presAssocID="{F8FC5284-20D7-45F3-8D8B-2670C9158AA0}" presName="accentRepeatNode" presStyleLbl="solidFgAcc1" presStyleIdx="2" presStyleCnt="5"/>
      <dgm:spPr/>
    </dgm:pt>
    <dgm:pt modelId="{98509490-2B33-4716-BCCF-BA94D6939368}" type="pres">
      <dgm:prSet presAssocID="{A0195B63-4F15-4244-AF25-77849262B79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29D5A-9361-437B-9BB2-23102A88C4BC}" type="pres">
      <dgm:prSet presAssocID="{A0195B63-4F15-4244-AF25-77849262B79C}" presName="accent_4" presStyleCnt="0"/>
      <dgm:spPr/>
    </dgm:pt>
    <dgm:pt modelId="{F4F5A72D-FCC4-4706-845B-F0BCCD91A966}" type="pres">
      <dgm:prSet presAssocID="{A0195B63-4F15-4244-AF25-77849262B79C}" presName="accentRepeatNode" presStyleLbl="solidFgAcc1" presStyleIdx="3" presStyleCnt="5"/>
      <dgm:spPr/>
    </dgm:pt>
    <dgm:pt modelId="{F31D5643-EAD4-4BAB-8703-CD61D45F2FC7}" type="pres">
      <dgm:prSet presAssocID="{943FCA5D-426E-45A3-95FB-B3574F52F21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DAAF-4BAC-4388-9B9D-07A20D6BE021}" type="pres">
      <dgm:prSet presAssocID="{943FCA5D-426E-45A3-95FB-B3574F52F21B}" presName="accent_5" presStyleCnt="0"/>
      <dgm:spPr/>
    </dgm:pt>
    <dgm:pt modelId="{4939D8F9-1C09-4B89-81DD-1388DF8889D2}" type="pres">
      <dgm:prSet presAssocID="{943FCA5D-426E-45A3-95FB-B3574F52F21B}" presName="accentRepeatNode" presStyleLbl="solidFgAcc1" presStyleIdx="4" presStyleCnt="5"/>
      <dgm:spPr/>
    </dgm:pt>
  </dgm:ptLst>
  <dgm:cxnLst>
    <dgm:cxn modelId="{095982C5-4E94-4C38-BD62-04CC0D846B1B}" type="presOf" srcId="{943FCA5D-426E-45A3-95FB-B3574F52F21B}" destId="{F31D5643-EAD4-4BAB-8703-CD61D45F2FC7}" srcOrd="0" destOrd="0" presId="urn:microsoft.com/office/officeart/2008/layout/VerticalCurvedList"/>
    <dgm:cxn modelId="{8E3EBED3-C2EB-40B7-8BB5-9D2D85E711D5}" srcId="{A66F902F-BDAF-4169-8F7C-92CEE6A0931B}" destId="{F8FC5284-20D7-45F3-8D8B-2670C9158AA0}" srcOrd="2" destOrd="0" parTransId="{86F54B01-30C4-42E8-9B79-658EB2F4C08A}" sibTransId="{56095C0B-FC28-4D2D-90E3-77238F635B61}"/>
    <dgm:cxn modelId="{0887B0CA-9BA2-4918-AB13-5F90710F2887}" type="presOf" srcId="{A0195B63-4F15-4244-AF25-77849262B79C}" destId="{98509490-2B33-4716-BCCF-BA94D6939368}" srcOrd="0" destOrd="0" presId="urn:microsoft.com/office/officeart/2008/layout/VerticalCurvedList"/>
    <dgm:cxn modelId="{49A0FD9D-8A45-4CD4-A798-3B2F8364A1E7}" srcId="{A66F902F-BDAF-4169-8F7C-92CEE6A0931B}" destId="{85E9E7D9-D83D-42B9-80FB-643ABE50243A}" srcOrd="1" destOrd="0" parTransId="{FAC0ED29-59AE-46B4-A1DA-4D5C37B798B9}" sibTransId="{36CCB812-2D71-48CA-8001-433F415CF5A7}"/>
    <dgm:cxn modelId="{1A595911-3AFC-4450-8F39-3205A29E1589}" type="presOf" srcId="{F8FC5284-20D7-45F3-8D8B-2670C9158AA0}" destId="{F45ECFDF-4A65-44D9-B92B-F98C52BB81DE}" srcOrd="0" destOrd="0" presId="urn:microsoft.com/office/officeart/2008/layout/VerticalCurvedList"/>
    <dgm:cxn modelId="{8A032799-55E9-44D0-B8F1-ACD72CE8D802}" srcId="{A66F902F-BDAF-4169-8F7C-92CEE6A0931B}" destId="{A0195B63-4F15-4244-AF25-77849262B79C}" srcOrd="3" destOrd="0" parTransId="{7BC92B20-86CD-4F99-BF9F-A9968B7AA621}" sibTransId="{D446E0D1-98AA-45B8-AB47-CB86E747B433}"/>
    <dgm:cxn modelId="{FB55F3F3-B082-460D-8F5B-130EA5F3593D}" type="presOf" srcId="{023D44CB-1867-4E5F-9DB0-450B42782876}" destId="{D0AAA255-4EC2-4296-9996-1536BD2D1626}" srcOrd="0" destOrd="0" presId="urn:microsoft.com/office/officeart/2008/layout/VerticalCurvedList"/>
    <dgm:cxn modelId="{50CCFFB9-D9F7-4236-90F0-F00A746E7C9B}" type="presOf" srcId="{A66F902F-BDAF-4169-8F7C-92CEE6A0931B}" destId="{42933B1C-D325-46BA-A411-0653931DD9D5}" srcOrd="0" destOrd="0" presId="urn:microsoft.com/office/officeart/2008/layout/VerticalCurvedList"/>
    <dgm:cxn modelId="{29C52CB0-A362-4E8C-B6A9-273FC0CAEF91}" srcId="{A66F902F-BDAF-4169-8F7C-92CEE6A0931B}" destId="{023D44CB-1867-4E5F-9DB0-450B42782876}" srcOrd="0" destOrd="0" parTransId="{64DC43B4-48B6-44B6-B0FA-6C358956B4F5}" sibTransId="{C70039F9-8087-4A7E-99D2-55C3CA5AAE61}"/>
    <dgm:cxn modelId="{005619C2-ABDB-40BC-87A0-8349D4CD689A}" type="presOf" srcId="{C70039F9-8087-4A7E-99D2-55C3CA5AAE61}" destId="{ACA9D6CF-F8B1-4812-85EC-8F9667D12533}" srcOrd="0" destOrd="0" presId="urn:microsoft.com/office/officeart/2008/layout/VerticalCurvedList"/>
    <dgm:cxn modelId="{E0EB4A85-A8F5-45B8-8E22-0D05A8C8D446}" type="presOf" srcId="{85E9E7D9-D83D-42B9-80FB-643ABE50243A}" destId="{3B94487C-0811-4270-AE13-86B21F2620BD}" srcOrd="0" destOrd="0" presId="urn:microsoft.com/office/officeart/2008/layout/VerticalCurvedList"/>
    <dgm:cxn modelId="{193F8A4C-5223-4A6F-AB64-E96BDB1C11D2}" srcId="{A66F902F-BDAF-4169-8F7C-92CEE6A0931B}" destId="{943FCA5D-426E-45A3-95FB-B3574F52F21B}" srcOrd="4" destOrd="0" parTransId="{CB1F5E45-488D-4C57-8AD1-43EC1E6098DE}" sibTransId="{9A4AF172-2EDA-4D3E-A639-B4B4B2BBDD66}"/>
    <dgm:cxn modelId="{B8BA2548-9CB6-424D-9380-5F1FA0856932}" type="presParOf" srcId="{42933B1C-D325-46BA-A411-0653931DD9D5}" destId="{B5DC6FC1-6986-44EA-8972-90A14CB42A54}" srcOrd="0" destOrd="0" presId="urn:microsoft.com/office/officeart/2008/layout/VerticalCurvedList"/>
    <dgm:cxn modelId="{8EC5D64A-91C9-464C-805F-E6D49F389873}" type="presParOf" srcId="{B5DC6FC1-6986-44EA-8972-90A14CB42A54}" destId="{CE59D536-55AF-4714-A808-9A3BEDE184E0}" srcOrd="0" destOrd="0" presId="urn:microsoft.com/office/officeart/2008/layout/VerticalCurvedList"/>
    <dgm:cxn modelId="{5D5923ED-C4D8-4E99-AB4A-6EBD4D15D85D}" type="presParOf" srcId="{CE59D536-55AF-4714-A808-9A3BEDE184E0}" destId="{5B136C46-6961-40E8-A501-8543DB9A7CDC}" srcOrd="0" destOrd="0" presId="urn:microsoft.com/office/officeart/2008/layout/VerticalCurvedList"/>
    <dgm:cxn modelId="{547187D1-9D78-48C5-B248-29B54421E273}" type="presParOf" srcId="{CE59D536-55AF-4714-A808-9A3BEDE184E0}" destId="{ACA9D6CF-F8B1-4812-85EC-8F9667D12533}" srcOrd="1" destOrd="0" presId="urn:microsoft.com/office/officeart/2008/layout/VerticalCurvedList"/>
    <dgm:cxn modelId="{1168C7CB-6C77-43C6-913B-66C3F4AA5FBC}" type="presParOf" srcId="{CE59D536-55AF-4714-A808-9A3BEDE184E0}" destId="{54072E00-B132-48B6-9ED9-E9A0189410ED}" srcOrd="2" destOrd="0" presId="urn:microsoft.com/office/officeart/2008/layout/VerticalCurvedList"/>
    <dgm:cxn modelId="{708AF46F-6996-4A62-8373-949552157C11}" type="presParOf" srcId="{CE59D536-55AF-4714-A808-9A3BEDE184E0}" destId="{9EC9A099-6A25-4D31-8401-595899346766}" srcOrd="3" destOrd="0" presId="urn:microsoft.com/office/officeart/2008/layout/VerticalCurvedList"/>
    <dgm:cxn modelId="{BA84156C-8D5A-4E91-945C-EDD0620C5A29}" type="presParOf" srcId="{B5DC6FC1-6986-44EA-8972-90A14CB42A54}" destId="{D0AAA255-4EC2-4296-9996-1536BD2D1626}" srcOrd="1" destOrd="0" presId="urn:microsoft.com/office/officeart/2008/layout/VerticalCurvedList"/>
    <dgm:cxn modelId="{A627F5AA-548D-412C-B9ED-38E49D6B83B2}" type="presParOf" srcId="{B5DC6FC1-6986-44EA-8972-90A14CB42A54}" destId="{09FFD480-6DC7-4C88-85C5-613E6692B57B}" srcOrd="2" destOrd="0" presId="urn:microsoft.com/office/officeart/2008/layout/VerticalCurvedList"/>
    <dgm:cxn modelId="{E4E36B32-6EFD-45C3-9723-E1705E690347}" type="presParOf" srcId="{09FFD480-6DC7-4C88-85C5-613E6692B57B}" destId="{4C1D753F-782C-4CB1-970E-96233ED0A828}" srcOrd="0" destOrd="0" presId="urn:microsoft.com/office/officeart/2008/layout/VerticalCurvedList"/>
    <dgm:cxn modelId="{877C7811-29E8-4BC4-B755-9BDAC77F3CC2}" type="presParOf" srcId="{B5DC6FC1-6986-44EA-8972-90A14CB42A54}" destId="{3B94487C-0811-4270-AE13-86B21F2620BD}" srcOrd="3" destOrd="0" presId="urn:microsoft.com/office/officeart/2008/layout/VerticalCurvedList"/>
    <dgm:cxn modelId="{0B4F0523-721E-4E0F-A736-717F1960066E}" type="presParOf" srcId="{B5DC6FC1-6986-44EA-8972-90A14CB42A54}" destId="{24BD70DA-77A0-445E-A2E2-02D695679AE6}" srcOrd="4" destOrd="0" presId="urn:microsoft.com/office/officeart/2008/layout/VerticalCurvedList"/>
    <dgm:cxn modelId="{CCFC9547-2BF2-4F87-9B84-A46F9805FBC8}" type="presParOf" srcId="{24BD70DA-77A0-445E-A2E2-02D695679AE6}" destId="{F8EEAF57-B7F5-4122-81D8-7106FE9FFA85}" srcOrd="0" destOrd="0" presId="urn:microsoft.com/office/officeart/2008/layout/VerticalCurvedList"/>
    <dgm:cxn modelId="{77295943-E8D0-4D33-ACCD-08E7A745C56B}" type="presParOf" srcId="{B5DC6FC1-6986-44EA-8972-90A14CB42A54}" destId="{F45ECFDF-4A65-44D9-B92B-F98C52BB81DE}" srcOrd="5" destOrd="0" presId="urn:microsoft.com/office/officeart/2008/layout/VerticalCurvedList"/>
    <dgm:cxn modelId="{7DAAF81A-3EC2-457F-A167-44E1DEAF0AE5}" type="presParOf" srcId="{B5DC6FC1-6986-44EA-8972-90A14CB42A54}" destId="{B17E8231-72DC-4BC8-B4DD-92CB0298A657}" srcOrd="6" destOrd="0" presId="urn:microsoft.com/office/officeart/2008/layout/VerticalCurvedList"/>
    <dgm:cxn modelId="{0C07B9E7-518C-4E96-B442-0A6710556074}" type="presParOf" srcId="{B17E8231-72DC-4BC8-B4DD-92CB0298A657}" destId="{EA6F5DDB-B4B0-4A88-9521-0277060F21B6}" srcOrd="0" destOrd="0" presId="urn:microsoft.com/office/officeart/2008/layout/VerticalCurvedList"/>
    <dgm:cxn modelId="{B0439A93-15EB-406B-A874-8AB425939DD8}" type="presParOf" srcId="{B5DC6FC1-6986-44EA-8972-90A14CB42A54}" destId="{98509490-2B33-4716-BCCF-BA94D6939368}" srcOrd="7" destOrd="0" presId="urn:microsoft.com/office/officeart/2008/layout/VerticalCurvedList"/>
    <dgm:cxn modelId="{A5B704CF-4C61-4284-8934-B40A9FBB73C0}" type="presParOf" srcId="{B5DC6FC1-6986-44EA-8972-90A14CB42A54}" destId="{E0029D5A-9361-437B-9BB2-23102A88C4BC}" srcOrd="8" destOrd="0" presId="urn:microsoft.com/office/officeart/2008/layout/VerticalCurvedList"/>
    <dgm:cxn modelId="{75445CB0-CE64-48B6-8003-0861250B6382}" type="presParOf" srcId="{E0029D5A-9361-437B-9BB2-23102A88C4BC}" destId="{F4F5A72D-FCC4-4706-845B-F0BCCD91A966}" srcOrd="0" destOrd="0" presId="urn:microsoft.com/office/officeart/2008/layout/VerticalCurvedList"/>
    <dgm:cxn modelId="{1D925C4B-A7BE-4F22-960D-E77BA04DB767}" type="presParOf" srcId="{B5DC6FC1-6986-44EA-8972-90A14CB42A54}" destId="{F31D5643-EAD4-4BAB-8703-CD61D45F2FC7}" srcOrd="9" destOrd="0" presId="urn:microsoft.com/office/officeart/2008/layout/VerticalCurvedList"/>
    <dgm:cxn modelId="{7762A4BC-5ECB-4678-A20D-118D6FACFFF4}" type="presParOf" srcId="{B5DC6FC1-6986-44EA-8972-90A14CB42A54}" destId="{5A4FDAAF-4BAC-4388-9B9D-07A20D6BE021}" srcOrd="10" destOrd="0" presId="urn:microsoft.com/office/officeart/2008/layout/VerticalCurvedList"/>
    <dgm:cxn modelId="{9EED33D4-C9A0-4D18-8DE5-3BBC4D75D3B2}" type="presParOf" srcId="{5A4FDAAF-4BAC-4388-9B9D-07A20D6BE021}" destId="{4939D8F9-1C09-4B89-81DD-1388DF8889D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53F3DA-C3CD-4E49-B534-C114D0238F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4B92F7-D93E-4205-9897-D8EEA53F334D}">
      <dgm:prSet phldrT="[Text]"/>
      <dgm:spPr/>
      <dgm:t>
        <a:bodyPr/>
        <a:lstStyle/>
        <a:p>
          <a:r>
            <a:rPr lang="en-US" b="1" i="1" dirty="0" smtClean="0"/>
            <a:t>Knowledge Management Is Expensive</a:t>
          </a:r>
          <a:endParaRPr lang="en-US" dirty="0"/>
        </a:p>
      </dgm:t>
    </dgm:pt>
    <dgm:pt modelId="{EB57F882-7881-4C20-AB56-805FEFECBB86}" type="parTrans" cxnId="{BDC27987-9926-4992-8C34-52C162F13409}">
      <dgm:prSet/>
      <dgm:spPr/>
      <dgm:t>
        <a:bodyPr/>
        <a:lstStyle/>
        <a:p>
          <a:endParaRPr lang="en-US"/>
        </a:p>
      </dgm:t>
    </dgm:pt>
    <dgm:pt modelId="{A384FA8D-35E8-48F9-9822-442218C2AAA9}" type="sibTrans" cxnId="{BDC27987-9926-4992-8C34-52C162F13409}">
      <dgm:prSet/>
      <dgm:spPr/>
      <dgm:t>
        <a:bodyPr/>
        <a:lstStyle/>
        <a:p>
          <a:endParaRPr lang="en-US"/>
        </a:p>
      </dgm:t>
    </dgm:pt>
    <dgm:pt modelId="{2E8DFA13-7D67-412C-A5DF-F03530A37573}">
      <dgm:prSet phldrT="[Text]"/>
      <dgm:spPr/>
      <dgm:t>
        <a:bodyPr/>
        <a:lstStyle/>
        <a:p>
          <a:r>
            <a:rPr lang="en-US" b="1" i="1" dirty="0" smtClean="0"/>
            <a:t>Knowledge Markets, Not Hierarchies</a:t>
          </a:r>
          <a:endParaRPr lang="en-US" b="1" i="1" dirty="0"/>
        </a:p>
      </dgm:t>
    </dgm:pt>
    <dgm:pt modelId="{F4007C8C-19F5-4EFD-8B20-93A27CEC7424}" type="parTrans" cxnId="{62065FD0-F5E3-4A57-8E85-2E4302D756EA}">
      <dgm:prSet/>
      <dgm:spPr/>
      <dgm:t>
        <a:bodyPr/>
        <a:lstStyle/>
        <a:p>
          <a:endParaRPr lang="en-US"/>
        </a:p>
      </dgm:t>
    </dgm:pt>
    <dgm:pt modelId="{A86A5B4A-8594-4B96-8CFC-68C92BC0F05C}" type="sibTrans" cxnId="{62065FD0-F5E3-4A57-8E85-2E4302D756EA}">
      <dgm:prSet/>
      <dgm:spPr/>
      <dgm:t>
        <a:bodyPr/>
        <a:lstStyle/>
        <a:p>
          <a:endParaRPr lang="en-US"/>
        </a:p>
      </dgm:t>
    </dgm:pt>
    <dgm:pt modelId="{21CFBEDF-0D61-40BC-BC32-C41118919AB9}">
      <dgm:prSet/>
      <dgm:spPr/>
      <dgm:t>
        <a:bodyPr/>
        <a:lstStyle/>
        <a:p>
          <a:r>
            <a:rPr lang="en-US" b="1" i="1" dirty="0" smtClean="0"/>
            <a:t>Incompatible Combinations of Technology and People</a:t>
          </a:r>
          <a:endParaRPr lang="en-US" dirty="0"/>
        </a:p>
      </dgm:t>
    </dgm:pt>
    <dgm:pt modelId="{0452E546-D889-425C-8E64-07E679FF0DBD}" type="parTrans" cxnId="{476B214B-F318-4D24-AE9B-E1CAF37AB528}">
      <dgm:prSet/>
      <dgm:spPr/>
      <dgm:t>
        <a:bodyPr/>
        <a:lstStyle/>
        <a:p>
          <a:endParaRPr lang="en-US"/>
        </a:p>
      </dgm:t>
    </dgm:pt>
    <dgm:pt modelId="{24C5FCF0-31AF-42FB-8036-FE308368BB78}" type="sibTrans" cxnId="{476B214B-F318-4D24-AE9B-E1CAF37AB528}">
      <dgm:prSet/>
      <dgm:spPr/>
      <dgm:t>
        <a:bodyPr/>
        <a:lstStyle/>
        <a:p>
          <a:endParaRPr lang="en-US"/>
        </a:p>
      </dgm:t>
    </dgm:pt>
    <dgm:pt modelId="{D913FD78-5388-4935-B5E0-C2970C1FB166}" type="pres">
      <dgm:prSet presAssocID="{3753F3DA-C3CD-4E49-B534-C114D0238F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F075B6-0877-4F49-82D3-D404038C142D}" type="pres">
      <dgm:prSet presAssocID="{664B92F7-D93E-4205-9897-D8EEA53F334D}" presName="parentLin" presStyleCnt="0"/>
      <dgm:spPr/>
    </dgm:pt>
    <dgm:pt modelId="{81DC1702-B84E-4D5D-B321-E8B358B78AA6}" type="pres">
      <dgm:prSet presAssocID="{664B92F7-D93E-4205-9897-D8EEA53F334D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23EA1A10-A144-4B89-8ECD-816FCCE78815}" type="pres">
      <dgm:prSet presAssocID="{664B92F7-D93E-4205-9897-D8EEA53F33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312ED-7CA3-4051-8624-CA22328D6229}" type="pres">
      <dgm:prSet presAssocID="{664B92F7-D93E-4205-9897-D8EEA53F334D}" presName="negativeSpace" presStyleCnt="0"/>
      <dgm:spPr/>
    </dgm:pt>
    <dgm:pt modelId="{3E42DDCA-09CF-4CC2-90B1-79C709D432B2}" type="pres">
      <dgm:prSet presAssocID="{664B92F7-D93E-4205-9897-D8EEA53F334D}" presName="childText" presStyleLbl="conFgAcc1" presStyleIdx="0" presStyleCnt="3">
        <dgm:presLayoutVars>
          <dgm:bulletEnabled val="1"/>
        </dgm:presLayoutVars>
      </dgm:prSet>
      <dgm:spPr/>
    </dgm:pt>
    <dgm:pt modelId="{5380DB10-49C9-4DE3-84E9-93B899ED5964}" type="pres">
      <dgm:prSet presAssocID="{A384FA8D-35E8-48F9-9822-442218C2AAA9}" presName="spaceBetweenRectangles" presStyleCnt="0"/>
      <dgm:spPr/>
    </dgm:pt>
    <dgm:pt modelId="{2392E529-1882-4C4A-A52B-6027DD782F25}" type="pres">
      <dgm:prSet presAssocID="{21CFBEDF-0D61-40BC-BC32-C41118919AB9}" presName="parentLin" presStyleCnt="0"/>
      <dgm:spPr/>
    </dgm:pt>
    <dgm:pt modelId="{15F595EB-CA25-49E6-93DC-E98C06A9C55A}" type="pres">
      <dgm:prSet presAssocID="{21CFBEDF-0D61-40BC-BC32-C41118919AB9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7820709E-F5FA-46B9-BEA8-A98E0D50E46C}" type="pres">
      <dgm:prSet presAssocID="{21CFBEDF-0D61-40BC-BC32-C41118919A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BF4FAA-213E-474E-919B-7378F85EC097}" type="pres">
      <dgm:prSet presAssocID="{21CFBEDF-0D61-40BC-BC32-C41118919AB9}" presName="negativeSpace" presStyleCnt="0"/>
      <dgm:spPr/>
    </dgm:pt>
    <dgm:pt modelId="{0C409054-B2A8-4112-89FC-34DC44AA339A}" type="pres">
      <dgm:prSet presAssocID="{21CFBEDF-0D61-40BC-BC32-C41118919AB9}" presName="childText" presStyleLbl="conFgAcc1" presStyleIdx="1" presStyleCnt="3">
        <dgm:presLayoutVars>
          <dgm:bulletEnabled val="1"/>
        </dgm:presLayoutVars>
      </dgm:prSet>
      <dgm:spPr/>
    </dgm:pt>
    <dgm:pt modelId="{B4222085-801E-49B9-BCEA-EF2EF5F2DF7B}" type="pres">
      <dgm:prSet presAssocID="{24C5FCF0-31AF-42FB-8036-FE308368BB78}" presName="spaceBetweenRectangles" presStyleCnt="0"/>
      <dgm:spPr/>
    </dgm:pt>
    <dgm:pt modelId="{3F569880-CB0F-4411-B1D3-866C99996635}" type="pres">
      <dgm:prSet presAssocID="{2E8DFA13-7D67-412C-A5DF-F03530A37573}" presName="parentLin" presStyleCnt="0"/>
      <dgm:spPr/>
    </dgm:pt>
    <dgm:pt modelId="{F6D06F67-20D0-4CB2-876C-1A806C313813}" type="pres">
      <dgm:prSet presAssocID="{2E8DFA13-7D67-412C-A5DF-F03530A37573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1D925489-3AEC-469B-B7D6-F1CB5CCBA6E8}" type="pres">
      <dgm:prSet presAssocID="{2E8DFA13-7D67-412C-A5DF-F03530A3757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EAA7C-E39F-44E8-B6AD-ACBA277CE016}" type="pres">
      <dgm:prSet presAssocID="{2E8DFA13-7D67-412C-A5DF-F03530A37573}" presName="negativeSpace" presStyleCnt="0"/>
      <dgm:spPr/>
    </dgm:pt>
    <dgm:pt modelId="{020E1306-FFCA-4B7A-9E76-C83E08F552C7}" type="pres">
      <dgm:prSet presAssocID="{2E8DFA13-7D67-412C-A5DF-F03530A3757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E6B971-9F18-4BC0-8B5D-7FC3CBA71614}" type="presOf" srcId="{664B92F7-D93E-4205-9897-D8EEA53F334D}" destId="{81DC1702-B84E-4D5D-B321-E8B358B78AA6}" srcOrd="0" destOrd="0" presId="urn:microsoft.com/office/officeart/2005/8/layout/list1"/>
    <dgm:cxn modelId="{DDC0C332-6447-40AD-A12C-FA69A03DA901}" type="presOf" srcId="{21CFBEDF-0D61-40BC-BC32-C41118919AB9}" destId="{15F595EB-CA25-49E6-93DC-E98C06A9C55A}" srcOrd="0" destOrd="0" presId="urn:microsoft.com/office/officeart/2005/8/layout/list1"/>
    <dgm:cxn modelId="{50322B02-ADB3-4F60-B5E1-2B4947FBAA93}" type="presOf" srcId="{2E8DFA13-7D67-412C-A5DF-F03530A37573}" destId="{1D925489-3AEC-469B-B7D6-F1CB5CCBA6E8}" srcOrd="1" destOrd="0" presId="urn:microsoft.com/office/officeart/2005/8/layout/list1"/>
    <dgm:cxn modelId="{BDC27987-9926-4992-8C34-52C162F13409}" srcId="{3753F3DA-C3CD-4E49-B534-C114D0238FF6}" destId="{664B92F7-D93E-4205-9897-D8EEA53F334D}" srcOrd="0" destOrd="0" parTransId="{EB57F882-7881-4C20-AB56-805FEFECBB86}" sibTransId="{A384FA8D-35E8-48F9-9822-442218C2AAA9}"/>
    <dgm:cxn modelId="{11829676-6036-458F-837F-E45CE7EFF189}" type="presOf" srcId="{3753F3DA-C3CD-4E49-B534-C114D0238FF6}" destId="{D913FD78-5388-4935-B5E0-C2970C1FB166}" srcOrd="0" destOrd="0" presId="urn:microsoft.com/office/officeart/2005/8/layout/list1"/>
    <dgm:cxn modelId="{420AE3C8-E59A-49CF-AC7A-9A83C4FAE1D7}" type="presOf" srcId="{664B92F7-D93E-4205-9897-D8EEA53F334D}" destId="{23EA1A10-A144-4B89-8ECD-816FCCE78815}" srcOrd="1" destOrd="0" presId="urn:microsoft.com/office/officeart/2005/8/layout/list1"/>
    <dgm:cxn modelId="{476B214B-F318-4D24-AE9B-E1CAF37AB528}" srcId="{3753F3DA-C3CD-4E49-B534-C114D0238FF6}" destId="{21CFBEDF-0D61-40BC-BC32-C41118919AB9}" srcOrd="1" destOrd="0" parTransId="{0452E546-D889-425C-8E64-07E679FF0DBD}" sibTransId="{24C5FCF0-31AF-42FB-8036-FE308368BB78}"/>
    <dgm:cxn modelId="{1068606E-6F1C-4A2F-8A09-FF85E37314AF}" type="presOf" srcId="{21CFBEDF-0D61-40BC-BC32-C41118919AB9}" destId="{7820709E-F5FA-46B9-BEA8-A98E0D50E46C}" srcOrd="1" destOrd="0" presId="urn:microsoft.com/office/officeart/2005/8/layout/list1"/>
    <dgm:cxn modelId="{62065FD0-F5E3-4A57-8E85-2E4302D756EA}" srcId="{3753F3DA-C3CD-4E49-B534-C114D0238FF6}" destId="{2E8DFA13-7D67-412C-A5DF-F03530A37573}" srcOrd="2" destOrd="0" parTransId="{F4007C8C-19F5-4EFD-8B20-93A27CEC7424}" sibTransId="{A86A5B4A-8594-4B96-8CFC-68C92BC0F05C}"/>
    <dgm:cxn modelId="{50CF8F09-11CD-4E78-B939-D13724CDDB1B}" type="presOf" srcId="{2E8DFA13-7D67-412C-A5DF-F03530A37573}" destId="{F6D06F67-20D0-4CB2-876C-1A806C313813}" srcOrd="0" destOrd="0" presId="urn:microsoft.com/office/officeart/2005/8/layout/list1"/>
    <dgm:cxn modelId="{0D0D7A54-F714-4C92-B324-6F360EE3FE7C}" type="presParOf" srcId="{D913FD78-5388-4935-B5E0-C2970C1FB166}" destId="{21F075B6-0877-4F49-82D3-D404038C142D}" srcOrd="0" destOrd="0" presId="urn:microsoft.com/office/officeart/2005/8/layout/list1"/>
    <dgm:cxn modelId="{6CABB031-B6F9-4D69-AF02-A2A709443FE3}" type="presParOf" srcId="{21F075B6-0877-4F49-82D3-D404038C142D}" destId="{81DC1702-B84E-4D5D-B321-E8B358B78AA6}" srcOrd="0" destOrd="0" presId="urn:microsoft.com/office/officeart/2005/8/layout/list1"/>
    <dgm:cxn modelId="{4C03BF1A-754B-45B2-8BCF-7C32915458D8}" type="presParOf" srcId="{21F075B6-0877-4F49-82D3-D404038C142D}" destId="{23EA1A10-A144-4B89-8ECD-816FCCE78815}" srcOrd="1" destOrd="0" presId="urn:microsoft.com/office/officeart/2005/8/layout/list1"/>
    <dgm:cxn modelId="{34657E8A-17A9-47F2-B60B-2A841C68E3DB}" type="presParOf" srcId="{D913FD78-5388-4935-B5E0-C2970C1FB166}" destId="{8BA312ED-7CA3-4051-8624-CA22328D6229}" srcOrd="1" destOrd="0" presId="urn:microsoft.com/office/officeart/2005/8/layout/list1"/>
    <dgm:cxn modelId="{D73B0C1C-FA36-4C2E-9912-1ADA7937E9CA}" type="presParOf" srcId="{D913FD78-5388-4935-B5E0-C2970C1FB166}" destId="{3E42DDCA-09CF-4CC2-90B1-79C709D432B2}" srcOrd="2" destOrd="0" presId="urn:microsoft.com/office/officeart/2005/8/layout/list1"/>
    <dgm:cxn modelId="{9CE54D23-8A92-4843-BDE6-8A0428E23D04}" type="presParOf" srcId="{D913FD78-5388-4935-B5E0-C2970C1FB166}" destId="{5380DB10-49C9-4DE3-84E9-93B899ED5964}" srcOrd="3" destOrd="0" presId="urn:microsoft.com/office/officeart/2005/8/layout/list1"/>
    <dgm:cxn modelId="{3A4E61A6-9189-4E10-9984-9C8192AC54D1}" type="presParOf" srcId="{D913FD78-5388-4935-B5E0-C2970C1FB166}" destId="{2392E529-1882-4C4A-A52B-6027DD782F25}" srcOrd="4" destOrd="0" presId="urn:microsoft.com/office/officeart/2005/8/layout/list1"/>
    <dgm:cxn modelId="{E27A39D2-E87A-445B-AB1F-599DB5612B2E}" type="presParOf" srcId="{2392E529-1882-4C4A-A52B-6027DD782F25}" destId="{15F595EB-CA25-49E6-93DC-E98C06A9C55A}" srcOrd="0" destOrd="0" presId="urn:microsoft.com/office/officeart/2005/8/layout/list1"/>
    <dgm:cxn modelId="{7D146BC0-2C09-4A1F-8835-F3F4C58E483A}" type="presParOf" srcId="{2392E529-1882-4C4A-A52B-6027DD782F25}" destId="{7820709E-F5FA-46B9-BEA8-A98E0D50E46C}" srcOrd="1" destOrd="0" presId="urn:microsoft.com/office/officeart/2005/8/layout/list1"/>
    <dgm:cxn modelId="{67820A59-87D2-465F-9050-1EECBAC70226}" type="presParOf" srcId="{D913FD78-5388-4935-B5E0-C2970C1FB166}" destId="{4FBF4FAA-213E-474E-919B-7378F85EC097}" srcOrd="5" destOrd="0" presId="urn:microsoft.com/office/officeart/2005/8/layout/list1"/>
    <dgm:cxn modelId="{D5DEFEE6-8420-489A-AAA1-4A7785FB2C1D}" type="presParOf" srcId="{D913FD78-5388-4935-B5E0-C2970C1FB166}" destId="{0C409054-B2A8-4112-89FC-34DC44AA339A}" srcOrd="6" destOrd="0" presId="urn:microsoft.com/office/officeart/2005/8/layout/list1"/>
    <dgm:cxn modelId="{F13E1EDB-8E89-4183-801A-EE5C23F9F6AF}" type="presParOf" srcId="{D913FD78-5388-4935-B5E0-C2970C1FB166}" destId="{B4222085-801E-49B9-BCEA-EF2EF5F2DF7B}" srcOrd="7" destOrd="0" presId="urn:microsoft.com/office/officeart/2005/8/layout/list1"/>
    <dgm:cxn modelId="{4F1180D0-20FE-4383-A604-908C306BEC41}" type="presParOf" srcId="{D913FD78-5388-4935-B5E0-C2970C1FB166}" destId="{3F569880-CB0F-4411-B1D3-866C99996635}" srcOrd="8" destOrd="0" presId="urn:microsoft.com/office/officeart/2005/8/layout/list1"/>
    <dgm:cxn modelId="{DA993D12-9751-4826-BD34-769321E40840}" type="presParOf" srcId="{3F569880-CB0F-4411-B1D3-866C99996635}" destId="{F6D06F67-20D0-4CB2-876C-1A806C313813}" srcOrd="0" destOrd="0" presId="urn:microsoft.com/office/officeart/2005/8/layout/list1"/>
    <dgm:cxn modelId="{0293547A-7EC4-41FA-BE9A-786E5C969455}" type="presParOf" srcId="{3F569880-CB0F-4411-B1D3-866C99996635}" destId="{1D925489-3AEC-469B-B7D6-F1CB5CCBA6E8}" srcOrd="1" destOrd="0" presId="urn:microsoft.com/office/officeart/2005/8/layout/list1"/>
    <dgm:cxn modelId="{401BC709-AB12-4D2A-A7F8-F277F55B7549}" type="presParOf" srcId="{D913FD78-5388-4935-B5E0-C2970C1FB166}" destId="{CF3EAA7C-E39F-44E8-B6AD-ACBA277CE016}" srcOrd="9" destOrd="0" presId="urn:microsoft.com/office/officeart/2005/8/layout/list1"/>
    <dgm:cxn modelId="{36FC5642-8CE1-4514-934D-7F3D8C3D73DA}" type="presParOf" srcId="{D913FD78-5388-4935-B5E0-C2970C1FB166}" destId="{020E1306-FFCA-4B7A-9E76-C83E08F552C7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CAC1D-8A2E-4B32-9A86-92135769AF7C}">
      <dsp:nvSpPr>
        <dsp:cNvPr id="0" name=""/>
        <dsp:cNvSpPr/>
      </dsp:nvSpPr>
      <dsp:spPr>
        <a:xfrm>
          <a:off x="-3385580" y="-520645"/>
          <a:ext cx="4036902" cy="4036902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71AA1-01BB-4582-B864-4812C1E7F774}">
      <dsp:nvSpPr>
        <dsp:cNvPr id="0" name=""/>
        <dsp:cNvSpPr/>
      </dsp:nvSpPr>
      <dsp:spPr>
        <a:xfrm>
          <a:off x="244173" y="157748"/>
          <a:ext cx="4099137" cy="315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Types of Information Managed</a:t>
          </a:r>
          <a:endParaRPr lang="en-US" sz="1200" kern="1200" dirty="0"/>
        </a:p>
      </dsp:txBody>
      <dsp:txXfrm>
        <a:off x="244173" y="157748"/>
        <a:ext cx="4099137" cy="315378"/>
      </dsp:txXfrm>
    </dsp:sp>
    <dsp:sp modelId="{D28A7B50-C8EC-42A1-9776-E4E348A5908C}">
      <dsp:nvSpPr>
        <dsp:cNvPr id="0" name=""/>
        <dsp:cNvSpPr/>
      </dsp:nvSpPr>
      <dsp:spPr>
        <a:xfrm>
          <a:off x="47062" y="118326"/>
          <a:ext cx="394222" cy="394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058EE-7A28-478B-859B-EB1126F812C7}">
      <dsp:nvSpPr>
        <dsp:cNvPr id="0" name=""/>
        <dsp:cNvSpPr/>
      </dsp:nvSpPr>
      <dsp:spPr>
        <a:xfrm>
          <a:off x="503593" y="630756"/>
          <a:ext cx="3839717" cy="315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Context</a:t>
          </a:r>
          <a:endParaRPr lang="en-US" sz="1200" kern="1200" dirty="0"/>
        </a:p>
      </dsp:txBody>
      <dsp:txXfrm>
        <a:off x="503593" y="630756"/>
        <a:ext cx="3839717" cy="315378"/>
      </dsp:txXfrm>
    </dsp:sp>
    <dsp:sp modelId="{16AF5F11-9883-4587-BCBB-FB3C00846846}">
      <dsp:nvSpPr>
        <dsp:cNvPr id="0" name=""/>
        <dsp:cNvSpPr/>
      </dsp:nvSpPr>
      <dsp:spPr>
        <a:xfrm>
          <a:off x="306482" y="591333"/>
          <a:ext cx="394222" cy="394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39C5-6DA9-49B9-ACA6-C58380EF9160}">
      <dsp:nvSpPr>
        <dsp:cNvPr id="0" name=""/>
        <dsp:cNvSpPr/>
      </dsp:nvSpPr>
      <dsp:spPr>
        <a:xfrm>
          <a:off x="622219" y="1103763"/>
          <a:ext cx="3721091" cy="315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Size</a:t>
          </a:r>
        </a:p>
      </dsp:txBody>
      <dsp:txXfrm>
        <a:off x="622219" y="1103763"/>
        <a:ext cx="3721091" cy="315378"/>
      </dsp:txXfrm>
    </dsp:sp>
    <dsp:sp modelId="{617A349C-94CA-4B50-ACE1-A34DB721B976}">
      <dsp:nvSpPr>
        <dsp:cNvPr id="0" name=""/>
        <dsp:cNvSpPr/>
      </dsp:nvSpPr>
      <dsp:spPr>
        <a:xfrm>
          <a:off x="425108" y="1064340"/>
          <a:ext cx="394222" cy="394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03B9D-F67A-41D5-A451-21985D6CE117}">
      <dsp:nvSpPr>
        <dsp:cNvPr id="0" name=""/>
        <dsp:cNvSpPr/>
      </dsp:nvSpPr>
      <dsp:spPr>
        <a:xfrm>
          <a:off x="622219" y="1576470"/>
          <a:ext cx="3721091" cy="315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Content Focus</a:t>
          </a:r>
        </a:p>
      </dsp:txBody>
      <dsp:txXfrm>
        <a:off x="622219" y="1576470"/>
        <a:ext cx="3721091" cy="315378"/>
      </dsp:txXfrm>
    </dsp:sp>
    <dsp:sp modelId="{FA2C3597-B164-48D3-AC2A-3B99295B06A1}">
      <dsp:nvSpPr>
        <dsp:cNvPr id="0" name=""/>
        <dsp:cNvSpPr/>
      </dsp:nvSpPr>
      <dsp:spPr>
        <a:xfrm>
          <a:off x="425108" y="1537048"/>
          <a:ext cx="394222" cy="394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A556C-EAA5-4A6A-B7EB-993468F1F5D5}">
      <dsp:nvSpPr>
        <dsp:cNvPr id="0" name=""/>
        <dsp:cNvSpPr/>
      </dsp:nvSpPr>
      <dsp:spPr>
        <a:xfrm>
          <a:off x="503593" y="2049477"/>
          <a:ext cx="3839717" cy="315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Performance</a:t>
          </a:r>
          <a:endParaRPr lang="en-US" sz="1200" kern="1200" dirty="0" smtClean="0"/>
        </a:p>
      </dsp:txBody>
      <dsp:txXfrm>
        <a:off x="503593" y="2049477"/>
        <a:ext cx="3839717" cy="315378"/>
      </dsp:txXfrm>
    </dsp:sp>
    <dsp:sp modelId="{995B226B-0A7E-489A-A9A4-125FD9C8FAA1}">
      <dsp:nvSpPr>
        <dsp:cNvPr id="0" name=""/>
        <dsp:cNvSpPr/>
      </dsp:nvSpPr>
      <dsp:spPr>
        <a:xfrm>
          <a:off x="306482" y="2010055"/>
          <a:ext cx="394222" cy="394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9C1FF-11FE-40FB-AB7D-4C3152BFB934}">
      <dsp:nvSpPr>
        <dsp:cNvPr id="0" name=""/>
        <dsp:cNvSpPr/>
      </dsp:nvSpPr>
      <dsp:spPr>
        <a:xfrm>
          <a:off x="244173" y="2522485"/>
          <a:ext cx="4099137" cy="315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33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Networks</a:t>
          </a:r>
          <a:endParaRPr lang="en-US" sz="1200" kern="1200" dirty="0" smtClean="0"/>
        </a:p>
      </dsp:txBody>
      <dsp:txXfrm>
        <a:off x="244173" y="2522485"/>
        <a:ext cx="4099137" cy="315378"/>
      </dsp:txXfrm>
    </dsp:sp>
    <dsp:sp modelId="{445A55DC-D8F9-443B-B2E4-38DA90D27477}">
      <dsp:nvSpPr>
        <dsp:cNvPr id="0" name=""/>
        <dsp:cNvSpPr/>
      </dsp:nvSpPr>
      <dsp:spPr>
        <a:xfrm>
          <a:off x="47062" y="2483062"/>
          <a:ext cx="394222" cy="394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D6CF-F8B1-4812-85EC-8F9667D12533}">
      <dsp:nvSpPr>
        <dsp:cNvPr id="0" name=""/>
        <dsp:cNvSpPr/>
      </dsp:nvSpPr>
      <dsp:spPr>
        <a:xfrm>
          <a:off x="-3385580" y="-520645"/>
          <a:ext cx="4036902" cy="4036902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AA255-4EC2-4296-9996-1536BD2D1626}">
      <dsp:nvSpPr>
        <dsp:cNvPr id="0" name=""/>
        <dsp:cNvSpPr/>
      </dsp:nvSpPr>
      <dsp:spPr>
        <a:xfrm>
          <a:off x="285812" y="187165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Content Focus</a:t>
          </a:r>
          <a:endParaRPr lang="en-US" sz="1400" kern="1200" dirty="0"/>
        </a:p>
      </dsp:txBody>
      <dsp:txXfrm>
        <a:off x="285812" y="187165"/>
        <a:ext cx="3697458" cy="374571"/>
      </dsp:txXfrm>
    </dsp:sp>
    <dsp:sp modelId="{4C1D753F-782C-4CB1-970E-96233ED0A828}">
      <dsp:nvSpPr>
        <dsp:cNvPr id="0" name=""/>
        <dsp:cNvSpPr/>
      </dsp:nvSpPr>
      <dsp:spPr>
        <a:xfrm>
          <a:off x="51705" y="140344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4487C-0811-4270-AE13-86B21F2620BD}">
      <dsp:nvSpPr>
        <dsp:cNvPr id="0" name=""/>
        <dsp:cNvSpPr/>
      </dsp:nvSpPr>
      <dsp:spPr>
        <a:xfrm>
          <a:off x="554219" y="748843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  <a:endParaRPr lang="en-US" sz="1400" kern="1200" dirty="0"/>
        </a:p>
      </dsp:txBody>
      <dsp:txXfrm>
        <a:off x="554219" y="748843"/>
        <a:ext cx="3429051" cy="374571"/>
      </dsp:txXfrm>
    </dsp:sp>
    <dsp:sp modelId="{F8EEAF57-B7F5-4122-81D8-7106FE9FFA85}">
      <dsp:nvSpPr>
        <dsp:cNvPr id="0" name=""/>
        <dsp:cNvSpPr/>
      </dsp:nvSpPr>
      <dsp:spPr>
        <a:xfrm>
          <a:off x="320112" y="702021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ECFDF-4A65-44D9-B92B-F98C52BB81DE}">
      <dsp:nvSpPr>
        <dsp:cNvPr id="0" name=""/>
        <dsp:cNvSpPr/>
      </dsp:nvSpPr>
      <dsp:spPr>
        <a:xfrm>
          <a:off x="636598" y="1310520"/>
          <a:ext cx="3346672" cy="37457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Broader Base</a:t>
          </a:r>
          <a:endParaRPr lang="en-US" sz="1400" kern="1200" dirty="0"/>
        </a:p>
      </dsp:txBody>
      <dsp:txXfrm>
        <a:off x="636598" y="1310520"/>
        <a:ext cx="3346672" cy="374571"/>
      </dsp:txXfrm>
    </dsp:sp>
    <dsp:sp modelId="{EA6F5DDB-B4B0-4A88-9521-0277060F21B6}">
      <dsp:nvSpPr>
        <dsp:cNvPr id="0" name=""/>
        <dsp:cNvSpPr/>
      </dsp:nvSpPr>
      <dsp:spPr>
        <a:xfrm>
          <a:off x="402491" y="1263698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09490-2B33-4716-BCCF-BA94D6939368}">
      <dsp:nvSpPr>
        <dsp:cNvPr id="0" name=""/>
        <dsp:cNvSpPr/>
      </dsp:nvSpPr>
      <dsp:spPr>
        <a:xfrm>
          <a:off x="554219" y="1872197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Productizing Knowledge</a:t>
          </a:r>
          <a:endParaRPr lang="en-US" sz="1400" kern="1200" dirty="0"/>
        </a:p>
      </dsp:txBody>
      <dsp:txXfrm>
        <a:off x="554219" y="1872197"/>
        <a:ext cx="3429051" cy="374571"/>
      </dsp:txXfrm>
    </dsp:sp>
    <dsp:sp modelId="{F4F5A72D-FCC4-4706-845B-F0BCCD91A966}">
      <dsp:nvSpPr>
        <dsp:cNvPr id="0" name=""/>
        <dsp:cNvSpPr/>
      </dsp:nvSpPr>
      <dsp:spPr>
        <a:xfrm>
          <a:off x="320112" y="1825376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D5643-EAD4-4BAB-8703-CD61D45F2FC7}">
      <dsp:nvSpPr>
        <dsp:cNvPr id="0" name=""/>
        <dsp:cNvSpPr/>
      </dsp:nvSpPr>
      <dsp:spPr>
        <a:xfrm>
          <a:off x="285812" y="2433874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Reciprocity</a:t>
          </a:r>
          <a:endParaRPr lang="en-US" sz="1400" kern="1200" dirty="0"/>
        </a:p>
      </dsp:txBody>
      <dsp:txXfrm>
        <a:off x="285812" y="2433874"/>
        <a:ext cx="3697458" cy="374571"/>
      </dsp:txXfrm>
    </dsp:sp>
    <dsp:sp modelId="{4939D8F9-1C09-4B89-81DD-1388DF8889D2}">
      <dsp:nvSpPr>
        <dsp:cNvPr id="0" name=""/>
        <dsp:cNvSpPr/>
      </dsp:nvSpPr>
      <dsp:spPr>
        <a:xfrm>
          <a:off x="51705" y="2387053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D6CF-F8B1-4812-85EC-8F9667D12533}">
      <dsp:nvSpPr>
        <dsp:cNvPr id="0" name=""/>
        <dsp:cNvSpPr/>
      </dsp:nvSpPr>
      <dsp:spPr>
        <a:xfrm>
          <a:off x="-3385580" y="-520645"/>
          <a:ext cx="4036902" cy="4036902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AA255-4EC2-4296-9996-1536BD2D1626}">
      <dsp:nvSpPr>
        <dsp:cNvPr id="0" name=""/>
        <dsp:cNvSpPr/>
      </dsp:nvSpPr>
      <dsp:spPr>
        <a:xfrm>
          <a:off x="285812" y="187165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Content Focus</a:t>
          </a:r>
          <a:endParaRPr lang="en-US" sz="1400" kern="1200" dirty="0"/>
        </a:p>
      </dsp:txBody>
      <dsp:txXfrm>
        <a:off x="285812" y="187165"/>
        <a:ext cx="3697458" cy="374571"/>
      </dsp:txXfrm>
    </dsp:sp>
    <dsp:sp modelId="{4C1D753F-782C-4CB1-970E-96233ED0A828}">
      <dsp:nvSpPr>
        <dsp:cNvPr id="0" name=""/>
        <dsp:cNvSpPr/>
      </dsp:nvSpPr>
      <dsp:spPr>
        <a:xfrm>
          <a:off x="51705" y="140344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4487C-0811-4270-AE13-86B21F2620BD}">
      <dsp:nvSpPr>
        <dsp:cNvPr id="0" name=""/>
        <dsp:cNvSpPr/>
      </dsp:nvSpPr>
      <dsp:spPr>
        <a:xfrm>
          <a:off x="554219" y="748843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  <a:endParaRPr lang="en-US" sz="1400" kern="1200" dirty="0"/>
        </a:p>
      </dsp:txBody>
      <dsp:txXfrm>
        <a:off x="554219" y="748843"/>
        <a:ext cx="3429051" cy="374571"/>
      </dsp:txXfrm>
    </dsp:sp>
    <dsp:sp modelId="{F8EEAF57-B7F5-4122-81D8-7106FE9FFA85}">
      <dsp:nvSpPr>
        <dsp:cNvPr id="0" name=""/>
        <dsp:cNvSpPr/>
      </dsp:nvSpPr>
      <dsp:spPr>
        <a:xfrm>
          <a:off x="320112" y="702021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ECFDF-4A65-44D9-B92B-F98C52BB81DE}">
      <dsp:nvSpPr>
        <dsp:cNvPr id="0" name=""/>
        <dsp:cNvSpPr/>
      </dsp:nvSpPr>
      <dsp:spPr>
        <a:xfrm>
          <a:off x="636598" y="1310520"/>
          <a:ext cx="3346672" cy="37457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Broader Base</a:t>
          </a:r>
          <a:endParaRPr lang="en-US" sz="1400" kern="1200" dirty="0"/>
        </a:p>
      </dsp:txBody>
      <dsp:txXfrm>
        <a:off x="636598" y="1310520"/>
        <a:ext cx="3346672" cy="374571"/>
      </dsp:txXfrm>
    </dsp:sp>
    <dsp:sp modelId="{EA6F5DDB-B4B0-4A88-9521-0277060F21B6}">
      <dsp:nvSpPr>
        <dsp:cNvPr id="0" name=""/>
        <dsp:cNvSpPr/>
      </dsp:nvSpPr>
      <dsp:spPr>
        <a:xfrm>
          <a:off x="402491" y="1263698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09490-2B33-4716-BCCF-BA94D6939368}">
      <dsp:nvSpPr>
        <dsp:cNvPr id="0" name=""/>
        <dsp:cNvSpPr/>
      </dsp:nvSpPr>
      <dsp:spPr>
        <a:xfrm>
          <a:off x="554219" y="1872197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Productizing Knowledge</a:t>
          </a:r>
          <a:endParaRPr lang="en-US" sz="1400" kern="1200" dirty="0"/>
        </a:p>
      </dsp:txBody>
      <dsp:txXfrm>
        <a:off x="554219" y="1872197"/>
        <a:ext cx="3429051" cy="374571"/>
      </dsp:txXfrm>
    </dsp:sp>
    <dsp:sp modelId="{F4F5A72D-FCC4-4706-845B-F0BCCD91A966}">
      <dsp:nvSpPr>
        <dsp:cNvPr id="0" name=""/>
        <dsp:cNvSpPr/>
      </dsp:nvSpPr>
      <dsp:spPr>
        <a:xfrm>
          <a:off x="320112" y="1825376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D5643-EAD4-4BAB-8703-CD61D45F2FC7}">
      <dsp:nvSpPr>
        <dsp:cNvPr id="0" name=""/>
        <dsp:cNvSpPr/>
      </dsp:nvSpPr>
      <dsp:spPr>
        <a:xfrm>
          <a:off x="285812" y="2433874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Reciprocity</a:t>
          </a:r>
          <a:endParaRPr lang="en-US" sz="1400" kern="1200" dirty="0"/>
        </a:p>
      </dsp:txBody>
      <dsp:txXfrm>
        <a:off x="285812" y="2433874"/>
        <a:ext cx="3697458" cy="374571"/>
      </dsp:txXfrm>
    </dsp:sp>
    <dsp:sp modelId="{4939D8F9-1C09-4B89-81DD-1388DF8889D2}">
      <dsp:nvSpPr>
        <dsp:cNvPr id="0" name=""/>
        <dsp:cNvSpPr/>
      </dsp:nvSpPr>
      <dsp:spPr>
        <a:xfrm>
          <a:off x="51705" y="2387053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D6CF-F8B1-4812-85EC-8F9667D12533}">
      <dsp:nvSpPr>
        <dsp:cNvPr id="0" name=""/>
        <dsp:cNvSpPr/>
      </dsp:nvSpPr>
      <dsp:spPr>
        <a:xfrm>
          <a:off x="-3385580" y="-520645"/>
          <a:ext cx="4036902" cy="4036902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AA255-4EC2-4296-9996-1536BD2D1626}">
      <dsp:nvSpPr>
        <dsp:cNvPr id="0" name=""/>
        <dsp:cNvSpPr/>
      </dsp:nvSpPr>
      <dsp:spPr>
        <a:xfrm>
          <a:off x="285812" y="187165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Content Focus</a:t>
          </a:r>
          <a:endParaRPr lang="en-US" sz="1400" kern="1200" dirty="0"/>
        </a:p>
      </dsp:txBody>
      <dsp:txXfrm>
        <a:off x="285812" y="187165"/>
        <a:ext cx="3697458" cy="374571"/>
      </dsp:txXfrm>
    </dsp:sp>
    <dsp:sp modelId="{4C1D753F-782C-4CB1-970E-96233ED0A828}">
      <dsp:nvSpPr>
        <dsp:cNvPr id="0" name=""/>
        <dsp:cNvSpPr/>
      </dsp:nvSpPr>
      <dsp:spPr>
        <a:xfrm>
          <a:off x="51705" y="140344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4487C-0811-4270-AE13-86B21F2620BD}">
      <dsp:nvSpPr>
        <dsp:cNvPr id="0" name=""/>
        <dsp:cNvSpPr/>
      </dsp:nvSpPr>
      <dsp:spPr>
        <a:xfrm>
          <a:off x="554219" y="748843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  <a:endParaRPr lang="en-US" sz="1400" kern="1200" dirty="0"/>
        </a:p>
      </dsp:txBody>
      <dsp:txXfrm>
        <a:off x="554219" y="748843"/>
        <a:ext cx="3429051" cy="374571"/>
      </dsp:txXfrm>
    </dsp:sp>
    <dsp:sp modelId="{F8EEAF57-B7F5-4122-81D8-7106FE9FFA85}">
      <dsp:nvSpPr>
        <dsp:cNvPr id="0" name=""/>
        <dsp:cNvSpPr/>
      </dsp:nvSpPr>
      <dsp:spPr>
        <a:xfrm>
          <a:off x="320112" y="702021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ECFDF-4A65-44D9-B92B-F98C52BB81DE}">
      <dsp:nvSpPr>
        <dsp:cNvPr id="0" name=""/>
        <dsp:cNvSpPr/>
      </dsp:nvSpPr>
      <dsp:spPr>
        <a:xfrm>
          <a:off x="636598" y="1310520"/>
          <a:ext cx="3346672" cy="37457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Broader Base</a:t>
          </a:r>
          <a:endParaRPr lang="en-US" sz="1400" kern="1200" dirty="0"/>
        </a:p>
      </dsp:txBody>
      <dsp:txXfrm>
        <a:off x="636598" y="1310520"/>
        <a:ext cx="3346672" cy="374571"/>
      </dsp:txXfrm>
    </dsp:sp>
    <dsp:sp modelId="{EA6F5DDB-B4B0-4A88-9521-0277060F21B6}">
      <dsp:nvSpPr>
        <dsp:cNvPr id="0" name=""/>
        <dsp:cNvSpPr/>
      </dsp:nvSpPr>
      <dsp:spPr>
        <a:xfrm>
          <a:off x="402491" y="1263698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09490-2B33-4716-BCCF-BA94D6939368}">
      <dsp:nvSpPr>
        <dsp:cNvPr id="0" name=""/>
        <dsp:cNvSpPr/>
      </dsp:nvSpPr>
      <dsp:spPr>
        <a:xfrm>
          <a:off x="554219" y="1872197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Productizing Knowledge</a:t>
          </a:r>
          <a:endParaRPr lang="en-US" sz="1400" kern="1200" dirty="0"/>
        </a:p>
      </dsp:txBody>
      <dsp:txXfrm>
        <a:off x="554219" y="1872197"/>
        <a:ext cx="3429051" cy="374571"/>
      </dsp:txXfrm>
    </dsp:sp>
    <dsp:sp modelId="{F4F5A72D-FCC4-4706-845B-F0BCCD91A966}">
      <dsp:nvSpPr>
        <dsp:cNvPr id="0" name=""/>
        <dsp:cNvSpPr/>
      </dsp:nvSpPr>
      <dsp:spPr>
        <a:xfrm>
          <a:off x="320112" y="1825376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D5643-EAD4-4BAB-8703-CD61D45F2FC7}">
      <dsp:nvSpPr>
        <dsp:cNvPr id="0" name=""/>
        <dsp:cNvSpPr/>
      </dsp:nvSpPr>
      <dsp:spPr>
        <a:xfrm>
          <a:off x="285812" y="2433874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Reciprocity</a:t>
          </a:r>
          <a:endParaRPr lang="en-US" sz="1400" kern="1200" dirty="0"/>
        </a:p>
      </dsp:txBody>
      <dsp:txXfrm>
        <a:off x="285812" y="2433874"/>
        <a:ext cx="3697458" cy="374571"/>
      </dsp:txXfrm>
    </dsp:sp>
    <dsp:sp modelId="{4939D8F9-1C09-4B89-81DD-1388DF8889D2}">
      <dsp:nvSpPr>
        <dsp:cNvPr id="0" name=""/>
        <dsp:cNvSpPr/>
      </dsp:nvSpPr>
      <dsp:spPr>
        <a:xfrm>
          <a:off x="51705" y="2387053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D6CF-F8B1-4812-85EC-8F9667D12533}">
      <dsp:nvSpPr>
        <dsp:cNvPr id="0" name=""/>
        <dsp:cNvSpPr/>
      </dsp:nvSpPr>
      <dsp:spPr>
        <a:xfrm>
          <a:off x="-3385580" y="-520645"/>
          <a:ext cx="4036902" cy="4036902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AA255-4EC2-4296-9996-1536BD2D1626}">
      <dsp:nvSpPr>
        <dsp:cNvPr id="0" name=""/>
        <dsp:cNvSpPr/>
      </dsp:nvSpPr>
      <dsp:spPr>
        <a:xfrm>
          <a:off x="285812" y="187165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Content Focus</a:t>
          </a:r>
          <a:endParaRPr lang="en-US" sz="1400" kern="1200" dirty="0"/>
        </a:p>
      </dsp:txBody>
      <dsp:txXfrm>
        <a:off x="285812" y="187165"/>
        <a:ext cx="3697458" cy="374571"/>
      </dsp:txXfrm>
    </dsp:sp>
    <dsp:sp modelId="{4C1D753F-782C-4CB1-970E-96233ED0A828}">
      <dsp:nvSpPr>
        <dsp:cNvPr id="0" name=""/>
        <dsp:cNvSpPr/>
      </dsp:nvSpPr>
      <dsp:spPr>
        <a:xfrm>
          <a:off x="51705" y="140344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4487C-0811-4270-AE13-86B21F2620BD}">
      <dsp:nvSpPr>
        <dsp:cNvPr id="0" name=""/>
        <dsp:cNvSpPr/>
      </dsp:nvSpPr>
      <dsp:spPr>
        <a:xfrm>
          <a:off x="554219" y="748843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  <a:endParaRPr lang="en-US" sz="1400" kern="1200" dirty="0"/>
        </a:p>
      </dsp:txBody>
      <dsp:txXfrm>
        <a:off x="554219" y="748843"/>
        <a:ext cx="3429051" cy="374571"/>
      </dsp:txXfrm>
    </dsp:sp>
    <dsp:sp modelId="{F8EEAF57-B7F5-4122-81D8-7106FE9FFA85}">
      <dsp:nvSpPr>
        <dsp:cNvPr id="0" name=""/>
        <dsp:cNvSpPr/>
      </dsp:nvSpPr>
      <dsp:spPr>
        <a:xfrm>
          <a:off x="320112" y="702021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ECFDF-4A65-44D9-B92B-F98C52BB81DE}">
      <dsp:nvSpPr>
        <dsp:cNvPr id="0" name=""/>
        <dsp:cNvSpPr/>
      </dsp:nvSpPr>
      <dsp:spPr>
        <a:xfrm>
          <a:off x="636598" y="1310520"/>
          <a:ext cx="3346672" cy="37457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Broader Base</a:t>
          </a:r>
          <a:endParaRPr lang="en-US" sz="1400" kern="1200" dirty="0"/>
        </a:p>
      </dsp:txBody>
      <dsp:txXfrm>
        <a:off x="636598" y="1310520"/>
        <a:ext cx="3346672" cy="374571"/>
      </dsp:txXfrm>
    </dsp:sp>
    <dsp:sp modelId="{EA6F5DDB-B4B0-4A88-9521-0277060F21B6}">
      <dsp:nvSpPr>
        <dsp:cNvPr id="0" name=""/>
        <dsp:cNvSpPr/>
      </dsp:nvSpPr>
      <dsp:spPr>
        <a:xfrm>
          <a:off x="402491" y="1263698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09490-2B33-4716-BCCF-BA94D6939368}">
      <dsp:nvSpPr>
        <dsp:cNvPr id="0" name=""/>
        <dsp:cNvSpPr/>
      </dsp:nvSpPr>
      <dsp:spPr>
        <a:xfrm>
          <a:off x="554219" y="1872197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Productizing Knowledge</a:t>
          </a:r>
          <a:endParaRPr lang="en-US" sz="1400" kern="1200" dirty="0"/>
        </a:p>
      </dsp:txBody>
      <dsp:txXfrm>
        <a:off x="554219" y="1872197"/>
        <a:ext cx="3429051" cy="374571"/>
      </dsp:txXfrm>
    </dsp:sp>
    <dsp:sp modelId="{F4F5A72D-FCC4-4706-845B-F0BCCD91A966}">
      <dsp:nvSpPr>
        <dsp:cNvPr id="0" name=""/>
        <dsp:cNvSpPr/>
      </dsp:nvSpPr>
      <dsp:spPr>
        <a:xfrm>
          <a:off x="320112" y="1825376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D5643-EAD4-4BAB-8703-CD61D45F2FC7}">
      <dsp:nvSpPr>
        <dsp:cNvPr id="0" name=""/>
        <dsp:cNvSpPr/>
      </dsp:nvSpPr>
      <dsp:spPr>
        <a:xfrm>
          <a:off x="285812" y="2433874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Reciprocity</a:t>
          </a:r>
          <a:endParaRPr lang="en-US" sz="1400" kern="1200" dirty="0"/>
        </a:p>
      </dsp:txBody>
      <dsp:txXfrm>
        <a:off x="285812" y="2433874"/>
        <a:ext cx="3697458" cy="374571"/>
      </dsp:txXfrm>
    </dsp:sp>
    <dsp:sp modelId="{4939D8F9-1C09-4B89-81DD-1388DF8889D2}">
      <dsp:nvSpPr>
        <dsp:cNvPr id="0" name=""/>
        <dsp:cNvSpPr/>
      </dsp:nvSpPr>
      <dsp:spPr>
        <a:xfrm>
          <a:off x="51705" y="2387053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D6CF-F8B1-4812-85EC-8F9667D12533}">
      <dsp:nvSpPr>
        <dsp:cNvPr id="0" name=""/>
        <dsp:cNvSpPr/>
      </dsp:nvSpPr>
      <dsp:spPr>
        <a:xfrm>
          <a:off x="-3385580" y="-520645"/>
          <a:ext cx="4036902" cy="4036902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AA255-4EC2-4296-9996-1536BD2D1626}">
      <dsp:nvSpPr>
        <dsp:cNvPr id="0" name=""/>
        <dsp:cNvSpPr/>
      </dsp:nvSpPr>
      <dsp:spPr>
        <a:xfrm>
          <a:off x="285812" y="187165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Content Focus</a:t>
          </a:r>
          <a:endParaRPr lang="en-US" sz="1400" kern="1200" dirty="0"/>
        </a:p>
      </dsp:txBody>
      <dsp:txXfrm>
        <a:off x="285812" y="187165"/>
        <a:ext cx="3697458" cy="374571"/>
      </dsp:txXfrm>
    </dsp:sp>
    <dsp:sp modelId="{4C1D753F-782C-4CB1-970E-96233ED0A828}">
      <dsp:nvSpPr>
        <dsp:cNvPr id="0" name=""/>
        <dsp:cNvSpPr/>
      </dsp:nvSpPr>
      <dsp:spPr>
        <a:xfrm>
          <a:off x="51705" y="140344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94487C-0811-4270-AE13-86B21F2620BD}">
      <dsp:nvSpPr>
        <dsp:cNvPr id="0" name=""/>
        <dsp:cNvSpPr/>
      </dsp:nvSpPr>
      <dsp:spPr>
        <a:xfrm>
          <a:off x="554219" y="748843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  <a:endParaRPr lang="en-US" sz="1400" kern="1200" dirty="0"/>
        </a:p>
      </dsp:txBody>
      <dsp:txXfrm>
        <a:off x="554219" y="748843"/>
        <a:ext cx="3429051" cy="374571"/>
      </dsp:txXfrm>
    </dsp:sp>
    <dsp:sp modelId="{F8EEAF57-B7F5-4122-81D8-7106FE9FFA85}">
      <dsp:nvSpPr>
        <dsp:cNvPr id="0" name=""/>
        <dsp:cNvSpPr/>
      </dsp:nvSpPr>
      <dsp:spPr>
        <a:xfrm>
          <a:off x="320112" y="702021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ECFDF-4A65-44D9-B92B-F98C52BB81DE}">
      <dsp:nvSpPr>
        <dsp:cNvPr id="0" name=""/>
        <dsp:cNvSpPr/>
      </dsp:nvSpPr>
      <dsp:spPr>
        <a:xfrm>
          <a:off x="636598" y="1310520"/>
          <a:ext cx="3346672" cy="37457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Broader Base</a:t>
          </a:r>
          <a:endParaRPr lang="en-US" sz="1400" kern="1200" dirty="0"/>
        </a:p>
      </dsp:txBody>
      <dsp:txXfrm>
        <a:off x="636598" y="1310520"/>
        <a:ext cx="3346672" cy="374571"/>
      </dsp:txXfrm>
    </dsp:sp>
    <dsp:sp modelId="{EA6F5DDB-B4B0-4A88-9521-0277060F21B6}">
      <dsp:nvSpPr>
        <dsp:cNvPr id="0" name=""/>
        <dsp:cNvSpPr/>
      </dsp:nvSpPr>
      <dsp:spPr>
        <a:xfrm>
          <a:off x="402491" y="1263698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09490-2B33-4716-BCCF-BA94D6939368}">
      <dsp:nvSpPr>
        <dsp:cNvPr id="0" name=""/>
        <dsp:cNvSpPr/>
      </dsp:nvSpPr>
      <dsp:spPr>
        <a:xfrm>
          <a:off x="554219" y="1872197"/>
          <a:ext cx="3429051" cy="374571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Productizing Knowledge</a:t>
          </a:r>
          <a:endParaRPr lang="en-US" sz="1400" kern="1200" dirty="0"/>
        </a:p>
      </dsp:txBody>
      <dsp:txXfrm>
        <a:off x="554219" y="1872197"/>
        <a:ext cx="3429051" cy="374571"/>
      </dsp:txXfrm>
    </dsp:sp>
    <dsp:sp modelId="{F4F5A72D-FCC4-4706-845B-F0BCCD91A966}">
      <dsp:nvSpPr>
        <dsp:cNvPr id="0" name=""/>
        <dsp:cNvSpPr/>
      </dsp:nvSpPr>
      <dsp:spPr>
        <a:xfrm>
          <a:off x="320112" y="1825376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D5643-EAD4-4BAB-8703-CD61D45F2FC7}">
      <dsp:nvSpPr>
        <dsp:cNvPr id="0" name=""/>
        <dsp:cNvSpPr/>
      </dsp:nvSpPr>
      <dsp:spPr>
        <a:xfrm>
          <a:off x="285812" y="2433874"/>
          <a:ext cx="3697458" cy="37457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31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Reciprocity</a:t>
          </a:r>
          <a:endParaRPr lang="en-US" sz="1400" kern="1200" dirty="0"/>
        </a:p>
      </dsp:txBody>
      <dsp:txXfrm>
        <a:off x="285812" y="2433874"/>
        <a:ext cx="3697458" cy="374571"/>
      </dsp:txXfrm>
    </dsp:sp>
    <dsp:sp modelId="{4939D8F9-1C09-4B89-81DD-1388DF8889D2}">
      <dsp:nvSpPr>
        <dsp:cNvPr id="0" name=""/>
        <dsp:cNvSpPr/>
      </dsp:nvSpPr>
      <dsp:spPr>
        <a:xfrm>
          <a:off x="51705" y="2387053"/>
          <a:ext cx="468214" cy="46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DDCA-09CF-4CC2-90B1-79C709D432B2}">
      <dsp:nvSpPr>
        <dsp:cNvPr id="0" name=""/>
        <dsp:cNvSpPr/>
      </dsp:nvSpPr>
      <dsp:spPr>
        <a:xfrm>
          <a:off x="0" y="688526"/>
          <a:ext cx="82700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A1A10-A144-4B89-8ECD-816FCCE78815}">
      <dsp:nvSpPr>
        <dsp:cNvPr id="0" name=""/>
        <dsp:cNvSpPr/>
      </dsp:nvSpPr>
      <dsp:spPr>
        <a:xfrm>
          <a:off x="413502" y="452365"/>
          <a:ext cx="57890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12" tIns="0" rIns="2188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Knowledge Management Is Expensive</a:t>
          </a:r>
          <a:endParaRPr lang="en-US" sz="1600" kern="1200" dirty="0"/>
        </a:p>
      </dsp:txBody>
      <dsp:txXfrm>
        <a:off x="436559" y="475422"/>
        <a:ext cx="5742925" cy="426206"/>
      </dsp:txXfrm>
    </dsp:sp>
    <dsp:sp modelId="{0C409054-B2A8-4112-89FC-34DC44AA339A}">
      <dsp:nvSpPr>
        <dsp:cNvPr id="0" name=""/>
        <dsp:cNvSpPr/>
      </dsp:nvSpPr>
      <dsp:spPr>
        <a:xfrm>
          <a:off x="0" y="1414285"/>
          <a:ext cx="82700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0709E-F5FA-46B9-BEA8-A98E0D50E46C}">
      <dsp:nvSpPr>
        <dsp:cNvPr id="0" name=""/>
        <dsp:cNvSpPr/>
      </dsp:nvSpPr>
      <dsp:spPr>
        <a:xfrm>
          <a:off x="413502" y="1178126"/>
          <a:ext cx="57890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12" tIns="0" rIns="2188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Incompatible Combinations of Technology and People</a:t>
          </a:r>
          <a:endParaRPr lang="en-US" sz="1600" kern="1200" dirty="0"/>
        </a:p>
      </dsp:txBody>
      <dsp:txXfrm>
        <a:off x="436559" y="1201183"/>
        <a:ext cx="5742925" cy="426206"/>
      </dsp:txXfrm>
    </dsp:sp>
    <dsp:sp modelId="{020E1306-FFCA-4B7A-9E76-C83E08F552C7}">
      <dsp:nvSpPr>
        <dsp:cNvPr id="0" name=""/>
        <dsp:cNvSpPr/>
      </dsp:nvSpPr>
      <dsp:spPr>
        <a:xfrm>
          <a:off x="0" y="2140045"/>
          <a:ext cx="82700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25489-3AEC-469B-B7D6-F1CB5CCBA6E8}">
      <dsp:nvSpPr>
        <dsp:cNvPr id="0" name=""/>
        <dsp:cNvSpPr/>
      </dsp:nvSpPr>
      <dsp:spPr>
        <a:xfrm>
          <a:off x="413502" y="1903886"/>
          <a:ext cx="57890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12" tIns="0" rIns="2188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Knowledge Markets, Not Hierarchies</a:t>
          </a:r>
          <a:endParaRPr lang="en-US" sz="1600" b="1" i="1" kern="1200" dirty="0"/>
        </a:p>
      </dsp:txBody>
      <dsp:txXfrm>
        <a:off x="436559" y="1926943"/>
        <a:ext cx="574292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5658F-5A43-4F61-8A22-DAEC04E90DD5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4B022-8D80-4CBE-AED2-2CA72700F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102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B022-8D80-4CBE-AED2-2CA72700F4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13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telephone, the fax, and the newspaper are successful devices not because they carry</a:t>
            </a:r>
          </a:p>
          <a:p>
            <a:r>
              <a:rPr lang="en-US" dirty="0" smtClean="0"/>
              <a:t>information but because they are deeply embedded in the communities within a company.</a:t>
            </a:r>
          </a:p>
          <a:p>
            <a:r>
              <a:rPr lang="en-US" dirty="0" smtClean="0"/>
              <a:t>For this reason, the telephone is perhaps the best role model for a knowledge management</a:t>
            </a:r>
          </a:p>
          <a:p>
            <a:r>
              <a:rPr lang="en-US" dirty="0" smtClean="0"/>
              <a:t>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B022-8D80-4CBE-AED2-2CA72700F4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05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42825" y="2863207"/>
            <a:ext cx="32251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kumimoji="0" lang="en-US" altLang="ko-KR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Amrit</a:t>
            </a:r>
            <a:r>
              <a:rPr kumimoji="0" lang="en-US" altLang="ko-KR" sz="1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Tiwana</a:t>
            </a:r>
            <a:endParaRPr kumimoji="0" lang="en-US" altLang="ko-KR" sz="1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42825" y="2041186"/>
            <a:ext cx="32251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Road to Knowledge Management System</a:t>
            </a:r>
          </a:p>
        </p:txBody>
      </p:sp>
    </p:spTree>
    <p:extLst>
      <p:ext uri="{BB962C8B-B14F-4D97-AF65-F5344CB8AC3E}">
        <p14:creationId xmlns=""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Sharing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The Collaborative Nature of Knowledge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691680" y="1664245"/>
            <a:ext cx="7211144" cy="2995737"/>
          </a:xfrm>
        </p:spPr>
        <p:txBody>
          <a:bodyPr/>
          <a:lstStyle/>
          <a:p>
            <a:r>
              <a:rPr lang="en-US" dirty="0"/>
              <a:t>this stage comprises disseminating and making available what is already known. An </a:t>
            </a:r>
            <a:r>
              <a:rPr lang="en-US" dirty="0" smtClean="0"/>
              <a:t> expert </a:t>
            </a:r>
            <a:r>
              <a:rPr lang="en-US" dirty="0"/>
              <a:t>system that helps a novice technical support person answer tech support calls at the help desks of Microsoft is a good example of knowledge that is being shared </a:t>
            </a:r>
            <a:r>
              <a:rPr lang="en-US" dirty="0" smtClean="0"/>
              <a:t>  with </a:t>
            </a:r>
            <a:r>
              <a:rPr lang="en-US" dirty="0"/>
              <a:t>that person.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characteristic that distinguishes a firm's knowledge from its information assets is </a:t>
            </a:r>
            <a:r>
              <a:rPr lang="en-US" dirty="0" smtClean="0"/>
              <a:t>the foundation </a:t>
            </a:r>
            <a:r>
              <a:rPr lang="en-US" dirty="0"/>
              <a:t>on which knowledge is primarily built. </a:t>
            </a:r>
            <a:endParaRPr lang="en-US" dirty="0" smtClean="0"/>
          </a:p>
          <a:p>
            <a:r>
              <a:rPr lang="en-US" dirty="0" smtClean="0"/>
              <a:t>Collaborative </a:t>
            </a:r>
            <a:r>
              <a:rPr lang="en-US" dirty="0"/>
              <a:t>problem solving</a:t>
            </a:r>
            <a:r>
              <a:rPr lang="en-US" dirty="0" smtClean="0"/>
              <a:t>, conversations</a:t>
            </a:r>
            <a:r>
              <a:rPr lang="en-US" dirty="0"/>
              <a:t>, and teamwork generate a significant </a:t>
            </a:r>
            <a:r>
              <a:rPr lang="en-US" dirty="0" smtClean="0"/>
              <a:t>   proportion </a:t>
            </a:r>
            <a:r>
              <a:rPr lang="en-US" dirty="0"/>
              <a:t>of the knowledge assets </a:t>
            </a:r>
            <a:r>
              <a:rPr lang="en-US" dirty="0" smtClean="0"/>
              <a:t>that exist </a:t>
            </a:r>
            <a:r>
              <a:rPr lang="en-US" dirty="0"/>
              <a:t>within a firm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23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Utilization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563638"/>
            <a:ext cx="6912768" cy="460648"/>
          </a:xfrm>
        </p:spPr>
        <p:txBody>
          <a:bodyPr/>
          <a:lstStyle/>
          <a:p>
            <a:r>
              <a:rPr lang="en-US" b="1" i="1" dirty="0"/>
              <a:t>The Telephone as a Role Model for KM Systems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2211710"/>
            <a:ext cx="6912768" cy="216024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first technology </a:t>
            </a:r>
            <a:r>
              <a:rPr lang="en-US" dirty="0"/>
              <a:t>that comes to the minds of most managers is their intranet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But what often </a:t>
            </a:r>
            <a:r>
              <a:rPr lang="en-US" dirty="0" smtClean="0"/>
              <a:t>is forgotten </a:t>
            </a:r>
            <a:r>
              <a:rPr lang="en-US" dirty="0"/>
              <a:t>is a device as common as their coffeepot and arguably more useful than </a:t>
            </a:r>
            <a:r>
              <a:rPr lang="en-US" dirty="0" smtClean="0"/>
              <a:t>their </a:t>
            </a:r>
            <a:r>
              <a:rPr lang="en-US" dirty="0" err="1" smtClean="0"/>
              <a:t>PalmPilot</a:t>
            </a:r>
            <a:r>
              <a:rPr lang="en-US" dirty="0"/>
              <a:t>: the </a:t>
            </a:r>
            <a:r>
              <a:rPr lang="en-US" dirty="0" smtClean="0"/>
              <a:t>telephone</a:t>
            </a:r>
          </a:p>
          <a:p>
            <a:endParaRPr lang="en-US" dirty="0"/>
          </a:p>
          <a:p>
            <a:r>
              <a:rPr lang="en-US" dirty="0"/>
              <a:t>The telephone represents the best set of characteristics that one</a:t>
            </a:r>
          </a:p>
          <a:p>
            <a:r>
              <a:rPr lang="en-US" dirty="0"/>
              <a:t>could wish for in a system that supports knowledge flow effectively. As you speak into </a:t>
            </a:r>
            <a:r>
              <a:rPr lang="en-US" dirty="0" smtClean="0"/>
              <a:t>the telephone</a:t>
            </a:r>
            <a:r>
              <a:rPr lang="en-US" dirty="0"/>
              <a:t>, you can convey context, meaning, an attitude, and tone, along with </a:t>
            </a:r>
            <a:r>
              <a:rPr lang="en-US" dirty="0" smtClean="0"/>
              <a:t>information and </a:t>
            </a:r>
            <a:r>
              <a:rPr lang="en-US" dirty="0"/>
              <a:t>data.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84355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Knowledge utilization comes into the picture when learning is integrated into </a:t>
            </a:r>
            <a:r>
              <a:rPr lang="en-US" dirty="0" smtClean="0"/>
              <a:t>the organization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238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39952" y="213970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Knowledge Management Systems and Existing Technology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82653"/>
            <a:ext cx="2096788" cy="1508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0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Between a KM System and a Data Warehouse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2373371608"/>
              </p:ext>
            </p:extLst>
          </p:nvPr>
        </p:nvGraphicFramePr>
        <p:xfrm>
          <a:off x="406400" y="1808163"/>
          <a:ext cx="4381624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148064" y="1995686"/>
            <a:ext cx="388843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 data warehouse focuses more </a:t>
            </a:r>
            <a:r>
              <a:rPr lang="en-US" dirty="0" smtClean="0"/>
              <a:t>on </a:t>
            </a:r>
            <a:r>
              <a:rPr lang="en-US" dirty="0"/>
              <a:t>highly structured content,  </a:t>
            </a:r>
            <a:r>
              <a:rPr lang="en-US" dirty="0" smtClean="0"/>
              <a:t>whereas </a:t>
            </a:r>
            <a:r>
              <a:rPr lang="en-US" dirty="0"/>
              <a:t>a </a:t>
            </a:r>
            <a:r>
              <a:rPr lang="en-US" dirty="0" smtClean="0"/>
              <a:t>knowledge management </a:t>
            </a:r>
            <a:r>
              <a:rPr lang="en-US" dirty="0"/>
              <a:t>system needs to support both informal </a:t>
            </a:r>
            <a:r>
              <a:rPr lang="en-US" dirty="0" smtClean="0"/>
              <a:t>   and </a:t>
            </a:r>
            <a:r>
              <a:rPr lang="en-US" dirty="0"/>
              <a:t>formal (highly unstructured as </a:t>
            </a:r>
            <a:r>
              <a:rPr lang="en-US" dirty="0" smtClean="0"/>
              <a:t>well as </a:t>
            </a:r>
            <a:r>
              <a:rPr lang="en-US" dirty="0"/>
              <a:t>highly structured) content </a:t>
            </a:r>
            <a:r>
              <a:rPr lang="en-US" dirty="0" smtClean="0"/>
              <a:t> and </a:t>
            </a:r>
            <a:r>
              <a:rPr lang="en-US" dirty="0"/>
              <a:t>everything in between.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787157" y="2000569"/>
            <a:ext cx="327309" cy="26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88856" y="2453919"/>
            <a:ext cx="327309" cy="26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48064" y="2005549"/>
            <a:ext cx="388843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 data warehouse is arguably a </a:t>
            </a:r>
            <a:r>
              <a:rPr lang="en-US" dirty="0" smtClean="0"/>
              <a:t>    resource </a:t>
            </a:r>
            <a:r>
              <a:rPr lang="en-US" dirty="0"/>
              <a:t>of unquestionable value </a:t>
            </a:r>
            <a:r>
              <a:rPr lang="en-US" dirty="0" smtClean="0"/>
              <a:t> when </a:t>
            </a:r>
            <a:r>
              <a:rPr lang="en-US" dirty="0"/>
              <a:t>you need to </a:t>
            </a:r>
            <a:r>
              <a:rPr lang="en-US" dirty="0" smtClean="0"/>
              <a:t>mine factual    data. </a:t>
            </a:r>
            <a:r>
              <a:rPr lang="en-US" dirty="0"/>
              <a:t>When such data is mined </a:t>
            </a:r>
            <a:r>
              <a:rPr lang="en-US" dirty="0" smtClean="0"/>
              <a:t>    and </a:t>
            </a:r>
            <a:r>
              <a:rPr lang="en-US" dirty="0"/>
              <a:t>interpreted, it provides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A knowledge </a:t>
            </a:r>
            <a:r>
              <a:rPr lang="en-US" dirty="0"/>
              <a:t>management system depends on much higher </a:t>
            </a:r>
            <a:r>
              <a:rPr lang="en-US" dirty="0" smtClean="0"/>
              <a:t>           contextual </a:t>
            </a:r>
            <a:r>
              <a:rPr lang="en-US" dirty="0"/>
              <a:t>focus than </a:t>
            </a:r>
            <a:r>
              <a:rPr lang="en-US" dirty="0" smtClean="0"/>
              <a:t>that typically </a:t>
            </a:r>
            <a:r>
              <a:rPr lang="en-US" dirty="0"/>
              <a:t>provided by data warehouses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788024" y="2931790"/>
            <a:ext cx="327309" cy="26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55701" y="1994329"/>
            <a:ext cx="388843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Since a data warehouse primarily </a:t>
            </a:r>
            <a:r>
              <a:rPr lang="en-US" dirty="0" smtClean="0"/>
              <a:t>  focuses </a:t>
            </a:r>
            <a:r>
              <a:rPr lang="en-US" dirty="0"/>
              <a:t>on clean, structured, and </a:t>
            </a:r>
            <a:r>
              <a:rPr lang="en-US" dirty="0" smtClean="0"/>
              <a:t> organized </a:t>
            </a:r>
            <a:r>
              <a:rPr lang="en-US" dirty="0"/>
              <a:t>data, the </a:t>
            </a:r>
            <a:r>
              <a:rPr lang="en-US" dirty="0" smtClean="0"/>
              <a:t>size of </a:t>
            </a:r>
            <a:r>
              <a:rPr lang="en-US" dirty="0"/>
              <a:t>a data warehouse is </a:t>
            </a:r>
            <a:r>
              <a:rPr lang="en-US" i="1" dirty="0"/>
              <a:t>always </a:t>
            </a:r>
            <a:r>
              <a:rPr lang="en-US" dirty="0"/>
              <a:t>large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/>
              <a:t>a knowledge management system might </a:t>
            </a:r>
            <a:r>
              <a:rPr lang="en-US" dirty="0" smtClean="0"/>
              <a:t>have storage </a:t>
            </a:r>
            <a:r>
              <a:rPr lang="en-US" dirty="0"/>
              <a:t>system sizes </a:t>
            </a:r>
            <a:r>
              <a:rPr lang="en-US" dirty="0" smtClean="0"/>
              <a:t>   ranging </a:t>
            </a:r>
            <a:r>
              <a:rPr lang="en-US" dirty="0"/>
              <a:t>from very small to </a:t>
            </a:r>
            <a:r>
              <a:rPr lang="en-US" dirty="0" smtClean="0"/>
              <a:t>         extremely </a:t>
            </a:r>
            <a:r>
              <a:rPr lang="en-US" dirty="0"/>
              <a:t>large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770091" y="3418923"/>
            <a:ext cx="327309" cy="26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55701" y="1994328"/>
            <a:ext cx="388843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content focus of a knowledge management system is on highly filtered information </a:t>
            </a:r>
            <a:r>
              <a:rPr lang="en-US" dirty="0" smtClean="0"/>
              <a:t>and on            knowledge</a:t>
            </a:r>
            <a:r>
              <a:rPr lang="en-US" dirty="0"/>
              <a:t>, whereas that of a data warehouse is on scrubbed, raw, </a:t>
            </a:r>
            <a:r>
              <a:rPr lang="en-US" dirty="0" smtClean="0"/>
              <a:t>    clean</a:t>
            </a:r>
            <a:r>
              <a:rPr lang="en-US" dirty="0"/>
              <a:t>, and </a:t>
            </a:r>
            <a:r>
              <a:rPr lang="en-US" dirty="0" smtClean="0"/>
              <a:t>organized data.</a:t>
            </a:r>
          </a:p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787704" y="3894079"/>
            <a:ext cx="327309" cy="26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788024" y="4352394"/>
            <a:ext cx="327309" cy="261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55701" y="1989126"/>
            <a:ext cx="388843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Because of the complex nature of </a:t>
            </a:r>
            <a:r>
              <a:rPr lang="en-US" dirty="0" smtClean="0"/>
              <a:t> retrieval </a:t>
            </a:r>
            <a:r>
              <a:rPr lang="en-US" dirty="0"/>
              <a:t>and classification requests that a KM </a:t>
            </a:r>
            <a:r>
              <a:rPr lang="en-US" dirty="0" smtClean="0"/>
              <a:t>system must </a:t>
            </a:r>
            <a:r>
              <a:rPr lang="en-US" dirty="0"/>
              <a:t>be able to handle, performance requirements and computing power needed for </a:t>
            </a:r>
            <a:r>
              <a:rPr lang="en-US" dirty="0" smtClean="0"/>
              <a:t>a knowledge </a:t>
            </a:r>
            <a:r>
              <a:rPr lang="en-US" dirty="0"/>
              <a:t>management system are much higher than those of a data warehouse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67048" y="2000569"/>
            <a:ext cx="388843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 data warehouse does not need </a:t>
            </a:r>
            <a:r>
              <a:rPr lang="en-US" dirty="0" smtClean="0"/>
              <a:t> to </a:t>
            </a:r>
            <a:r>
              <a:rPr lang="en-US" dirty="0"/>
              <a:t>be on a live network to function properly; however, </a:t>
            </a:r>
            <a:r>
              <a:rPr lang="en-US" dirty="0" smtClean="0"/>
              <a:t>this live </a:t>
            </a:r>
            <a:r>
              <a:rPr lang="en-US" dirty="0"/>
              <a:t>network is imperative for a knowledge management system that is trying to </a:t>
            </a:r>
            <a:r>
              <a:rPr lang="en-US" dirty="0" smtClean="0"/>
              <a:t> draw from resources </a:t>
            </a:r>
            <a:r>
              <a:rPr lang="en-US" dirty="0"/>
              <a:t>available </a:t>
            </a:r>
            <a:r>
              <a:rPr lang="en-US" dirty="0" smtClean="0"/>
              <a:t>      throughout </a:t>
            </a:r>
            <a:r>
              <a:rPr lang="en-US" dirty="0"/>
              <a:t>the entire enterprise and beyond it—from the Internet </a:t>
            </a:r>
            <a:r>
              <a:rPr lang="en-US" dirty="0" smtClean="0"/>
              <a:t>    and collaborative</a:t>
            </a:r>
            <a:r>
              <a:rPr lang="en-US" dirty="0"/>
              <a:t>, extended </a:t>
            </a:r>
            <a:r>
              <a:rPr lang="en-US" dirty="0" smtClean="0"/>
              <a:t>        enterprise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268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Differences Between a KM System, an Intranet, and an</a:t>
            </a:r>
          </a:p>
          <a:p>
            <a:r>
              <a:rPr lang="en-US" b="1" dirty="0"/>
              <a:t>Extranet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2494324370"/>
              </p:ext>
            </p:extLst>
          </p:nvPr>
        </p:nvGraphicFramePr>
        <p:xfrm>
          <a:off x="406400" y="1808163"/>
          <a:ext cx="4021584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5076056" y="1491630"/>
            <a:ext cx="3888432" cy="3240360"/>
          </a:xfrm>
          <a:prstGeom prst="wedgeRectCallout">
            <a:avLst>
              <a:gd name="adj1" fmla="val -65113"/>
              <a:gd name="adj2" fmla="val -28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Intranets focus more on efficient information delivery and publishing. The focus is often</a:t>
            </a:r>
          </a:p>
          <a:p>
            <a:r>
              <a:rPr lang="en-US" dirty="0"/>
              <a:t>more on fast, low-cost delivery throughout the enterprise and the extended enterprise.</a:t>
            </a:r>
          </a:p>
          <a:p>
            <a:r>
              <a:rPr lang="en-US" dirty="0"/>
              <a:t>However, knowledge management systems focus more on actionable information, in other</a:t>
            </a:r>
          </a:p>
          <a:p>
            <a:r>
              <a:rPr lang="en-US" dirty="0"/>
              <a:t>words, knowledge.</a:t>
            </a:r>
          </a:p>
        </p:txBody>
      </p:sp>
    </p:spTree>
    <p:extLst>
      <p:ext uri="{BB962C8B-B14F-4D97-AF65-F5344CB8AC3E}">
        <p14:creationId xmlns="" xmlns:p14="http://schemas.microsoft.com/office/powerpoint/2010/main" val="39173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Differences Between a KM System, an Intranet, and an</a:t>
            </a:r>
          </a:p>
          <a:p>
            <a:r>
              <a:rPr lang="en-US" b="1" dirty="0"/>
              <a:t>Extranet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1378136803"/>
              </p:ext>
            </p:extLst>
          </p:nvPr>
        </p:nvGraphicFramePr>
        <p:xfrm>
          <a:off x="406400" y="1808163"/>
          <a:ext cx="4021584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5076056" y="1491630"/>
            <a:ext cx="3888432" cy="3240360"/>
          </a:xfrm>
          <a:prstGeom prst="wedgeRectCallout">
            <a:avLst>
              <a:gd name="adj1" fmla="val -66246"/>
              <a:gd name="adj2" fmla="val -12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Performance demands on </a:t>
            </a:r>
            <a:r>
              <a:rPr lang="en-US" dirty="0" smtClean="0"/>
              <a:t>           knowledge </a:t>
            </a:r>
            <a:r>
              <a:rPr lang="en-US" dirty="0"/>
              <a:t>management systems </a:t>
            </a:r>
            <a:r>
              <a:rPr lang="en-US" dirty="0" smtClean="0"/>
              <a:t> are </a:t>
            </a:r>
            <a:r>
              <a:rPr lang="en-US" dirty="0"/>
              <a:t>often higher than on basic</a:t>
            </a:r>
          </a:p>
          <a:p>
            <a:r>
              <a:rPr lang="en-US" dirty="0"/>
              <a:t>intranets, both in terms of network bandwidth requirements and </a:t>
            </a:r>
            <a:r>
              <a:rPr lang="en-US" dirty="0" smtClean="0"/>
              <a:t>       processing </a:t>
            </a:r>
            <a:r>
              <a:rPr lang="en-US" dirty="0"/>
              <a:t>power demands.</a:t>
            </a:r>
          </a:p>
          <a:p>
            <a:r>
              <a:rPr lang="en-US" dirty="0"/>
              <a:t>While processing power is rarely </a:t>
            </a:r>
            <a:r>
              <a:rPr lang="en-US" dirty="0" smtClean="0"/>
              <a:t>   the </a:t>
            </a:r>
            <a:r>
              <a:rPr lang="en-US" dirty="0"/>
              <a:t>problem, network bandwidth </a:t>
            </a:r>
            <a:r>
              <a:rPr lang="en-US" dirty="0" smtClean="0"/>
              <a:t> often </a:t>
            </a:r>
            <a:r>
              <a:rPr lang="en-US" dirty="0"/>
              <a:t>is.</a:t>
            </a:r>
          </a:p>
        </p:txBody>
      </p:sp>
    </p:spTree>
    <p:extLst>
      <p:ext uri="{BB962C8B-B14F-4D97-AF65-F5344CB8AC3E}">
        <p14:creationId xmlns="" xmlns:p14="http://schemas.microsoft.com/office/powerpoint/2010/main" val="8375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Differences Between a KM System, an Intranet, and an</a:t>
            </a:r>
          </a:p>
          <a:p>
            <a:r>
              <a:rPr lang="en-US" b="1" dirty="0"/>
              <a:t>Extranet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2285835127"/>
              </p:ext>
            </p:extLst>
          </p:nvPr>
        </p:nvGraphicFramePr>
        <p:xfrm>
          <a:off x="406400" y="1808163"/>
          <a:ext cx="4021584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5076056" y="1491630"/>
            <a:ext cx="3888432" cy="3240360"/>
          </a:xfrm>
          <a:prstGeom prst="wedgeRectCallout">
            <a:avLst>
              <a:gd name="adj1" fmla="val -66246"/>
              <a:gd name="adj2" fmla="val 5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typical intranet often has a </a:t>
            </a:r>
            <a:r>
              <a:rPr lang="en-US" dirty="0" smtClean="0"/>
              <a:t>      broader </a:t>
            </a:r>
            <a:r>
              <a:rPr lang="en-US" dirty="0"/>
              <a:t>base and a more open </a:t>
            </a:r>
            <a:r>
              <a:rPr lang="en-US" dirty="0" smtClean="0"/>
              <a:t>    face </a:t>
            </a:r>
            <a:r>
              <a:rPr lang="en-US" dirty="0"/>
              <a:t>to the outside world </a:t>
            </a:r>
            <a:r>
              <a:rPr lang="en-US" dirty="0" smtClean="0"/>
              <a:t>such as  the </a:t>
            </a:r>
            <a:r>
              <a:rPr lang="en-US" dirty="0"/>
              <a:t>firm's major customers and </a:t>
            </a:r>
            <a:r>
              <a:rPr lang="en-US" dirty="0" smtClean="0"/>
              <a:t>    partners</a:t>
            </a:r>
            <a:r>
              <a:rPr lang="en-US" dirty="0"/>
              <a:t>. This is usually not the </a:t>
            </a:r>
            <a:r>
              <a:rPr lang="en-US" dirty="0" smtClean="0"/>
              <a:t>    case </a:t>
            </a:r>
            <a:r>
              <a:rPr lang="en-US" dirty="0"/>
              <a:t>with </a:t>
            </a:r>
            <a:r>
              <a:rPr lang="en-US" dirty="0" smtClean="0"/>
              <a:t>critical knowledge </a:t>
            </a:r>
            <a:r>
              <a:rPr lang="en-US" dirty="0"/>
              <a:t>management systems a company uses </a:t>
            </a:r>
            <a:r>
              <a:rPr lang="en-US" dirty="0" smtClean="0"/>
              <a:t>  to </a:t>
            </a:r>
            <a:r>
              <a:rPr lang="en-US" dirty="0"/>
              <a:t>gain a competitive edge and </a:t>
            </a:r>
            <a:r>
              <a:rPr lang="en-US" dirty="0" smtClean="0"/>
              <a:t>to leverage </a:t>
            </a:r>
            <a:r>
              <a:rPr lang="en-US" dirty="0"/>
              <a:t>business processes across an extended enterprise and the </a:t>
            </a:r>
            <a:r>
              <a:rPr lang="en-US" dirty="0" smtClean="0"/>
              <a:t>     firm's </a:t>
            </a:r>
            <a:r>
              <a:rPr lang="en-US" dirty="0"/>
              <a:t>value chain.</a:t>
            </a:r>
          </a:p>
        </p:txBody>
      </p:sp>
    </p:spTree>
    <p:extLst>
      <p:ext uri="{BB962C8B-B14F-4D97-AF65-F5344CB8AC3E}">
        <p14:creationId xmlns="" xmlns:p14="http://schemas.microsoft.com/office/powerpoint/2010/main" val="7587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Differences Between a KM System, an Intranet, and an</a:t>
            </a:r>
          </a:p>
          <a:p>
            <a:r>
              <a:rPr lang="en-US" b="1" dirty="0"/>
              <a:t>Extranet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332284300"/>
              </p:ext>
            </p:extLst>
          </p:nvPr>
        </p:nvGraphicFramePr>
        <p:xfrm>
          <a:off x="406400" y="1808163"/>
          <a:ext cx="4021584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5076056" y="1491630"/>
            <a:ext cx="3888432" cy="3240360"/>
          </a:xfrm>
          <a:prstGeom prst="wedgeRectCallout">
            <a:avLst>
              <a:gd name="adj1" fmla="val -65963"/>
              <a:gd name="adj2" fmla="val 23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Because intranets have a broader user base, they do not </a:t>
            </a:r>
            <a:r>
              <a:rPr lang="en-US" i="1" dirty="0"/>
              <a:t>productize </a:t>
            </a:r>
            <a:r>
              <a:rPr lang="en-US" dirty="0"/>
              <a:t>knowledge as much </a:t>
            </a:r>
            <a:r>
              <a:rPr lang="en-US" dirty="0" smtClean="0"/>
              <a:t>as knowledge </a:t>
            </a:r>
            <a:r>
              <a:rPr lang="en-US" dirty="0"/>
              <a:t>management systems do. A typical knowledge management system, </a:t>
            </a:r>
            <a:r>
              <a:rPr lang="en-US" dirty="0" smtClean="0"/>
              <a:t>  especially if it </a:t>
            </a:r>
            <a:r>
              <a:rPr lang="en-US" dirty="0"/>
              <a:t>uses push delivery, </a:t>
            </a:r>
            <a:r>
              <a:rPr lang="en-US" dirty="0" smtClean="0"/>
              <a:t> has </a:t>
            </a:r>
            <a:r>
              <a:rPr lang="en-US" dirty="0"/>
              <a:t>to do individual iteratively improved content customizations unlike</a:t>
            </a:r>
          </a:p>
          <a:p>
            <a:r>
              <a:rPr lang="en-US" dirty="0"/>
              <a:t>mass customization on which a </a:t>
            </a:r>
            <a:r>
              <a:rPr lang="en-US" dirty="0" smtClean="0"/>
              <a:t>    typical </a:t>
            </a:r>
            <a:r>
              <a:rPr lang="en-US" dirty="0"/>
              <a:t>intranet depends.</a:t>
            </a:r>
          </a:p>
        </p:txBody>
      </p:sp>
    </p:spTree>
    <p:extLst>
      <p:ext uri="{BB962C8B-B14F-4D97-AF65-F5344CB8AC3E}">
        <p14:creationId xmlns="" xmlns:p14="http://schemas.microsoft.com/office/powerpoint/2010/main" val="38158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Differences Between a KM System, an Intranet, and an</a:t>
            </a:r>
          </a:p>
          <a:p>
            <a:r>
              <a:rPr lang="en-US" b="1" dirty="0"/>
              <a:t>Extranet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2673342863"/>
              </p:ext>
            </p:extLst>
          </p:nvPr>
        </p:nvGraphicFramePr>
        <p:xfrm>
          <a:off x="406400" y="1808163"/>
          <a:ext cx="4021584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5076056" y="1491630"/>
            <a:ext cx="3888432" cy="3240360"/>
          </a:xfrm>
          <a:prstGeom prst="wedgeRectCallout">
            <a:avLst>
              <a:gd name="adj1" fmla="val -66530"/>
              <a:gd name="adj2" fmla="val 40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Information technology, the Internet, and the Web are far reaching. </a:t>
            </a:r>
            <a:r>
              <a:rPr lang="en-US" dirty="0" smtClean="0"/>
              <a:t>  However</a:t>
            </a:r>
            <a:r>
              <a:rPr lang="en-US" dirty="0"/>
              <a:t>, </a:t>
            </a:r>
            <a:r>
              <a:rPr lang="en-US" dirty="0" smtClean="0"/>
              <a:t>the assumption </a:t>
            </a:r>
            <a:r>
              <a:rPr lang="en-US" dirty="0"/>
              <a:t>that </a:t>
            </a:r>
            <a:r>
              <a:rPr lang="en-US" dirty="0" smtClean="0"/>
              <a:t>     knowledge </a:t>
            </a:r>
            <a:r>
              <a:rPr lang="en-US" dirty="0"/>
              <a:t>networks aided by these information networks will spread </a:t>
            </a:r>
            <a:r>
              <a:rPr lang="en-US" dirty="0" smtClean="0"/>
              <a:t>the same </a:t>
            </a:r>
            <a:r>
              <a:rPr lang="en-US" dirty="0"/>
              <a:t>way is fundamentally </a:t>
            </a:r>
            <a:r>
              <a:rPr lang="en-US" dirty="0" smtClean="0"/>
              <a:t>     flawed</a:t>
            </a:r>
            <a:r>
              <a:rPr lang="en-US" dirty="0"/>
              <a:t>. A knowledge network is </a:t>
            </a:r>
            <a:r>
              <a:rPr lang="en-US" dirty="0" smtClean="0"/>
              <a:t>   not </a:t>
            </a:r>
            <a:r>
              <a:rPr lang="en-US" dirty="0"/>
              <a:t>limited by its reach and </a:t>
            </a:r>
            <a:r>
              <a:rPr lang="en-US" dirty="0" smtClean="0"/>
              <a:t>the    extent </a:t>
            </a:r>
            <a:r>
              <a:rPr lang="en-US" dirty="0"/>
              <a:t>to which it can be used to </a:t>
            </a:r>
            <a:r>
              <a:rPr lang="en-US" dirty="0" smtClean="0"/>
              <a:t> communicate </a:t>
            </a:r>
            <a:r>
              <a:rPr lang="en-US" dirty="0"/>
              <a:t>but rather by the extent </a:t>
            </a:r>
            <a:r>
              <a:rPr lang="en-US" dirty="0" smtClean="0"/>
              <a:t>to </a:t>
            </a:r>
            <a:r>
              <a:rPr lang="en-US" dirty="0"/>
              <a:t>which it </a:t>
            </a:r>
            <a:r>
              <a:rPr lang="en-US" dirty="0" smtClean="0"/>
              <a:t>supports reciprocity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512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Differences Between a KM System and GroupWare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Our focus on the differentiation </a:t>
            </a:r>
            <a:r>
              <a:rPr lang="en-US" dirty="0" smtClean="0"/>
              <a:t>between GroupWare </a:t>
            </a:r>
            <a:r>
              <a:rPr lang="en-US" dirty="0"/>
              <a:t>and knowledge management systems is built around the </a:t>
            </a:r>
            <a:r>
              <a:rPr lang="en-US" dirty="0" smtClean="0"/>
              <a:t>following characteristics:</a:t>
            </a:r>
          </a:p>
          <a:p>
            <a:endParaRPr lang="en-US" dirty="0"/>
          </a:p>
          <a:p>
            <a:r>
              <a:rPr lang="en-US" dirty="0"/>
              <a:t>• Focus—function and content</a:t>
            </a:r>
          </a:p>
          <a:p>
            <a:r>
              <a:rPr lang="en-US" dirty="0"/>
              <a:t>• Archival versus generation functionality</a:t>
            </a:r>
          </a:p>
          <a:p>
            <a:r>
              <a:rPr lang="en-US" dirty="0"/>
              <a:t>• Internal versus external sources</a:t>
            </a:r>
          </a:p>
          <a:p>
            <a:r>
              <a:rPr lang="en-US" dirty="0"/>
              <a:t>• Relationship with knowledge generated from activities of the firm</a:t>
            </a:r>
          </a:p>
        </p:txBody>
      </p:sp>
    </p:spTree>
    <p:extLst>
      <p:ext uri="{BB962C8B-B14F-4D97-AF65-F5344CB8AC3E}">
        <p14:creationId xmlns="" xmlns:p14="http://schemas.microsoft.com/office/powerpoint/2010/main" val="2732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792088"/>
          </a:xfrm>
        </p:spPr>
        <p:txBody>
          <a:bodyPr/>
          <a:lstStyle/>
          <a:p>
            <a:r>
              <a:rPr lang="en-US" dirty="0"/>
              <a:t>what are the primary feeds to a knowledge management system</a:t>
            </a:r>
            <a:r>
              <a:rPr lang="en-US" dirty="0" smtClean="0"/>
              <a:t>?</a:t>
            </a:r>
          </a:p>
          <a:p>
            <a:r>
              <a:rPr lang="en-US" dirty="0"/>
              <a:t>Where does </a:t>
            </a:r>
            <a:r>
              <a:rPr lang="en-US" dirty="0" smtClean="0"/>
              <a:t>knowledge come </a:t>
            </a:r>
            <a:r>
              <a:rPr lang="en-US" dirty="0"/>
              <a:t>into the system from?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Knowledge 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860032" y="1808261"/>
            <a:ext cx="4176464" cy="2995737"/>
          </a:xfrm>
        </p:spPr>
        <p:txBody>
          <a:bodyPr/>
          <a:lstStyle/>
          <a:p>
            <a:r>
              <a:rPr lang="en-US" dirty="0"/>
              <a:t>it is clear that much of the knowledge can </a:t>
            </a:r>
            <a:r>
              <a:rPr lang="en-US" dirty="0" smtClean="0"/>
              <a:t>be  explicated</a:t>
            </a:r>
            <a:r>
              <a:rPr lang="en-US" dirty="0"/>
              <a:t>, put into systems, and reused.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some critical pieces of tacit </a:t>
            </a:r>
            <a:r>
              <a:rPr lang="en-US" dirty="0" smtClean="0"/>
              <a:t>knowledge are </a:t>
            </a:r>
            <a:r>
              <a:rPr lang="en-US" dirty="0"/>
              <a:t>extremely difficult, if not impossible, to </a:t>
            </a:r>
            <a:r>
              <a:rPr lang="en-US" dirty="0" smtClean="0"/>
              <a:t> externalize </a:t>
            </a:r>
            <a:r>
              <a:rPr lang="en-US" dirty="0"/>
              <a:t>in such a manner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25" t="16453" r="29760" b="12698"/>
          <a:stretch/>
        </p:blipFill>
        <p:spPr bwMode="auto">
          <a:xfrm>
            <a:off x="467544" y="1779662"/>
            <a:ext cx="4680520" cy="298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Differences From Project Management Tools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Although project management tools allow for the capture of formal structured </a:t>
            </a:r>
            <a:r>
              <a:rPr lang="en-US" dirty="0" smtClean="0"/>
              <a:t>      knowledge</a:t>
            </a:r>
            <a:r>
              <a:rPr lang="en-US" dirty="0"/>
              <a:t>, </a:t>
            </a:r>
            <a:r>
              <a:rPr lang="en-US" dirty="0" smtClean="0"/>
              <a:t>a system </a:t>
            </a:r>
            <a:r>
              <a:rPr lang="en-US" dirty="0"/>
              <a:t>needs to support some form of informal knowledge as well </a:t>
            </a:r>
            <a:r>
              <a:rPr lang="en-US" dirty="0" smtClean="0"/>
              <a:t>  to </a:t>
            </a:r>
            <a:r>
              <a:rPr lang="en-US" dirty="0"/>
              <a:t>"capture" at </a:t>
            </a:r>
            <a:r>
              <a:rPr lang="en-US" dirty="0" smtClean="0"/>
              <a:t>least some </a:t>
            </a:r>
            <a:r>
              <a:rPr lang="en-US" dirty="0"/>
              <a:t>portion of tacit knowledge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To transfer tacit knowledge from individuals to a repository</a:t>
            </a:r>
            <a:r>
              <a:rPr lang="en-US" dirty="0" smtClean="0"/>
              <a:t>, you </a:t>
            </a:r>
            <a:r>
              <a:rPr lang="en-US" dirty="0"/>
              <a:t>need to support </a:t>
            </a:r>
            <a:r>
              <a:rPr lang="en-US" dirty="0" smtClean="0"/>
              <a:t>  some </a:t>
            </a:r>
            <a:r>
              <a:rPr lang="en-US" dirty="0"/>
              <a:t>form of community-based electronic </a:t>
            </a:r>
            <a:r>
              <a:rPr lang="en-US" dirty="0" smtClean="0"/>
              <a:t>discussion</a:t>
            </a:r>
          </a:p>
          <a:p>
            <a:endParaRPr lang="en-US" dirty="0"/>
          </a:p>
          <a:p>
            <a:r>
              <a:rPr lang="en-US" dirty="0"/>
              <a:t>A key </a:t>
            </a:r>
            <a:r>
              <a:rPr lang="en-US" dirty="0" smtClean="0"/>
              <a:t>feature that </a:t>
            </a:r>
            <a:r>
              <a:rPr lang="en-US" dirty="0"/>
              <a:t>would differentiate a knowledge management support tool from a project </a:t>
            </a:r>
            <a:r>
              <a:rPr lang="en-US" dirty="0" smtClean="0"/>
              <a:t>management tool's </a:t>
            </a:r>
            <a:r>
              <a:rPr lang="en-US" dirty="0"/>
              <a:t>organizational memory store which is the ability to </a:t>
            </a:r>
            <a:r>
              <a:rPr lang="en-US" dirty="0" smtClean="0"/>
              <a:t>   capture </a:t>
            </a:r>
            <a:r>
              <a:rPr lang="en-US" dirty="0"/>
              <a:t>and retrieve </a:t>
            </a:r>
            <a:r>
              <a:rPr lang="en-US" dirty="0" err="1"/>
              <a:t>uncodified</a:t>
            </a:r>
            <a:r>
              <a:rPr lang="en-US" dirty="0"/>
              <a:t> </a:t>
            </a:r>
            <a:r>
              <a:rPr lang="en-US" dirty="0" smtClean="0"/>
              <a:t>or tacit </a:t>
            </a:r>
            <a:r>
              <a:rPr lang="en-US" dirty="0"/>
              <a:t>knowledge that can be slow and costly to </a:t>
            </a:r>
            <a:r>
              <a:rPr lang="en-US" dirty="0" smtClean="0"/>
              <a:t> transfer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52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Retrofitting Knowledge to Information Technology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must be treated as a driver for technology choice, </a:t>
            </a:r>
            <a:r>
              <a:rPr lang="en-US" dirty="0" smtClean="0"/>
              <a:t>                  not </a:t>
            </a:r>
            <a:r>
              <a:rPr lang="en-US" dirty="0"/>
              <a:t>vice </a:t>
            </a:r>
            <a:r>
              <a:rPr lang="en-US" dirty="0" smtClean="0"/>
              <a:t>versa</a:t>
            </a:r>
            <a:r>
              <a:rPr lang="en-US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355976" y="1808261"/>
            <a:ext cx="4546848" cy="2995737"/>
          </a:xfrm>
        </p:spPr>
        <p:txBody>
          <a:bodyPr/>
          <a:lstStyle/>
          <a:p>
            <a:pPr algn="ctr"/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technology </a:t>
            </a:r>
            <a:r>
              <a:rPr lang="en-US" sz="1800" dirty="0"/>
              <a:t>can be fitted to </a:t>
            </a:r>
            <a:r>
              <a:rPr lang="en-US" sz="1800" dirty="0" smtClean="0"/>
              <a:t>knowledge,  it </a:t>
            </a:r>
            <a:r>
              <a:rPr lang="en-US" sz="1800" dirty="0"/>
              <a:t>is meant to </a:t>
            </a:r>
            <a:r>
              <a:rPr lang="en-US" sz="1800" dirty="0" smtClean="0"/>
              <a:t>support</a:t>
            </a:r>
          </a:p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9662"/>
            <a:ext cx="2547937" cy="1790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35846"/>
            <a:ext cx="2088232" cy="1450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25333"/>
            <a:ext cx="2187897" cy="121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7519"/>
            <a:ext cx="1820203" cy="1214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222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283968" y="1808261"/>
            <a:ext cx="4618856" cy="2995737"/>
          </a:xfrm>
        </p:spPr>
        <p:txBody>
          <a:bodyPr/>
          <a:lstStyle/>
          <a:p>
            <a:r>
              <a:rPr lang="en-US" dirty="0"/>
              <a:t>The CKO title can be a misleading role definer. </a:t>
            </a:r>
            <a:r>
              <a:rPr lang="en-US" dirty="0" smtClean="0"/>
              <a:t>      Many </a:t>
            </a:r>
            <a:r>
              <a:rPr lang="en-US" dirty="0"/>
              <a:t>companies are structured in ways that do not allow a CKO, per </a:t>
            </a:r>
            <a:r>
              <a:rPr lang="en-US" dirty="0" smtClean="0"/>
              <a:t>se, to </a:t>
            </a:r>
            <a:r>
              <a:rPr lang="en-US" dirty="0"/>
              <a:t>oversee knowledge management. </a:t>
            </a:r>
            <a:endParaRPr lang="en-US" dirty="0" smtClean="0"/>
          </a:p>
          <a:p>
            <a:r>
              <a:rPr lang="en-US" dirty="0" smtClean="0"/>
              <a:t>Numerous </a:t>
            </a:r>
            <a:r>
              <a:rPr lang="en-US" dirty="0"/>
              <a:t>companies have scrapped the CKO title and assigned the role to </a:t>
            </a:r>
            <a:r>
              <a:rPr lang="en-US" dirty="0" smtClean="0"/>
              <a:t>equivalent high-level         managerial </a:t>
            </a:r>
            <a:r>
              <a:rPr lang="en-US" dirty="0"/>
              <a:t>workers such as competence managers and practice area specialists.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54" t="15988" r="41101" b="5208"/>
          <a:stretch/>
        </p:blipFill>
        <p:spPr bwMode="auto">
          <a:xfrm>
            <a:off x="107504" y="123478"/>
            <a:ext cx="4053245" cy="490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Survival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obvious question is why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smtClean="0"/>
              <a:t>knowledge-based economy</a:t>
            </a:r>
            <a:r>
              <a:rPr lang="en-US" dirty="0"/>
              <a:t>, survival depends on the best possible response to a multitude of </a:t>
            </a:r>
            <a:r>
              <a:rPr lang="en-US" dirty="0" smtClean="0"/>
              <a:t>  challenges. </a:t>
            </a:r>
            <a:endParaRPr lang="en-US" dirty="0"/>
          </a:p>
          <a:p>
            <a:r>
              <a:rPr lang="en-US" dirty="0"/>
              <a:t>Managing knowledge means more than just introducing powerful databases or intranets.</a:t>
            </a:r>
          </a:p>
          <a:p>
            <a:r>
              <a:rPr lang="en-US" dirty="0"/>
              <a:t>Managing it means adding or creating value by actively leveraging know-how, judgment</a:t>
            </a:r>
            <a:r>
              <a:rPr lang="en-US" dirty="0" smtClean="0"/>
              <a:t>, intuition</a:t>
            </a:r>
            <a:r>
              <a:rPr lang="en-US" dirty="0"/>
              <a:t>, and experience resident within and outside the company with a focus </a:t>
            </a:r>
            <a:r>
              <a:rPr lang="en-US" dirty="0" smtClean="0"/>
              <a:t>on: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Generating new </a:t>
            </a:r>
            <a:r>
              <a:rPr lang="en-US" b="1" dirty="0" smtClean="0"/>
              <a:t>knowledge	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Using accessible knowledge in making </a:t>
            </a:r>
            <a:r>
              <a:rPr lang="en-US" b="1" dirty="0" smtClean="0"/>
              <a:t>decisions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Embedding it in products, services, and </a:t>
            </a:r>
            <a:r>
              <a:rPr lang="en-US" b="1" dirty="0" smtClean="0"/>
              <a:t>processes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Facilitating knowledge </a:t>
            </a:r>
            <a:r>
              <a:rPr lang="en-US" b="1" dirty="0" smtClean="0"/>
              <a:t>growth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Transferring </a:t>
            </a:r>
            <a:r>
              <a:rPr lang="en-US" b="1" dirty="0"/>
              <a:t>existing </a:t>
            </a:r>
            <a:r>
              <a:rPr lang="en-US" b="1" dirty="0" smtClean="0"/>
              <a:t>knowledge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Integrating competitive </a:t>
            </a:r>
            <a:r>
              <a:rPr lang="en-US" b="1" dirty="0" smtClean="0"/>
              <a:t>intelligence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Driving </a:t>
            </a:r>
            <a:r>
              <a:rPr lang="en-US" b="1" dirty="0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41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Difficulties and Coping Mechanisms for Knowledge</a:t>
            </a:r>
          </a:p>
          <a:p>
            <a:r>
              <a:rPr lang="en-US" b="1" dirty="0"/>
              <a:t>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="" xmlns:p14="http://schemas.microsoft.com/office/powerpoint/2010/main" val="1556805909"/>
              </p:ext>
            </p:extLst>
          </p:nvPr>
        </p:nvGraphicFramePr>
        <p:xfrm>
          <a:off x="406400" y="1808163"/>
          <a:ext cx="8270056" cy="299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80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460648"/>
          </a:xfrm>
        </p:spPr>
        <p:txBody>
          <a:bodyPr/>
          <a:lstStyle/>
          <a:p>
            <a:r>
              <a:rPr lang="en-US" dirty="0"/>
              <a:t>Texas Instruments (TI)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1744" y="1491630"/>
            <a:ext cx="5462264" cy="2995737"/>
          </a:xfrm>
        </p:spPr>
        <p:txBody>
          <a:bodyPr/>
          <a:lstStyle/>
          <a:p>
            <a:r>
              <a:rPr lang="en-US" dirty="0"/>
              <a:t>Texas Instruments (TI) was low on its customer satisfaction</a:t>
            </a:r>
          </a:p>
          <a:p>
            <a:r>
              <a:rPr lang="en-US" dirty="0"/>
              <a:t>rankings in 1992 because of the company's unusual failure to</a:t>
            </a:r>
          </a:p>
          <a:p>
            <a:r>
              <a:rPr lang="en-US" dirty="0"/>
              <a:t>deliver semiconductors on time. TI's worldwide wafer</a:t>
            </a:r>
          </a:p>
          <a:p>
            <a:r>
              <a:rPr lang="en-US" dirty="0"/>
              <a:t>fabrication team adopted and transferred best practices</a:t>
            </a:r>
          </a:p>
          <a:p>
            <a:r>
              <a:rPr lang="en-US" dirty="0"/>
              <a:t>internally across several locations, effectively creating</a:t>
            </a:r>
          </a:p>
          <a:p>
            <a:r>
              <a:rPr lang="en-US" dirty="0"/>
              <a:t>additional wafer fabrication capacity that would have needed a</a:t>
            </a:r>
          </a:p>
          <a:p>
            <a:r>
              <a:rPr lang="en-US" dirty="0"/>
              <a:t>$500 million investment in a new fabrication plant. Besides</a:t>
            </a:r>
          </a:p>
          <a:p>
            <a:r>
              <a:rPr lang="en-US" dirty="0"/>
              <a:t>saving half a billion dollars in additional investments, this</a:t>
            </a:r>
          </a:p>
          <a:p>
            <a:r>
              <a:rPr lang="en-US" dirty="0"/>
              <a:t>knowledge-sharing initiative pulled up the company from the</a:t>
            </a:r>
          </a:p>
          <a:p>
            <a:r>
              <a:rPr lang="en-US" dirty="0"/>
              <a:t>bottom to the top position on its industry's customer</a:t>
            </a:r>
          </a:p>
          <a:p>
            <a:r>
              <a:rPr lang="en-US" dirty="0"/>
              <a:t>satisfaction rankings.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19645"/>
            <a:ext cx="5415508" cy="200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622"/>
            <a:ext cx="3384376" cy="1810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84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things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dirty="0"/>
              <a:t>Knowledge access is only the beginning of knowledge </a:t>
            </a:r>
            <a:r>
              <a:rPr lang="en-US" b="1" dirty="0" smtClean="0"/>
              <a:t>management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/>
              <a:t>Knowledge management is an infinite loop that never </a:t>
            </a:r>
            <a:r>
              <a:rPr lang="en-US" b="1" dirty="0" smtClean="0"/>
              <a:t>ends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b="1" dirty="0"/>
              <a:t>Organizational politics come into play when knowledge exists, is used, </a:t>
            </a:r>
            <a:r>
              <a:rPr lang="en-US" b="1" dirty="0" smtClean="0"/>
              <a:t>and</a:t>
            </a:r>
            <a:r>
              <a:rPr lang="id-ID" b="1" dirty="0" smtClean="0"/>
              <a:t> </a:t>
            </a:r>
            <a:r>
              <a:rPr lang="en-US" b="1" dirty="0" smtClean="0"/>
              <a:t>is </a:t>
            </a:r>
            <a:r>
              <a:rPr lang="en-US" b="1" dirty="0"/>
              <a:t>exchanged.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32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Companies Learn to Learn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Knowledge-Friendly </a:t>
            </a:r>
            <a:r>
              <a:rPr lang="en-US" b="1" dirty="0" smtClean="0"/>
              <a:t>Companies</a:t>
            </a:r>
          </a:p>
          <a:p>
            <a:r>
              <a:rPr lang="en-US" dirty="0" smtClean="0"/>
              <a:t>Knowledge-friendly </a:t>
            </a:r>
            <a:r>
              <a:rPr lang="en-US" dirty="0"/>
              <a:t>companies are those that realize that their knowledge can be the only</a:t>
            </a:r>
          </a:p>
          <a:p>
            <a:r>
              <a:rPr lang="en-US" dirty="0"/>
              <a:t>asset from which they can hope to draw a long-term competitive advantage</a:t>
            </a:r>
            <a:endParaRPr lang="en-US" b="1" dirty="0"/>
          </a:p>
          <a:p>
            <a:r>
              <a:rPr lang="en-US" b="1" dirty="0"/>
              <a:t>Knowledge-Sharing </a:t>
            </a:r>
            <a:r>
              <a:rPr lang="en-US" b="1" dirty="0" smtClean="0"/>
              <a:t>Companies</a:t>
            </a:r>
          </a:p>
          <a:p>
            <a:r>
              <a:rPr lang="en-US" dirty="0"/>
              <a:t>Knowledge is one the few resources that demonstrates increasing returns to scale: </a:t>
            </a:r>
            <a:r>
              <a:rPr lang="en-US" dirty="0" smtClean="0"/>
              <a:t>The more </a:t>
            </a:r>
            <a:r>
              <a:rPr lang="en-US" dirty="0"/>
              <a:t>you </a:t>
            </a:r>
            <a:r>
              <a:rPr lang="en-US" dirty="0" smtClean="0"/>
              <a:t>      share </a:t>
            </a:r>
            <a:r>
              <a:rPr lang="en-US" dirty="0"/>
              <a:t>it, the more it grows</a:t>
            </a:r>
          </a:p>
        </p:txBody>
      </p:sp>
    </p:spTree>
    <p:extLst>
      <p:ext uri="{BB962C8B-B14F-4D97-AF65-F5344CB8AC3E}">
        <p14:creationId xmlns="" xmlns:p14="http://schemas.microsoft.com/office/powerpoint/2010/main" val="31184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Is Your Company Ready for Knowledge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9542"/>
            <a:ext cx="7416824" cy="1368152"/>
          </a:xfrm>
        </p:spPr>
        <p:txBody>
          <a:bodyPr/>
          <a:lstStyle/>
          <a:p>
            <a:r>
              <a:rPr lang="en-US" dirty="0"/>
              <a:t>A number of facilitating factors are required for any knowledge management effort </a:t>
            </a:r>
            <a:r>
              <a:rPr lang="en-US" dirty="0" smtClean="0"/>
              <a:t>to succeed</a:t>
            </a:r>
            <a:r>
              <a:rPr lang="en-US" dirty="0"/>
              <a:t>. You will notice that most successful adopters share </a:t>
            </a:r>
            <a:r>
              <a:rPr lang="en-US" dirty="0" smtClean="0"/>
              <a:t> many </a:t>
            </a:r>
            <a:r>
              <a:rPr lang="en-US" dirty="0"/>
              <a:t>of these </a:t>
            </a:r>
            <a:r>
              <a:rPr lang="en-US" dirty="0" smtClean="0"/>
              <a:t>underlying facilitators </a:t>
            </a:r>
            <a:r>
              <a:rPr lang="en-US" dirty="0"/>
              <a:t>that </a:t>
            </a:r>
            <a:r>
              <a:rPr lang="en-US" dirty="0" smtClean="0"/>
              <a:t>    indicate </a:t>
            </a:r>
            <a:r>
              <a:rPr lang="en-US" dirty="0"/>
              <a:t>their readiness for knowledge management: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2139702"/>
            <a:ext cx="8496944" cy="266429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Scanning </a:t>
            </a:r>
            <a:r>
              <a:rPr lang="en-US" b="1" dirty="0" smtClean="0"/>
              <a:t>imperative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Shared perception of performance </a:t>
            </a:r>
            <a:r>
              <a:rPr lang="en-US" b="1" dirty="0" smtClean="0"/>
              <a:t>gaps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Metrics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Corporate </a:t>
            </a:r>
            <a:r>
              <a:rPr lang="en-US" b="1" dirty="0" smtClean="0"/>
              <a:t>culture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Knowledge </a:t>
            </a:r>
            <a:r>
              <a:rPr lang="en-US" b="1" dirty="0" smtClean="0"/>
              <a:t>champions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Strategic </a:t>
            </a:r>
            <a:r>
              <a:rPr lang="en-US" b="1" dirty="0" smtClean="0"/>
              <a:t>alignment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Begin with what you know</a:t>
            </a:r>
            <a:endParaRPr lang="en-US" dirty="0"/>
          </a:p>
        </p:txBody>
      </p:sp>
      <p:sp>
        <p:nvSpPr>
          <p:cNvPr id="5" name="Line Callout 1 (Accent Bar) 4"/>
          <p:cNvSpPr/>
          <p:nvPr/>
        </p:nvSpPr>
        <p:spPr>
          <a:xfrm>
            <a:off x="5292080" y="2427734"/>
            <a:ext cx="3312368" cy="1656184"/>
          </a:xfrm>
          <a:prstGeom prst="accentCallout1">
            <a:avLst>
              <a:gd name="adj1" fmla="val 50850"/>
              <a:gd name="adj2" fmla="val -9363"/>
              <a:gd name="adj3" fmla="val 50869"/>
              <a:gd name="adj4" fmla="val -28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seven characteristics that </a:t>
            </a:r>
            <a:r>
              <a:rPr lang="en-US" dirty="0" smtClean="0"/>
              <a:t>can help </a:t>
            </a:r>
            <a:r>
              <a:rPr lang="en-US" dirty="0"/>
              <a:t>you decide if your </a:t>
            </a:r>
            <a:r>
              <a:rPr lang="en-US" dirty="0" smtClean="0"/>
              <a:t>       company </a:t>
            </a:r>
            <a:r>
              <a:rPr lang="en-US" dirty="0"/>
              <a:t>is ready for it</a:t>
            </a:r>
          </a:p>
        </p:txBody>
      </p:sp>
    </p:spTree>
    <p:extLst>
      <p:ext uri="{BB962C8B-B14F-4D97-AF65-F5344CB8AC3E}">
        <p14:creationId xmlns="" xmlns:p14="http://schemas.microsoft.com/office/powerpoint/2010/main" val="37142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587759"/>
            <a:ext cx="282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THANK’S FOR TODAY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090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Fundamental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808261"/>
            <a:ext cx="2581944" cy="2995737"/>
          </a:xfrm>
        </p:spPr>
        <p:txBody>
          <a:bodyPr/>
          <a:lstStyle/>
          <a:p>
            <a:r>
              <a:rPr lang="en-US" dirty="0"/>
              <a:t>• Knowledge acquisition</a:t>
            </a:r>
          </a:p>
          <a:p>
            <a:r>
              <a:rPr lang="en-US" dirty="0"/>
              <a:t>• Knowledge sharing</a:t>
            </a:r>
          </a:p>
          <a:p>
            <a:r>
              <a:rPr lang="en-US" dirty="0"/>
              <a:t>• Knowledge utilization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03598"/>
            <a:ext cx="5117554" cy="36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93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Acquisition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987575"/>
            <a:ext cx="7355160" cy="3672408"/>
          </a:xfrm>
        </p:spPr>
        <p:txBody>
          <a:bodyPr/>
          <a:lstStyle/>
          <a:p>
            <a:r>
              <a:rPr lang="en-US" altLang="ko-KR" dirty="0"/>
              <a:t>Knowledge acquisition is not to be confused with information acquisition. Knowledge acquisition is the process of development and creation of insights, skills, and  relationships</a:t>
            </a: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/>
              <a:t>For example, when an experienced stockbroker can see the trend line on a </a:t>
            </a:r>
            <a:r>
              <a:rPr lang="en-US" altLang="ko-KR" dirty="0" smtClean="0"/>
              <a:t>computer monitor </a:t>
            </a:r>
            <a:r>
              <a:rPr lang="en-US" altLang="ko-KR" dirty="0"/>
              <a:t>and tell which way the market is headed—that is an example of intuition or acquired knowledge</a:t>
            </a:r>
            <a:r>
              <a:rPr lang="en-US" altLang="ko-KR" dirty="0" smtClean="0"/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/>
              <a:t>It is this type of knowledge in which information technology components</a:t>
            </a:r>
          </a:p>
          <a:p>
            <a:r>
              <a:rPr lang="en-US" altLang="ko-KR" dirty="0"/>
              <a:t>surrounding this process need to focus. </a:t>
            </a:r>
            <a:endParaRPr lang="en-US" altLang="ko-KR" dirty="0" smtClean="0"/>
          </a:p>
          <a:p>
            <a:r>
              <a:rPr lang="en-US" altLang="ko-KR" dirty="0" smtClean="0"/>
              <a:t>Data-capture </a:t>
            </a:r>
            <a:r>
              <a:rPr lang="en-US" altLang="ko-KR" dirty="0"/>
              <a:t>tools with filtering abilities, intelligent databases, keyboard scanners, </a:t>
            </a:r>
            <a:r>
              <a:rPr lang="en-US" altLang="ko-KR" dirty="0" err="1"/>
              <a:t>CrossPad</a:t>
            </a:r>
            <a:r>
              <a:rPr lang="en-US" altLang="ko-KR" dirty="0"/>
              <a:t> type note-capture tools and electronic white boards are examples of information technology components that can support knowledge</a:t>
            </a:r>
          </a:p>
          <a:p>
            <a:r>
              <a:rPr lang="en-US" altLang="ko-KR" dirty="0"/>
              <a:t>acquisition.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Professional Intellect: Know-What to Care-Why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635896" y="1808261"/>
            <a:ext cx="5266928" cy="299573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Care-why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Know-why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Know-how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Know-what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646"/>
            <a:ext cx="3384376" cy="322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83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Care-why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This happens to be the only level that </a:t>
            </a:r>
            <a:r>
              <a:rPr lang="en-US" sz="1600" dirty="0">
                <a:solidFill>
                  <a:srgbClr val="FF0000"/>
                </a:solidFill>
              </a:rPr>
              <a:t>cannot</a:t>
            </a:r>
            <a:r>
              <a:rPr lang="en-US" sz="1600" dirty="0"/>
              <a:t> be supported by a knowledge management system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Care-why </a:t>
            </a:r>
            <a:r>
              <a:rPr lang="en-US" sz="1600" dirty="0"/>
              <a:t>explains why highly motivated, creative, and energetic groups and companies outperform larger corporations with more money and resources.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level of knowledge exists in a company's culture, and after we have done all we can to provide technology support for the other three levels, we must give this one our best </a:t>
            </a:r>
            <a:r>
              <a:rPr lang="en-US" sz="1600" dirty="0" smtClean="0"/>
              <a:t>  shot</a:t>
            </a:r>
            <a:r>
              <a:rPr lang="en-US" sz="1600" dirty="0"/>
              <a:t>, since technology is of little or no help at this level.</a:t>
            </a:r>
          </a:p>
        </p:txBody>
      </p:sp>
    </p:spTree>
    <p:extLst>
      <p:ext uri="{BB962C8B-B14F-4D97-AF65-F5344CB8AC3E}">
        <p14:creationId xmlns="" xmlns:p14="http://schemas.microsoft.com/office/powerpoint/2010/main" val="18019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Know-why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 system's understanding represents the know-why aspect of knowledge.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It's </a:t>
            </a:r>
            <a:r>
              <a:rPr lang="en-US" dirty="0"/>
              <a:t>the deep knowledge of the complex slush of cause-and-effect relationships that underlie an </a:t>
            </a:r>
            <a:r>
              <a:rPr lang="en-US" dirty="0" smtClean="0"/>
              <a:t>          employee's </a:t>
            </a:r>
            <a:r>
              <a:rPr lang="en-US" dirty="0"/>
              <a:t>range of responsibilities.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This </a:t>
            </a:r>
            <a:r>
              <a:rPr lang="en-US" dirty="0"/>
              <a:t>knowledge enables individuals to move a step above know-how and create extraordinary </a:t>
            </a:r>
            <a:r>
              <a:rPr lang="en-US" dirty="0" smtClean="0"/>
              <a:t>            leverage </a:t>
            </a:r>
            <a:r>
              <a:rPr lang="en-US" dirty="0"/>
              <a:t>by using knowledge, bringing in the ability to deal with unknown interactions and unseen </a:t>
            </a:r>
            <a:r>
              <a:rPr lang="en-US" dirty="0" smtClean="0"/>
              <a:t>     situations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Examples </a:t>
            </a:r>
            <a:r>
              <a:rPr lang="en-US" dirty="0"/>
              <a:t>include a stockbroker who intuitively knows just when to sell and buy, or a baseball player who knows the perfect moment to hit.</a:t>
            </a:r>
          </a:p>
        </p:txBody>
      </p:sp>
    </p:spTree>
    <p:extLst>
      <p:ext uri="{BB962C8B-B14F-4D97-AF65-F5344CB8AC3E}">
        <p14:creationId xmlns="" xmlns:p14="http://schemas.microsoft.com/office/powerpoint/2010/main" val="35219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Know-how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Know-how represents the ability to translate bookish knowledge </a:t>
            </a:r>
            <a:r>
              <a:rPr lang="en-US" sz="1600" dirty="0" smtClean="0"/>
              <a:t>into real-world </a:t>
            </a:r>
            <a:r>
              <a:rPr lang="en-US" sz="1600" dirty="0"/>
              <a:t>results. </a:t>
            </a:r>
            <a:endParaRPr lang="en-US" sz="1600" dirty="0" smtClean="0"/>
          </a:p>
          <a:p>
            <a:r>
              <a:rPr lang="en-US" sz="1600" dirty="0" smtClean="0"/>
              <a:t>Marketing </a:t>
            </a:r>
            <a:r>
              <a:rPr lang="en-US" sz="1600" dirty="0"/>
              <a:t>departments, for example, know that advertising </a:t>
            </a:r>
            <a:r>
              <a:rPr lang="en-US" sz="1600" dirty="0" smtClean="0"/>
              <a:t>during the </a:t>
            </a:r>
            <a:r>
              <a:rPr lang="en-US" sz="1600" dirty="0" err="1"/>
              <a:t>Superbowl</a:t>
            </a:r>
            <a:r>
              <a:rPr lang="en-US" sz="1600" dirty="0"/>
              <a:t> is </a:t>
            </a:r>
            <a:r>
              <a:rPr lang="en-US" sz="1600" dirty="0" smtClean="0"/>
              <a:t>       expensive</a:t>
            </a:r>
            <a:r>
              <a:rPr lang="en-US" sz="1600" dirty="0"/>
              <a:t>, but the payoffs are huge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Professional know-how </a:t>
            </a:r>
            <a:r>
              <a:rPr lang="en-US" sz="1600" dirty="0" smtClean="0"/>
              <a:t>is developed </a:t>
            </a:r>
            <a:r>
              <a:rPr lang="en-US" sz="1600" dirty="0"/>
              <a:t>most rapidly through repeated exposure to </a:t>
            </a:r>
            <a:r>
              <a:rPr lang="en-US" sz="1600" dirty="0" smtClean="0"/>
              <a:t>real-     world</a:t>
            </a:r>
            <a:r>
              <a:rPr lang="en-US" sz="1600" dirty="0"/>
              <a:t>, complex </a:t>
            </a:r>
            <a:r>
              <a:rPr lang="en-US" sz="1600" dirty="0" smtClean="0"/>
              <a:t> problems</a:t>
            </a:r>
            <a:r>
              <a:rPr lang="en-US" sz="1600" dirty="0"/>
              <a:t>.</a:t>
            </a:r>
          </a:p>
          <a:p>
            <a:r>
              <a:rPr lang="en-US" sz="1600" dirty="0"/>
              <a:t>Any networking or knowledge support system that intends to move workers from </a:t>
            </a:r>
            <a:r>
              <a:rPr lang="en-US" sz="1600" dirty="0" smtClean="0"/>
              <a:t>this       level </a:t>
            </a:r>
            <a:r>
              <a:rPr lang="en-US" sz="1600" dirty="0"/>
              <a:t>to the know-why level must enable extensive exposure to problem solving</a:t>
            </a:r>
          </a:p>
        </p:txBody>
      </p:sp>
    </p:spTree>
    <p:extLst>
      <p:ext uri="{BB962C8B-B14F-4D97-AF65-F5344CB8AC3E}">
        <p14:creationId xmlns="" xmlns:p14="http://schemas.microsoft.com/office/powerpoint/2010/main" val="22835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Know-what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808261"/>
            <a:ext cx="7478488" cy="2995737"/>
          </a:xfrm>
        </p:spPr>
        <p:txBody>
          <a:bodyPr/>
          <a:lstStyle/>
          <a:p>
            <a:r>
              <a:rPr lang="en-US" sz="1600" dirty="0"/>
              <a:t>This represents cognitive knowledge.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is an essential </a:t>
            </a:r>
            <a:r>
              <a:rPr lang="en-US" sz="1600" dirty="0" smtClean="0"/>
              <a:t>but insufficient </a:t>
            </a:r>
            <a:r>
              <a:rPr lang="en-US" sz="1600" dirty="0"/>
              <a:t>basis for competing. </a:t>
            </a:r>
            <a:endParaRPr lang="en-US" sz="1600" dirty="0" smtClean="0"/>
          </a:p>
          <a:p>
            <a:r>
              <a:rPr lang="en-US" sz="1600" dirty="0" smtClean="0"/>
              <a:t>An </a:t>
            </a:r>
            <a:r>
              <a:rPr lang="en-US" sz="1600" dirty="0"/>
              <a:t>analogy would be the kind of </a:t>
            </a:r>
            <a:r>
              <a:rPr lang="en-US" sz="1600" dirty="0" smtClean="0"/>
              <a:t>detailed knowledge a </a:t>
            </a:r>
            <a:r>
              <a:rPr lang="en-US" sz="1600" dirty="0"/>
              <a:t>college graduate might have when </a:t>
            </a:r>
            <a:r>
              <a:rPr lang="en-US" sz="1600" dirty="0" smtClean="0"/>
              <a:t>he </a:t>
            </a:r>
            <a:r>
              <a:rPr lang="en-US" sz="1600" dirty="0"/>
              <a:t>graduates with a degree in his discipline. </a:t>
            </a:r>
            <a:endParaRPr lang="en-US" sz="1600" dirty="0" smtClean="0"/>
          </a:p>
          <a:p>
            <a:r>
              <a:rPr lang="en-US" sz="1600" dirty="0" smtClean="0"/>
              <a:t>He might </a:t>
            </a:r>
            <a:r>
              <a:rPr lang="en-US" sz="1600" dirty="0"/>
              <a:t>know what should be done but might not have ever done it in </a:t>
            </a:r>
            <a:r>
              <a:rPr lang="en-US" sz="1600" dirty="0" smtClean="0"/>
              <a:t>real    </a:t>
            </a:r>
            <a:r>
              <a:rPr lang="en-US" sz="1600" dirty="0"/>
              <a:t>life.</a:t>
            </a:r>
          </a:p>
        </p:txBody>
      </p:sp>
    </p:spTree>
    <p:extLst>
      <p:ext uri="{BB962C8B-B14F-4D97-AF65-F5344CB8AC3E}">
        <p14:creationId xmlns="" xmlns:p14="http://schemas.microsoft.com/office/powerpoint/2010/main" val="18392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2049</Words>
  <Application>Microsoft Office PowerPoint</Application>
  <PresentationFormat>On-screen Show (16:9)</PresentationFormat>
  <Paragraphs>220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Custom Design</vt:lpstr>
      <vt:lpstr>Slide 1</vt:lpstr>
      <vt:lpstr>Integration of Knowledge Sources</vt:lpstr>
      <vt:lpstr>The Three Fundamental Steps</vt:lpstr>
      <vt:lpstr>Knowledge Acquisition</vt:lpstr>
      <vt:lpstr>Knowledge Acquisition</vt:lpstr>
      <vt:lpstr>Knowledge Acquisition</vt:lpstr>
      <vt:lpstr>Knowledge Acquisition</vt:lpstr>
      <vt:lpstr>Knowledge Acquisition</vt:lpstr>
      <vt:lpstr>Knowledge Acquisition</vt:lpstr>
      <vt:lpstr>Knowledge Sharing</vt:lpstr>
      <vt:lpstr>Knowledge Utilization</vt:lpstr>
      <vt:lpstr>Slide 12</vt:lpstr>
      <vt:lpstr>KM System</vt:lpstr>
      <vt:lpstr>KM System</vt:lpstr>
      <vt:lpstr>KM System</vt:lpstr>
      <vt:lpstr>KM System</vt:lpstr>
      <vt:lpstr>KM System</vt:lpstr>
      <vt:lpstr>KM System</vt:lpstr>
      <vt:lpstr>KM System</vt:lpstr>
      <vt:lpstr>KM System</vt:lpstr>
      <vt:lpstr>Retrofitting Knowledge to Information Technology</vt:lpstr>
      <vt:lpstr>Slide 22</vt:lpstr>
      <vt:lpstr>The Survival Imperative</vt:lpstr>
      <vt:lpstr>KMS</vt:lpstr>
      <vt:lpstr>Example Case</vt:lpstr>
      <vt:lpstr>KMS</vt:lpstr>
      <vt:lpstr>Business and Knowledge</vt:lpstr>
      <vt:lpstr>Is Your Company Ready for Knowledge Management?</vt:lpstr>
      <vt:lpstr>Slide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037</cp:lastModifiedBy>
  <cp:revision>56</cp:revision>
  <dcterms:created xsi:type="dcterms:W3CDTF">2014-04-01T16:27:38Z</dcterms:created>
  <dcterms:modified xsi:type="dcterms:W3CDTF">2017-05-16T02:21:26Z</dcterms:modified>
</cp:coreProperties>
</file>