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780"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2" qsCatId="simple" csTypeId="urn:microsoft.com/office/officeart/2005/8/colors/accent1_1" csCatId="accent1" phldr="1"/>
      <dgm:spPr/>
    </dgm:pt>
    <dgm:pt modelId="{476E4177-EF8D-419E-AB8A-93E66CC82482}">
      <dgm:prSet phldrT="[Text]" custT="1"/>
      <dgm:spPr/>
      <dgm:t>
        <a:bodyPr lIns="73152" tIns="274320" rIns="73152"/>
        <a:lstStyle/>
        <a:p>
          <a:pPr algn="l"/>
          <a:r>
            <a:rPr lang="en-US" sz="2000" dirty="0" smtClean="0">
              <a:latin typeface="Corbel" pitchFamily="34" charset="0"/>
            </a:rPr>
            <a:t>Infrastructure Evaluation</a:t>
          </a:r>
          <a:endParaRPr lang="en-US" sz="20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lIns="73152" tIns="274320" rIns="73152"/>
        <a:lstStyle/>
        <a:p>
          <a:pPr algn="l"/>
          <a:r>
            <a:rPr lang="en-US" sz="2200" dirty="0" smtClean="0">
              <a:latin typeface="Corbel" pitchFamily="34" charset="0"/>
            </a:rPr>
            <a:t>KM </a:t>
          </a:r>
          <a:r>
            <a:rPr lang="en-US" sz="2200" dirty="0" err="1" smtClean="0">
              <a:latin typeface="Corbel" pitchFamily="34" charset="0"/>
            </a:rPr>
            <a:t>Sistem</a:t>
          </a:r>
          <a:r>
            <a:rPr lang="en-US" sz="2200" dirty="0" smtClean="0">
              <a:latin typeface="Corbel" pitchFamily="34" charset="0"/>
            </a:rPr>
            <a:t> Analysis, System, and Design</a:t>
          </a:r>
          <a:endParaRPr lang="en-US" sz="2200" dirty="0">
            <a:latin typeface="Corbel" pitchFamily="34" charset="0"/>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l"/>
          <a:r>
            <a:rPr lang="en-US" sz="2200" dirty="0" smtClean="0">
              <a:latin typeface="Corbel" pitchFamily="34" charset="0"/>
            </a:rPr>
            <a:t>Deployment</a:t>
          </a:r>
          <a:endParaRPr lang="en-US" sz="22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200" dirty="0" smtClean="0">
              <a:latin typeface="Corbel" pitchFamily="34" charset="0"/>
            </a:rPr>
            <a:t>Evaluation</a:t>
          </a:r>
          <a:endParaRPr lang="en-US" sz="22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LinFactNeighborX="-4854" custLinFactNeighborY="-75901"/>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4">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4"/>
      <dgm:spPr/>
    </dgm:pt>
    <dgm:pt modelId="{BF646D7A-C7D0-4489-A68F-61F32B7DB0C6}" type="pres">
      <dgm:prSet presAssocID="{5DD0A7D4-5781-4819-AF33-C5CE25A2D297}"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4">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4"/>
      <dgm:spPr/>
    </dgm:pt>
    <dgm:pt modelId="{41BC1ABA-1F87-4B1E-94EC-41724CD12655}" type="pres">
      <dgm:prSet presAssocID="{77AF15ED-F058-4A0B-B979-9880C6062DF0}"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4">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4"/>
      <dgm:spPr/>
    </dgm:pt>
    <dgm:pt modelId="{D88C7409-AB93-4FE3-A61D-F51EE8A4B008}" type="pres">
      <dgm:prSet presAssocID="{5DF8D196-4D3D-4940-9F32-682169997D7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8000" b="-28000"/>
          </a:stretch>
        </a:blipFill>
      </dgm:spPr>
    </dgm:pt>
  </dgm:ptLst>
  <dgm:cxnLst>
    <dgm:cxn modelId="{7417CC53-98FE-43F4-BF56-8508FB7DA803}" srcId="{AA690160-D328-4B69-A035-90D3C82FA0A6}" destId="{5DD0A7D4-5781-4819-AF33-C5CE25A2D297}" srcOrd="1" destOrd="0" parTransId="{05B7C26E-C389-4346-849B-05526EF2C457}" sibTransId="{FD53903F-8A86-4D24-917A-36748269F973}"/>
    <dgm:cxn modelId="{CD3B69F4-72CF-49E2-8926-8FD63E771977}" srcId="{AA690160-D328-4B69-A035-90D3C82FA0A6}" destId="{77AF15ED-F058-4A0B-B979-9880C6062DF0}" srcOrd="2" destOrd="0" parTransId="{0DF2CDB2-0880-4047-8447-A17EAE7580E4}" sibTransId="{E3B236AA-E864-46E4-BC91-F2D73633FEA4}"/>
    <dgm:cxn modelId="{224F11AA-2F1C-4F82-8F68-EB9538184606}" type="presOf" srcId="{476E4177-EF8D-419E-AB8A-93E66CC82482}" destId="{2572025E-E8B8-4F94-94D0-DC22D7F762FB}" srcOrd="0" destOrd="0" presId="urn:microsoft.com/office/officeart/2005/8/layout/pList2#1"/>
    <dgm:cxn modelId="{B9B85342-AC50-4E97-8E9E-2FD870B1E881}" srcId="{AA690160-D328-4B69-A035-90D3C82FA0A6}" destId="{5DF8D196-4D3D-4940-9F32-682169997D7A}" srcOrd="3" destOrd="0" parTransId="{51CE1848-AB2A-4E28-8CF5-8442E546E0C5}" sibTransId="{90C1E242-23BD-452C-B222-DCFA2D4DAE3B}"/>
    <dgm:cxn modelId="{D26561A0-127B-407D-A494-2764875EF31A}" type="presOf" srcId="{77AF15ED-F058-4A0B-B979-9880C6062DF0}" destId="{5284ED54-4761-44DA-8086-D5FD397A1C95}"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6332E458-3DF1-4740-AC21-23DFD19B4E80}" type="presOf" srcId="{5DD0A7D4-5781-4819-AF33-C5CE25A2D297}" destId="{E4B0666F-2CF1-4C21-A251-46E6EBFF7C1D}" srcOrd="0" destOrd="0" presId="urn:microsoft.com/office/officeart/2005/8/layout/pList2#1"/>
    <dgm:cxn modelId="{2894D867-B440-43CF-8A9B-BEE75C938FD5}" type="presOf" srcId="{5DF8D196-4D3D-4940-9F32-682169997D7A}" destId="{87B5BDBA-3C7A-41F1-8C33-F13937A84B36}" srcOrd="0" destOrd="0" presId="urn:microsoft.com/office/officeart/2005/8/layout/pList2#1"/>
    <dgm:cxn modelId="{5BCF09CF-A5EC-4F06-B230-32AB2FBB782A}" type="presOf" srcId="{FD53903F-8A86-4D24-917A-36748269F973}" destId="{CAAEED2F-AC44-4514-84C2-160FDC42F579}" srcOrd="0" destOrd="0" presId="urn:microsoft.com/office/officeart/2005/8/layout/pList2#1"/>
    <dgm:cxn modelId="{D86EAE79-82AD-487C-8A85-BB89B0B2A2F4}" type="presOf" srcId="{AA690160-D328-4B69-A035-90D3C82FA0A6}" destId="{9E4DC8AD-1AC7-4E53-B32C-25202AFDB195}" srcOrd="0" destOrd="0" presId="urn:microsoft.com/office/officeart/2005/8/layout/pList2#1"/>
    <dgm:cxn modelId="{F57F33A9-B8AF-4CE0-9B97-6080B486FD93}" type="presOf" srcId="{E3B236AA-E864-46E4-BC91-F2D73633FEA4}" destId="{A9D6457D-CBBF-4A28-8C38-C3F75EA43CF1}" srcOrd="0" destOrd="0" presId="urn:microsoft.com/office/officeart/2005/8/layout/pList2#1"/>
    <dgm:cxn modelId="{13760AD3-D296-41D7-B583-8ADA02E8C0EB}" type="presOf" srcId="{A91F7A1B-DD1E-4B26-839C-2A5EF0A403AD}" destId="{3DB5F289-A8C3-40D5-8393-8636D9BFFD29}" srcOrd="0" destOrd="0" presId="urn:microsoft.com/office/officeart/2005/8/layout/pList2#1"/>
    <dgm:cxn modelId="{6A4DF5CC-84B0-4099-9831-F817A65BF577}" type="presParOf" srcId="{9E4DC8AD-1AC7-4E53-B32C-25202AFDB195}" destId="{ACBF4AF3-FAB8-444C-81AB-52C89640E279}" srcOrd="0" destOrd="0" presId="urn:microsoft.com/office/officeart/2005/8/layout/pList2#1"/>
    <dgm:cxn modelId="{AB8210DF-8F54-4E9A-94FB-FC66FD438710}" type="presParOf" srcId="{9E4DC8AD-1AC7-4E53-B32C-25202AFDB195}" destId="{78248EF9-FFBB-4EB0-94C4-16A1D0A1A170}" srcOrd="1" destOrd="0" presId="urn:microsoft.com/office/officeart/2005/8/layout/pList2#1"/>
    <dgm:cxn modelId="{8D0D86BC-8FA0-4479-A60D-20B8889BA30B}" type="presParOf" srcId="{78248EF9-FFBB-4EB0-94C4-16A1D0A1A170}" destId="{CC8831C0-DF59-484B-83B2-A708366B3EB6}" srcOrd="0" destOrd="0" presId="urn:microsoft.com/office/officeart/2005/8/layout/pList2#1"/>
    <dgm:cxn modelId="{D0F4540D-4DF9-401F-9A70-4E4F788DC119}" type="presParOf" srcId="{CC8831C0-DF59-484B-83B2-A708366B3EB6}" destId="{2572025E-E8B8-4F94-94D0-DC22D7F762FB}" srcOrd="0" destOrd="0" presId="urn:microsoft.com/office/officeart/2005/8/layout/pList2#1"/>
    <dgm:cxn modelId="{2921E026-336C-458B-8F76-8C4BEC1EC0DA}" type="presParOf" srcId="{CC8831C0-DF59-484B-83B2-A708366B3EB6}" destId="{2E2B4276-DB06-4C66-80FF-919CDE10A5FE}" srcOrd="1" destOrd="0" presId="urn:microsoft.com/office/officeart/2005/8/layout/pList2#1"/>
    <dgm:cxn modelId="{7506D943-FADD-4FBD-B506-183889C08117}" type="presParOf" srcId="{CC8831C0-DF59-484B-83B2-A708366B3EB6}" destId="{C43EB61A-2E04-409F-8F87-79F190ED3CE0}" srcOrd="2" destOrd="0" presId="urn:microsoft.com/office/officeart/2005/8/layout/pList2#1"/>
    <dgm:cxn modelId="{76D4C6F0-D451-46A2-B7F8-66DC89DBA287}" type="presParOf" srcId="{78248EF9-FFBB-4EB0-94C4-16A1D0A1A170}" destId="{3DB5F289-A8C3-40D5-8393-8636D9BFFD29}" srcOrd="1" destOrd="0" presId="urn:microsoft.com/office/officeart/2005/8/layout/pList2#1"/>
    <dgm:cxn modelId="{73E2A335-88FD-43F1-877C-6A8B3DB33B42}" type="presParOf" srcId="{78248EF9-FFBB-4EB0-94C4-16A1D0A1A170}" destId="{0C509E44-86D3-42D8-94FF-9B9788BAB857}" srcOrd="2" destOrd="0" presId="urn:microsoft.com/office/officeart/2005/8/layout/pList2#1"/>
    <dgm:cxn modelId="{9125AA79-3189-4529-9986-E06C524A3056}" type="presParOf" srcId="{0C509E44-86D3-42D8-94FF-9B9788BAB857}" destId="{E4B0666F-2CF1-4C21-A251-46E6EBFF7C1D}" srcOrd="0" destOrd="0" presId="urn:microsoft.com/office/officeart/2005/8/layout/pList2#1"/>
    <dgm:cxn modelId="{F8023417-5AF2-4E92-9E77-9D9CCA1C76E1}" type="presParOf" srcId="{0C509E44-86D3-42D8-94FF-9B9788BAB857}" destId="{BBFA0B92-8C45-4EAA-A200-A78384D846A7}" srcOrd="1" destOrd="0" presId="urn:microsoft.com/office/officeart/2005/8/layout/pList2#1"/>
    <dgm:cxn modelId="{57512B74-F92F-4857-8E00-2B6EBF424CC7}" type="presParOf" srcId="{0C509E44-86D3-42D8-94FF-9B9788BAB857}" destId="{BF646D7A-C7D0-4489-A68F-61F32B7DB0C6}" srcOrd="2" destOrd="0" presId="urn:microsoft.com/office/officeart/2005/8/layout/pList2#1"/>
    <dgm:cxn modelId="{2D631C0F-169E-48F1-9F1C-B13553D35756}" type="presParOf" srcId="{78248EF9-FFBB-4EB0-94C4-16A1D0A1A170}" destId="{CAAEED2F-AC44-4514-84C2-160FDC42F579}" srcOrd="3" destOrd="0" presId="urn:microsoft.com/office/officeart/2005/8/layout/pList2#1"/>
    <dgm:cxn modelId="{EDC20B8C-6012-4366-8241-4CD6D693DBF4}" type="presParOf" srcId="{78248EF9-FFBB-4EB0-94C4-16A1D0A1A170}" destId="{3617A269-0CD9-4948-9932-FA1AD12DE27E}" srcOrd="4" destOrd="0" presId="urn:microsoft.com/office/officeart/2005/8/layout/pList2#1"/>
    <dgm:cxn modelId="{2C691F5E-5762-474F-AF43-737657B510EC}" type="presParOf" srcId="{3617A269-0CD9-4948-9932-FA1AD12DE27E}" destId="{5284ED54-4761-44DA-8086-D5FD397A1C95}" srcOrd="0" destOrd="0" presId="urn:microsoft.com/office/officeart/2005/8/layout/pList2#1"/>
    <dgm:cxn modelId="{623489E7-5A74-4076-8A9A-90583951F5A5}" type="presParOf" srcId="{3617A269-0CD9-4948-9932-FA1AD12DE27E}" destId="{9666B65F-B8AB-44AD-8F33-AF566667E781}" srcOrd="1" destOrd="0" presId="urn:microsoft.com/office/officeart/2005/8/layout/pList2#1"/>
    <dgm:cxn modelId="{690F0940-C1C3-4AD3-A5A0-05F3A2E9AEA4}" type="presParOf" srcId="{3617A269-0CD9-4948-9932-FA1AD12DE27E}" destId="{41BC1ABA-1F87-4B1E-94EC-41724CD12655}" srcOrd="2" destOrd="0" presId="urn:microsoft.com/office/officeart/2005/8/layout/pList2#1"/>
    <dgm:cxn modelId="{8B65E5B0-B88F-4CB2-BC13-2F48BA0D03C4}" type="presParOf" srcId="{78248EF9-FFBB-4EB0-94C4-16A1D0A1A170}" destId="{A9D6457D-CBBF-4A28-8C38-C3F75EA43CF1}" srcOrd="5" destOrd="0" presId="urn:microsoft.com/office/officeart/2005/8/layout/pList2#1"/>
    <dgm:cxn modelId="{5A4095F8-E4D3-4A62-96AF-B6B269637C2C}" type="presParOf" srcId="{78248EF9-FFBB-4EB0-94C4-16A1D0A1A170}" destId="{CDFA4098-C274-4C84-9513-F0698696D98A}" srcOrd="6" destOrd="0" presId="urn:microsoft.com/office/officeart/2005/8/layout/pList2#1"/>
    <dgm:cxn modelId="{A770B525-C421-457B-88F3-35CFE57C2475}" type="presParOf" srcId="{CDFA4098-C274-4C84-9513-F0698696D98A}" destId="{87B5BDBA-3C7A-41F1-8C33-F13937A84B36}" srcOrd="0" destOrd="0" presId="urn:microsoft.com/office/officeart/2005/8/layout/pList2#1"/>
    <dgm:cxn modelId="{DF624924-66B4-46FA-8A26-E71CBA56C686}" type="presParOf" srcId="{CDFA4098-C274-4C84-9513-F0698696D98A}" destId="{928528D1-DD5F-4687-9BFE-878C43D23D5D}" srcOrd="1" destOrd="0" presId="urn:microsoft.com/office/officeart/2005/8/layout/pList2#1"/>
    <dgm:cxn modelId="{2F4F4933-51A4-48AB-84FE-2FAB269349F0}" type="presParOf" srcId="{CDFA4098-C274-4C84-9513-F0698696D98A}" destId="{D88C7409-AB93-4FE3-A61D-F51EE8A4B00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CE79D-0743-4197-9293-270C02AECAF6}" type="doc">
      <dgm:prSet loTypeId="urn:microsoft.com/office/officeart/2005/8/layout/process4" loCatId="list" qsTypeId="urn:microsoft.com/office/officeart/2005/8/quickstyle/3d3" qsCatId="3D" csTypeId="urn:microsoft.com/office/officeart/2005/8/colors/colorful2" csCatId="colorful" phldr="1"/>
      <dgm:spPr/>
      <dgm:t>
        <a:bodyPr/>
        <a:lstStyle/>
        <a:p>
          <a:endParaRPr lang="en-US"/>
        </a:p>
      </dgm:t>
    </dgm:pt>
    <dgm:pt modelId="{C1FA7FE0-79C2-4497-9F22-6511F8A4F0F4}">
      <dgm:prSet phldrT="[Text]"/>
      <dgm:spPr/>
      <dgm:t>
        <a:bodyPr/>
        <a:lstStyle/>
        <a:p>
          <a:r>
            <a:rPr lang="en-US" b="1" i="0" u="none" strike="noStrike" baseline="0" dirty="0" smtClean="0">
              <a:latin typeface="+mn-lt"/>
              <a:ea typeface="+mn-ea"/>
              <a:cs typeface="+mn-cs"/>
            </a:rPr>
            <a:t>Step 1: Analyzing existing infrastructure</a:t>
          </a:r>
          <a:endParaRPr lang="en-US" b="1" dirty="0"/>
        </a:p>
      </dgm:t>
    </dgm:pt>
    <dgm:pt modelId="{8D57AAA3-45B3-4893-97F6-8D6975E9A823}" type="parTrans" cxnId="{F3AB40C0-7278-466E-B361-25A33C5B2022}">
      <dgm:prSet/>
      <dgm:spPr/>
      <dgm:t>
        <a:bodyPr/>
        <a:lstStyle/>
        <a:p>
          <a:endParaRPr lang="en-US" b="1"/>
        </a:p>
      </dgm:t>
    </dgm:pt>
    <dgm:pt modelId="{2F8552A7-AF7F-4300-904D-6327F0FD8237}" type="sibTrans" cxnId="{F3AB40C0-7278-466E-B361-25A33C5B2022}">
      <dgm:prSet/>
      <dgm:spPr/>
      <dgm:t>
        <a:bodyPr/>
        <a:lstStyle/>
        <a:p>
          <a:endParaRPr lang="en-US" b="1"/>
        </a:p>
      </dgm:t>
    </dgm:pt>
    <dgm:pt modelId="{BDFC8259-2E8E-455B-AEB6-D0A70E5B542F}">
      <dgm:prSet/>
      <dgm:spPr/>
      <dgm:t>
        <a:bodyPr/>
        <a:lstStyle/>
        <a:p>
          <a:r>
            <a:rPr lang="en-US" b="1" i="0" u="none" strike="noStrike" baseline="0" smtClean="0">
              <a:latin typeface="+mn-lt"/>
              <a:ea typeface="+mn-ea"/>
              <a:cs typeface="+mn-cs"/>
            </a:rPr>
            <a:t>Step 2: Aligning knowledge management and business strategy</a:t>
          </a:r>
          <a:endParaRPr lang="en-US" b="1" i="0" u="none" strike="noStrike" baseline="0" dirty="0" smtClean="0">
            <a:latin typeface="+mn-lt"/>
            <a:ea typeface="+mn-ea"/>
            <a:cs typeface="+mn-cs"/>
          </a:endParaRPr>
        </a:p>
      </dgm:t>
    </dgm:pt>
    <dgm:pt modelId="{13C9C011-F37A-415B-9C97-FFC1FD587487}" type="parTrans" cxnId="{4E6EB9D4-F627-41A5-8AD7-441C009F50E4}">
      <dgm:prSet/>
      <dgm:spPr/>
      <dgm:t>
        <a:bodyPr/>
        <a:lstStyle/>
        <a:p>
          <a:endParaRPr lang="en-US" b="1"/>
        </a:p>
      </dgm:t>
    </dgm:pt>
    <dgm:pt modelId="{3E49E394-52D8-4E8D-9D85-98F9D9599DD3}" type="sibTrans" cxnId="{4E6EB9D4-F627-41A5-8AD7-441C009F50E4}">
      <dgm:prSet/>
      <dgm:spPr/>
      <dgm:t>
        <a:bodyPr/>
        <a:lstStyle/>
        <a:p>
          <a:endParaRPr lang="en-US" b="1"/>
        </a:p>
      </dgm:t>
    </dgm:pt>
    <dgm:pt modelId="{6370A8CF-F44E-4963-97C4-171E37A2A26E}">
      <dgm:prSet/>
      <dgm:spPr/>
      <dgm:t>
        <a:bodyPr/>
        <a:lstStyle/>
        <a:p>
          <a:r>
            <a:rPr lang="en-US" b="1" i="0" u="none" strike="noStrike" baseline="0" smtClean="0">
              <a:latin typeface="+mn-lt"/>
              <a:ea typeface="+mn-ea"/>
              <a:cs typeface="+mn-cs"/>
            </a:rPr>
            <a:t>Step 3: Designing the knowledge management architecture and integrating existing infrastructure</a:t>
          </a:r>
          <a:endParaRPr lang="en-US" b="1" i="0" u="none" strike="noStrike" baseline="0" dirty="0" smtClean="0">
            <a:latin typeface="+mn-lt"/>
            <a:ea typeface="+mn-ea"/>
            <a:cs typeface="+mn-cs"/>
          </a:endParaRPr>
        </a:p>
      </dgm:t>
    </dgm:pt>
    <dgm:pt modelId="{93E83145-3464-4205-BD20-312F0EBABA8E}" type="parTrans" cxnId="{9843898A-A58E-4EEE-92E7-EE83DF2DD697}">
      <dgm:prSet/>
      <dgm:spPr/>
      <dgm:t>
        <a:bodyPr/>
        <a:lstStyle/>
        <a:p>
          <a:endParaRPr lang="en-US" b="1"/>
        </a:p>
      </dgm:t>
    </dgm:pt>
    <dgm:pt modelId="{E3471CFF-82EC-4CD4-96BD-200FB25AFD10}" type="sibTrans" cxnId="{9843898A-A58E-4EEE-92E7-EE83DF2DD697}">
      <dgm:prSet/>
      <dgm:spPr/>
      <dgm:t>
        <a:bodyPr/>
        <a:lstStyle/>
        <a:p>
          <a:endParaRPr lang="en-US" b="1"/>
        </a:p>
      </dgm:t>
    </dgm:pt>
    <dgm:pt modelId="{AAACCC1D-0920-4A05-8EDE-B54B89CA96E7}">
      <dgm:prSet/>
      <dgm:spPr/>
      <dgm:t>
        <a:bodyPr/>
        <a:lstStyle/>
        <a:p>
          <a:r>
            <a:rPr lang="en-US" b="1" i="0" u="none" strike="noStrike" baseline="0" smtClean="0">
              <a:latin typeface="+mn-lt"/>
              <a:ea typeface="+mn-ea"/>
              <a:cs typeface="+mn-cs"/>
            </a:rPr>
            <a:t>Step 4: Auditing and analyzing existing knowledge</a:t>
          </a:r>
          <a:endParaRPr lang="en-US" b="1" i="0" u="none" strike="noStrike" baseline="0" dirty="0" smtClean="0">
            <a:latin typeface="+mn-lt"/>
            <a:ea typeface="+mn-ea"/>
            <a:cs typeface="+mn-cs"/>
          </a:endParaRPr>
        </a:p>
      </dgm:t>
    </dgm:pt>
    <dgm:pt modelId="{E7426148-42B9-43CA-BF61-72222FB81F1E}" type="parTrans" cxnId="{A7F562E8-2FEB-498D-A56E-4B70F639CEF3}">
      <dgm:prSet/>
      <dgm:spPr/>
      <dgm:t>
        <a:bodyPr/>
        <a:lstStyle/>
        <a:p>
          <a:endParaRPr lang="en-US" b="1"/>
        </a:p>
      </dgm:t>
    </dgm:pt>
    <dgm:pt modelId="{3833135D-4FB6-42F0-A48A-E0D5C995A366}" type="sibTrans" cxnId="{A7F562E8-2FEB-498D-A56E-4B70F639CEF3}">
      <dgm:prSet/>
      <dgm:spPr/>
      <dgm:t>
        <a:bodyPr/>
        <a:lstStyle/>
        <a:p>
          <a:endParaRPr lang="en-US" b="1"/>
        </a:p>
      </dgm:t>
    </dgm:pt>
    <dgm:pt modelId="{C4CC1E12-44AE-433F-9AF8-EAC529731089}">
      <dgm:prSet/>
      <dgm:spPr/>
      <dgm:t>
        <a:bodyPr/>
        <a:lstStyle/>
        <a:p>
          <a:r>
            <a:rPr lang="en-US" b="1" i="0" u="none" strike="noStrike" baseline="0" smtClean="0">
              <a:latin typeface="+mn-lt"/>
              <a:ea typeface="+mn-ea"/>
              <a:cs typeface="+mn-cs"/>
            </a:rPr>
            <a:t>Step 5: Designing the knowledge management team</a:t>
          </a:r>
          <a:endParaRPr lang="en-US" b="1" i="0" u="none" strike="noStrike" baseline="0" dirty="0" smtClean="0">
            <a:latin typeface="+mn-lt"/>
            <a:ea typeface="+mn-ea"/>
            <a:cs typeface="+mn-cs"/>
          </a:endParaRPr>
        </a:p>
      </dgm:t>
    </dgm:pt>
    <dgm:pt modelId="{DDA76739-37F8-46DE-80D4-74AFB93B080A}" type="parTrans" cxnId="{EAC65C30-95F9-4628-9620-16259AE35AC2}">
      <dgm:prSet/>
      <dgm:spPr/>
      <dgm:t>
        <a:bodyPr/>
        <a:lstStyle/>
        <a:p>
          <a:endParaRPr lang="en-US" b="1"/>
        </a:p>
      </dgm:t>
    </dgm:pt>
    <dgm:pt modelId="{DDA045CA-6CF1-4742-B350-CC11AD54E80B}" type="sibTrans" cxnId="{EAC65C30-95F9-4628-9620-16259AE35AC2}">
      <dgm:prSet/>
      <dgm:spPr/>
      <dgm:t>
        <a:bodyPr/>
        <a:lstStyle/>
        <a:p>
          <a:endParaRPr lang="en-US" b="1"/>
        </a:p>
      </dgm:t>
    </dgm:pt>
    <dgm:pt modelId="{670267FA-0F8B-4D96-A9D7-08FCF152C29A}">
      <dgm:prSet/>
      <dgm:spPr/>
      <dgm:t>
        <a:bodyPr/>
        <a:lstStyle/>
        <a:p>
          <a:r>
            <a:rPr lang="en-US" b="1" i="0" u="none" strike="noStrike" baseline="0" smtClean="0">
              <a:latin typeface="+mn-lt"/>
              <a:ea typeface="+mn-ea"/>
              <a:cs typeface="+mn-cs"/>
            </a:rPr>
            <a:t>Step 6: Creating the knowledge management blueprint</a:t>
          </a:r>
          <a:endParaRPr lang="en-US" b="1" i="0" u="none" strike="noStrike" baseline="0" dirty="0" smtClean="0">
            <a:latin typeface="+mn-lt"/>
            <a:ea typeface="+mn-ea"/>
            <a:cs typeface="+mn-cs"/>
          </a:endParaRPr>
        </a:p>
      </dgm:t>
    </dgm:pt>
    <dgm:pt modelId="{54F994E0-A4F7-4AB1-872D-561458997D4C}" type="parTrans" cxnId="{4A93572D-DA3F-4B5C-82ED-395D1C234AF3}">
      <dgm:prSet/>
      <dgm:spPr/>
      <dgm:t>
        <a:bodyPr/>
        <a:lstStyle/>
        <a:p>
          <a:endParaRPr lang="en-US" b="1"/>
        </a:p>
      </dgm:t>
    </dgm:pt>
    <dgm:pt modelId="{A674C56A-83F1-452E-95DE-717B54B1C059}" type="sibTrans" cxnId="{4A93572D-DA3F-4B5C-82ED-395D1C234AF3}">
      <dgm:prSet/>
      <dgm:spPr/>
      <dgm:t>
        <a:bodyPr/>
        <a:lstStyle/>
        <a:p>
          <a:endParaRPr lang="en-US" b="1"/>
        </a:p>
      </dgm:t>
    </dgm:pt>
    <dgm:pt modelId="{0BAF942E-2219-48F3-8611-310A3124D415}">
      <dgm:prSet/>
      <dgm:spPr/>
      <dgm:t>
        <a:bodyPr/>
        <a:lstStyle/>
        <a:p>
          <a:r>
            <a:rPr lang="en-US" b="1" i="0" u="none" strike="noStrike" baseline="0" smtClean="0">
              <a:latin typeface="+mn-lt"/>
              <a:ea typeface="+mn-ea"/>
              <a:cs typeface="+mn-cs"/>
            </a:rPr>
            <a:t>Step 7: Developing the knowledge management system</a:t>
          </a:r>
          <a:endParaRPr lang="en-US" b="1" i="0" u="none" strike="noStrike" baseline="0" dirty="0" smtClean="0">
            <a:latin typeface="+mn-lt"/>
            <a:ea typeface="+mn-ea"/>
            <a:cs typeface="+mn-cs"/>
          </a:endParaRPr>
        </a:p>
      </dgm:t>
    </dgm:pt>
    <dgm:pt modelId="{4F1C7BC9-3310-4C83-A886-F6C9AA110C07}" type="parTrans" cxnId="{B197A923-CF52-4384-B97F-234A2880BCC7}">
      <dgm:prSet/>
      <dgm:spPr/>
      <dgm:t>
        <a:bodyPr/>
        <a:lstStyle/>
        <a:p>
          <a:endParaRPr lang="en-US" b="1"/>
        </a:p>
      </dgm:t>
    </dgm:pt>
    <dgm:pt modelId="{B9CF504F-FCAB-471F-A0C8-D0657E0235AD}" type="sibTrans" cxnId="{B197A923-CF52-4384-B97F-234A2880BCC7}">
      <dgm:prSet/>
      <dgm:spPr/>
      <dgm:t>
        <a:bodyPr/>
        <a:lstStyle/>
        <a:p>
          <a:endParaRPr lang="en-US" b="1"/>
        </a:p>
      </dgm:t>
    </dgm:pt>
    <dgm:pt modelId="{575BF2E9-BA6F-48BC-B5F9-634EAAE7B445}">
      <dgm:prSet/>
      <dgm:spPr/>
      <dgm:t>
        <a:bodyPr/>
        <a:lstStyle/>
        <a:p>
          <a:r>
            <a:rPr lang="en-US" b="1" i="0" u="none" strike="noStrike" baseline="0" smtClean="0">
              <a:latin typeface="+mn-lt"/>
              <a:ea typeface="+mn-ea"/>
              <a:cs typeface="+mn-cs"/>
            </a:rPr>
            <a:t>Step 8: Deploying with RDI methodology</a:t>
          </a:r>
          <a:endParaRPr lang="en-US" b="1" i="0" u="none" strike="noStrike" baseline="0" dirty="0" smtClean="0">
            <a:latin typeface="+mn-lt"/>
            <a:ea typeface="+mn-ea"/>
            <a:cs typeface="+mn-cs"/>
          </a:endParaRPr>
        </a:p>
      </dgm:t>
    </dgm:pt>
    <dgm:pt modelId="{2870BAE0-CBAB-4242-9428-AFD598E89835}" type="parTrans" cxnId="{5E9DA794-C3B6-43D1-B993-5418703B76E6}">
      <dgm:prSet/>
      <dgm:spPr/>
      <dgm:t>
        <a:bodyPr/>
        <a:lstStyle/>
        <a:p>
          <a:endParaRPr lang="en-US" b="1"/>
        </a:p>
      </dgm:t>
    </dgm:pt>
    <dgm:pt modelId="{6A6AA2B3-BF44-4CBE-9F2A-0BEF9078B48C}" type="sibTrans" cxnId="{5E9DA794-C3B6-43D1-B993-5418703B76E6}">
      <dgm:prSet/>
      <dgm:spPr/>
      <dgm:t>
        <a:bodyPr/>
        <a:lstStyle/>
        <a:p>
          <a:endParaRPr lang="en-US" b="1"/>
        </a:p>
      </dgm:t>
    </dgm:pt>
    <dgm:pt modelId="{650BB684-6696-41D3-A25A-F03F3350E070}">
      <dgm:prSet/>
      <dgm:spPr/>
      <dgm:t>
        <a:bodyPr/>
        <a:lstStyle/>
        <a:p>
          <a:r>
            <a:rPr lang="en-US" b="1" i="0" u="none" strike="noStrike" baseline="0" smtClean="0">
              <a:latin typeface="+mn-lt"/>
              <a:ea typeface="+mn-ea"/>
              <a:cs typeface="+mn-cs"/>
            </a:rPr>
            <a:t>Step 9: Change management, culture, reward structure design, and choice of the CKO</a:t>
          </a:r>
          <a:endParaRPr lang="en-US" b="1" i="0" u="none" strike="noStrike" baseline="0" dirty="0" smtClean="0">
            <a:latin typeface="+mn-lt"/>
            <a:ea typeface="+mn-ea"/>
            <a:cs typeface="+mn-cs"/>
          </a:endParaRPr>
        </a:p>
      </dgm:t>
    </dgm:pt>
    <dgm:pt modelId="{2F37FA35-FB9F-4A85-A68C-88B2AE513BAA}" type="parTrans" cxnId="{E4DF2087-EC60-4F4C-B005-68AB3FEF1BC1}">
      <dgm:prSet/>
      <dgm:spPr/>
      <dgm:t>
        <a:bodyPr/>
        <a:lstStyle/>
        <a:p>
          <a:endParaRPr lang="en-US" b="1"/>
        </a:p>
      </dgm:t>
    </dgm:pt>
    <dgm:pt modelId="{57D11989-B1E9-447D-942D-BA82E66A9D6D}" type="sibTrans" cxnId="{E4DF2087-EC60-4F4C-B005-68AB3FEF1BC1}">
      <dgm:prSet/>
      <dgm:spPr/>
      <dgm:t>
        <a:bodyPr/>
        <a:lstStyle/>
        <a:p>
          <a:endParaRPr lang="en-US" b="1"/>
        </a:p>
      </dgm:t>
    </dgm:pt>
    <dgm:pt modelId="{0BD98A2C-2D02-48F2-A7A0-23750397DEC1}">
      <dgm:prSet/>
      <dgm:spPr/>
      <dgm:t>
        <a:bodyPr/>
        <a:lstStyle/>
        <a:p>
          <a:r>
            <a:rPr lang="en-US" b="1" i="0" u="none" strike="noStrike" baseline="0" smtClean="0">
              <a:latin typeface="+mn-lt"/>
              <a:ea typeface="+mn-ea"/>
              <a:cs typeface="+mn-cs"/>
            </a:rPr>
            <a:t>Step 10: Measuring results of knowledge management, devising ROI metrics, and system performance</a:t>
          </a:r>
          <a:endParaRPr lang="en-US" b="1" dirty="0"/>
        </a:p>
      </dgm:t>
    </dgm:pt>
    <dgm:pt modelId="{2CF63782-5B88-466F-830E-ECEFA97713FF}" type="parTrans" cxnId="{4B2AE93F-D2AD-4B64-9CE0-D2A75DD23307}">
      <dgm:prSet/>
      <dgm:spPr/>
      <dgm:t>
        <a:bodyPr/>
        <a:lstStyle/>
        <a:p>
          <a:endParaRPr lang="en-US" b="1"/>
        </a:p>
      </dgm:t>
    </dgm:pt>
    <dgm:pt modelId="{E2245E7E-BE37-4737-9B97-2DF015E4492C}" type="sibTrans" cxnId="{4B2AE93F-D2AD-4B64-9CE0-D2A75DD23307}">
      <dgm:prSet/>
      <dgm:spPr/>
      <dgm:t>
        <a:bodyPr/>
        <a:lstStyle/>
        <a:p>
          <a:endParaRPr lang="en-US" b="1"/>
        </a:p>
      </dgm:t>
    </dgm:pt>
    <dgm:pt modelId="{2AB368F6-6B64-4060-BC6A-D2C37E24145E}" type="pres">
      <dgm:prSet presAssocID="{483CE79D-0743-4197-9293-270C02AECAF6}" presName="Name0" presStyleCnt="0">
        <dgm:presLayoutVars>
          <dgm:dir/>
          <dgm:animLvl val="lvl"/>
          <dgm:resizeHandles val="exact"/>
        </dgm:presLayoutVars>
      </dgm:prSet>
      <dgm:spPr/>
      <dgm:t>
        <a:bodyPr/>
        <a:lstStyle/>
        <a:p>
          <a:endParaRPr lang="en-US"/>
        </a:p>
      </dgm:t>
    </dgm:pt>
    <dgm:pt modelId="{84D377A4-143A-4EC9-B562-475AE44F00E4}" type="pres">
      <dgm:prSet presAssocID="{0BD98A2C-2D02-48F2-A7A0-23750397DEC1}" presName="boxAndChildren" presStyleCnt="0"/>
      <dgm:spPr/>
    </dgm:pt>
    <dgm:pt modelId="{67CD175E-2564-4887-B9FB-6F72704F980C}" type="pres">
      <dgm:prSet presAssocID="{0BD98A2C-2D02-48F2-A7A0-23750397DEC1}" presName="parentTextBox" presStyleLbl="node1" presStyleIdx="0" presStyleCnt="10"/>
      <dgm:spPr/>
      <dgm:t>
        <a:bodyPr/>
        <a:lstStyle/>
        <a:p>
          <a:endParaRPr lang="en-US"/>
        </a:p>
      </dgm:t>
    </dgm:pt>
    <dgm:pt modelId="{F3367666-645E-4AAA-AD66-60F2018BA240}" type="pres">
      <dgm:prSet presAssocID="{57D11989-B1E9-447D-942D-BA82E66A9D6D}" presName="sp" presStyleCnt="0"/>
      <dgm:spPr/>
    </dgm:pt>
    <dgm:pt modelId="{F7719F61-211B-4586-B65A-4243B61C55CE}" type="pres">
      <dgm:prSet presAssocID="{650BB684-6696-41D3-A25A-F03F3350E070}" presName="arrowAndChildren" presStyleCnt="0"/>
      <dgm:spPr/>
    </dgm:pt>
    <dgm:pt modelId="{047F5D59-6820-44B3-B2A9-178AE9FDDC26}" type="pres">
      <dgm:prSet presAssocID="{650BB684-6696-41D3-A25A-F03F3350E070}" presName="parentTextArrow" presStyleLbl="node1" presStyleIdx="1" presStyleCnt="10"/>
      <dgm:spPr/>
      <dgm:t>
        <a:bodyPr/>
        <a:lstStyle/>
        <a:p>
          <a:endParaRPr lang="en-US"/>
        </a:p>
      </dgm:t>
    </dgm:pt>
    <dgm:pt modelId="{A106AC97-999B-407F-8298-CED016C5E51E}" type="pres">
      <dgm:prSet presAssocID="{6A6AA2B3-BF44-4CBE-9F2A-0BEF9078B48C}" presName="sp" presStyleCnt="0"/>
      <dgm:spPr/>
    </dgm:pt>
    <dgm:pt modelId="{071AB48D-D878-49E2-A662-089A8D0D553A}" type="pres">
      <dgm:prSet presAssocID="{575BF2E9-BA6F-48BC-B5F9-634EAAE7B445}" presName="arrowAndChildren" presStyleCnt="0"/>
      <dgm:spPr/>
    </dgm:pt>
    <dgm:pt modelId="{42CD6D80-C123-43D1-A2AE-76D0D5697936}" type="pres">
      <dgm:prSet presAssocID="{575BF2E9-BA6F-48BC-B5F9-634EAAE7B445}" presName="parentTextArrow" presStyleLbl="node1" presStyleIdx="2" presStyleCnt="10"/>
      <dgm:spPr/>
      <dgm:t>
        <a:bodyPr/>
        <a:lstStyle/>
        <a:p>
          <a:endParaRPr lang="en-US"/>
        </a:p>
      </dgm:t>
    </dgm:pt>
    <dgm:pt modelId="{123C3541-D09B-4B20-A6FC-484DF7626EB8}" type="pres">
      <dgm:prSet presAssocID="{B9CF504F-FCAB-471F-A0C8-D0657E0235AD}" presName="sp" presStyleCnt="0"/>
      <dgm:spPr/>
    </dgm:pt>
    <dgm:pt modelId="{0FDD88A8-EA90-4867-9FFA-8416E3BD8099}" type="pres">
      <dgm:prSet presAssocID="{0BAF942E-2219-48F3-8611-310A3124D415}" presName="arrowAndChildren" presStyleCnt="0"/>
      <dgm:spPr/>
    </dgm:pt>
    <dgm:pt modelId="{76F689D0-F59B-44E7-8DF3-B3172CF21B6B}" type="pres">
      <dgm:prSet presAssocID="{0BAF942E-2219-48F3-8611-310A3124D415}" presName="parentTextArrow" presStyleLbl="node1" presStyleIdx="3" presStyleCnt="10"/>
      <dgm:spPr/>
      <dgm:t>
        <a:bodyPr/>
        <a:lstStyle/>
        <a:p>
          <a:endParaRPr lang="en-US"/>
        </a:p>
      </dgm:t>
    </dgm:pt>
    <dgm:pt modelId="{7F923F31-379C-467A-9F22-0F3A9DB63829}" type="pres">
      <dgm:prSet presAssocID="{A674C56A-83F1-452E-95DE-717B54B1C059}" presName="sp" presStyleCnt="0"/>
      <dgm:spPr/>
    </dgm:pt>
    <dgm:pt modelId="{3A88C1AA-C0F4-47C5-9EC6-90910C23C426}" type="pres">
      <dgm:prSet presAssocID="{670267FA-0F8B-4D96-A9D7-08FCF152C29A}" presName="arrowAndChildren" presStyleCnt="0"/>
      <dgm:spPr/>
    </dgm:pt>
    <dgm:pt modelId="{35DF8389-2C87-4C21-BCD4-853910C5C2D9}" type="pres">
      <dgm:prSet presAssocID="{670267FA-0F8B-4D96-A9D7-08FCF152C29A}" presName="parentTextArrow" presStyleLbl="node1" presStyleIdx="4" presStyleCnt="10"/>
      <dgm:spPr/>
      <dgm:t>
        <a:bodyPr/>
        <a:lstStyle/>
        <a:p>
          <a:endParaRPr lang="en-US"/>
        </a:p>
      </dgm:t>
    </dgm:pt>
    <dgm:pt modelId="{317DFC22-28A7-4968-92D8-B0B4DA52ED71}" type="pres">
      <dgm:prSet presAssocID="{DDA045CA-6CF1-4742-B350-CC11AD54E80B}" presName="sp" presStyleCnt="0"/>
      <dgm:spPr/>
    </dgm:pt>
    <dgm:pt modelId="{24C5483A-CD53-44C9-9B1A-F1EF5407BB29}" type="pres">
      <dgm:prSet presAssocID="{C4CC1E12-44AE-433F-9AF8-EAC529731089}" presName="arrowAndChildren" presStyleCnt="0"/>
      <dgm:spPr/>
    </dgm:pt>
    <dgm:pt modelId="{79295759-15D6-4F82-9634-A2F064B782BD}" type="pres">
      <dgm:prSet presAssocID="{C4CC1E12-44AE-433F-9AF8-EAC529731089}" presName="parentTextArrow" presStyleLbl="node1" presStyleIdx="5" presStyleCnt="10"/>
      <dgm:spPr/>
      <dgm:t>
        <a:bodyPr/>
        <a:lstStyle/>
        <a:p>
          <a:endParaRPr lang="en-US"/>
        </a:p>
      </dgm:t>
    </dgm:pt>
    <dgm:pt modelId="{9B9CD339-5BCD-4132-8365-2102F8E4D65B}" type="pres">
      <dgm:prSet presAssocID="{3833135D-4FB6-42F0-A48A-E0D5C995A366}" presName="sp" presStyleCnt="0"/>
      <dgm:spPr/>
    </dgm:pt>
    <dgm:pt modelId="{9EA5B22E-D885-4623-AF23-B5A509477924}" type="pres">
      <dgm:prSet presAssocID="{AAACCC1D-0920-4A05-8EDE-B54B89CA96E7}" presName="arrowAndChildren" presStyleCnt="0"/>
      <dgm:spPr/>
    </dgm:pt>
    <dgm:pt modelId="{B2643FA1-0725-4F4B-BE82-5CE77DD20073}" type="pres">
      <dgm:prSet presAssocID="{AAACCC1D-0920-4A05-8EDE-B54B89CA96E7}" presName="parentTextArrow" presStyleLbl="node1" presStyleIdx="6" presStyleCnt="10"/>
      <dgm:spPr/>
      <dgm:t>
        <a:bodyPr/>
        <a:lstStyle/>
        <a:p>
          <a:endParaRPr lang="en-US"/>
        </a:p>
      </dgm:t>
    </dgm:pt>
    <dgm:pt modelId="{92F5C51E-5778-4C64-9A7F-EA225FF9CA04}" type="pres">
      <dgm:prSet presAssocID="{E3471CFF-82EC-4CD4-96BD-200FB25AFD10}" presName="sp" presStyleCnt="0"/>
      <dgm:spPr/>
    </dgm:pt>
    <dgm:pt modelId="{926F636E-7715-454D-A695-CBD5D971F3D3}" type="pres">
      <dgm:prSet presAssocID="{6370A8CF-F44E-4963-97C4-171E37A2A26E}" presName="arrowAndChildren" presStyleCnt="0"/>
      <dgm:spPr/>
    </dgm:pt>
    <dgm:pt modelId="{28C062FF-B1F6-491D-9524-A14205C25D66}" type="pres">
      <dgm:prSet presAssocID="{6370A8CF-F44E-4963-97C4-171E37A2A26E}" presName="parentTextArrow" presStyleLbl="node1" presStyleIdx="7" presStyleCnt="10"/>
      <dgm:spPr/>
      <dgm:t>
        <a:bodyPr/>
        <a:lstStyle/>
        <a:p>
          <a:endParaRPr lang="en-US"/>
        </a:p>
      </dgm:t>
    </dgm:pt>
    <dgm:pt modelId="{51EA3FFF-8C1B-4A82-A503-191CF414C214}" type="pres">
      <dgm:prSet presAssocID="{3E49E394-52D8-4E8D-9D85-98F9D9599DD3}" presName="sp" presStyleCnt="0"/>
      <dgm:spPr/>
    </dgm:pt>
    <dgm:pt modelId="{03B7CB62-C952-4655-B963-BE78E1954DB3}" type="pres">
      <dgm:prSet presAssocID="{BDFC8259-2E8E-455B-AEB6-D0A70E5B542F}" presName="arrowAndChildren" presStyleCnt="0"/>
      <dgm:spPr/>
    </dgm:pt>
    <dgm:pt modelId="{93A5C1F6-646A-4710-A454-2855455381A1}" type="pres">
      <dgm:prSet presAssocID="{BDFC8259-2E8E-455B-AEB6-D0A70E5B542F}" presName="parentTextArrow" presStyleLbl="node1" presStyleIdx="8" presStyleCnt="10"/>
      <dgm:spPr/>
      <dgm:t>
        <a:bodyPr/>
        <a:lstStyle/>
        <a:p>
          <a:endParaRPr lang="en-US"/>
        </a:p>
      </dgm:t>
    </dgm:pt>
    <dgm:pt modelId="{AC646472-53A6-4005-AA68-3ABA34EB9BA3}" type="pres">
      <dgm:prSet presAssocID="{2F8552A7-AF7F-4300-904D-6327F0FD8237}" presName="sp" presStyleCnt="0"/>
      <dgm:spPr/>
    </dgm:pt>
    <dgm:pt modelId="{E2C95191-3C4A-4865-83D8-AF465F1D8017}" type="pres">
      <dgm:prSet presAssocID="{C1FA7FE0-79C2-4497-9F22-6511F8A4F0F4}" presName="arrowAndChildren" presStyleCnt="0"/>
      <dgm:spPr/>
    </dgm:pt>
    <dgm:pt modelId="{0D4BE60C-2415-466F-A2D5-7DA7DBA7F8D9}" type="pres">
      <dgm:prSet presAssocID="{C1FA7FE0-79C2-4497-9F22-6511F8A4F0F4}" presName="parentTextArrow" presStyleLbl="node1" presStyleIdx="9" presStyleCnt="10"/>
      <dgm:spPr/>
      <dgm:t>
        <a:bodyPr/>
        <a:lstStyle/>
        <a:p>
          <a:endParaRPr lang="en-US"/>
        </a:p>
      </dgm:t>
    </dgm:pt>
  </dgm:ptLst>
  <dgm:cxnLst>
    <dgm:cxn modelId="{4E6EB9D4-F627-41A5-8AD7-441C009F50E4}" srcId="{483CE79D-0743-4197-9293-270C02AECAF6}" destId="{BDFC8259-2E8E-455B-AEB6-D0A70E5B542F}" srcOrd="1" destOrd="0" parTransId="{13C9C011-F37A-415B-9C97-FFC1FD587487}" sibTransId="{3E49E394-52D8-4E8D-9D85-98F9D9599DD3}"/>
    <dgm:cxn modelId="{E4DF2087-EC60-4F4C-B005-68AB3FEF1BC1}" srcId="{483CE79D-0743-4197-9293-270C02AECAF6}" destId="{650BB684-6696-41D3-A25A-F03F3350E070}" srcOrd="8" destOrd="0" parTransId="{2F37FA35-FB9F-4A85-A68C-88B2AE513BAA}" sibTransId="{57D11989-B1E9-447D-942D-BA82E66A9D6D}"/>
    <dgm:cxn modelId="{EAC65C30-95F9-4628-9620-16259AE35AC2}" srcId="{483CE79D-0743-4197-9293-270C02AECAF6}" destId="{C4CC1E12-44AE-433F-9AF8-EAC529731089}" srcOrd="4" destOrd="0" parTransId="{DDA76739-37F8-46DE-80D4-74AFB93B080A}" sibTransId="{DDA045CA-6CF1-4742-B350-CC11AD54E80B}"/>
    <dgm:cxn modelId="{E6537B4B-24DC-4F85-B4AD-1A63D01BCC49}" type="presOf" srcId="{650BB684-6696-41D3-A25A-F03F3350E070}" destId="{047F5D59-6820-44B3-B2A9-178AE9FDDC26}" srcOrd="0" destOrd="0" presId="urn:microsoft.com/office/officeart/2005/8/layout/process4"/>
    <dgm:cxn modelId="{780A81CD-1615-499F-A034-319325BF97ED}" type="presOf" srcId="{575BF2E9-BA6F-48BC-B5F9-634EAAE7B445}" destId="{42CD6D80-C123-43D1-A2AE-76D0D5697936}" srcOrd="0" destOrd="0" presId="urn:microsoft.com/office/officeart/2005/8/layout/process4"/>
    <dgm:cxn modelId="{AE4661D9-69E0-4AB1-BED2-9F46AA34F722}" type="presOf" srcId="{AAACCC1D-0920-4A05-8EDE-B54B89CA96E7}" destId="{B2643FA1-0725-4F4B-BE82-5CE77DD20073}" srcOrd="0" destOrd="0" presId="urn:microsoft.com/office/officeart/2005/8/layout/process4"/>
    <dgm:cxn modelId="{4A93572D-DA3F-4B5C-82ED-395D1C234AF3}" srcId="{483CE79D-0743-4197-9293-270C02AECAF6}" destId="{670267FA-0F8B-4D96-A9D7-08FCF152C29A}" srcOrd="5" destOrd="0" parTransId="{54F994E0-A4F7-4AB1-872D-561458997D4C}" sibTransId="{A674C56A-83F1-452E-95DE-717B54B1C059}"/>
    <dgm:cxn modelId="{F3AB40C0-7278-466E-B361-25A33C5B2022}" srcId="{483CE79D-0743-4197-9293-270C02AECAF6}" destId="{C1FA7FE0-79C2-4497-9F22-6511F8A4F0F4}" srcOrd="0" destOrd="0" parTransId="{8D57AAA3-45B3-4893-97F6-8D6975E9A823}" sibTransId="{2F8552A7-AF7F-4300-904D-6327F0FD8237}"/>
    <dgm:cxn modelId="{538E9562-4375-460F-8DEE-447E2D738FE2}" type="presOf" srcId="{483CE79D-0743-4197-9293-270C02AECAF6}" destId="{2AB368F6-6B64-4060-BC6A-D2C37E24145E}" srcOrd="0" destOrd="0" presId="urn:microsoft.com/office/officeart/2005/8/layout/process4"/>
    <dgm:cxn modelId="{A52A5F8F-43CB-41E1-9E16-997854C6F432}" type="presOf" srcId="{BDFC8259-2E8E-455B-AEB6-D0A70E5B542F}" destId="{93A5C1F6-646A-4710-A454-2855455381A1}" srcOrd="0" destOrd="0" presId="urn:microsoft.com/office/officeart/2005/8/layout/process4"/>
    <dgm:cxn modelId="{CA41466F-21D7-49CC-81A5-A06D2428C937}" type="presOf" srcId="{0BAF942E-2219-48F3-8611-310A3124D415}" destId="{76F689D0-F59B-44E7-8DF3-B3172CF21B6B}" srcOrd="0" destOrd="0" presId="urn:microsoft.com/office/officeart/2005/8/layout/process4"/>
    <dgm:cxn modelId="{4B2AE93F-D2AD-4B64-9CE0-D2A75DD23307}" srcId="{483CE79D-0743-4197-9293-270C02AECAF6}" destId="{0BD98A2C-2D02-48F2-A7A0-23750397DEC1}" srcOrd="9" destOrd="0" parTransId="{2CF63782-5B88-466F-830E-ECEFA97713FF}" sibTransId="{E2245E7E-BE37-4737-9B97-2DF015E4492C}"/>
    <dgm:cxn modelId="{A7F562E8-2FEB-498D-A56E-4B70F639CEF3}" srcId="{483CE79D-0743-4197-9293-270C02AECAF6}" destId="{AAACCC1D-0920-4A05-8EDE-B54B89CA96E7}" srcOrd="3" destOrd="0" parTransId="{E7426148-42B9-43CA-BF61-72222FB81F1E}" sibTransId="{3833135D-4FB6-42F0-A48A-E0D5C995A366}"/>
    <dgm:cxn modelId="{A375FF6E-08D7-4760-BD41-B8F7DA874AE3}" type="presOf" srcId="{6370A8CF-F44E-4963-97C4-171E37A2A26E}" destId="{28C062FF-B1F6-491D-9524-A14205C25D66}" srcOrd="0" destOrd="0" presId="urn:microsoft.com/office/officeart/2005/8/layout/process4"/>
    <dgm:cxn modelId="{3F3D3736-E0A3-4903-9FE5-E93866BD41BC}" type="presOf" srcId="{0BD98A2C-2D02-48F2-A7A0-23750397DEC1}" destId="{67CD175E-2564-4887-B9FB-6F72704F980C}" srcOrd="0" destOrd="0" presId="urn:microsoft.com/office/officeart/2005/8/layout/process4"/>
    <dgm:cxn modelId="{05F0FA82-5CB0-4B80-A3DD-53B0EF6206FA}" type="presOf" srcId="{670267FA-0F8B-4D96-A9D7-08FCF152C29A}" destId="{35DF8389-2C87-4C21-BCD4-853910C5C2D9}" srcOrd="0" destOrd="0" presId="urn:microsoft.com/office/officeart/2005/8/layout/process4"/>
    <dgm:cxn modelId="{3A3B1965-0C5B-4599-8C8F-D3E9B34921CD}" type="presOf" srcId="{C4CC1E12-44AE-433F-9AF8-EAC529731089}" destId="{79295759-15D6-4F82-9634-A2F064B782BD}" srcOrd="0" destOrd="0" presId="urn:microsoft.com/office/officeart/2005/8/layout/process4"/>
    <dgm:cxn modelId="{B197A923-CF52-4384-B97F-234A2880BCC7}" srcId="{483CE79D-0743-4197-9293-270C02AECAF6}" destId="{0BAF942E-2219-48F3-8611-310A3124D415}" srcOrd="6" destOrd="0" parTransId="{4F1C7BC9-3310-4C83-A886-F6C9AA110C07}" sibTransId="{B9CF504F-FCAB-471F-A0C8-D0657E0235AD}"/>
    <dgm:cxn modelId="{5E9DA794-C3B6-43D1-B993-5418703B76E6}" srcId="{483CE79D-0743-4197-9293-270C02AECAF6}" destId="{575BF2E9-BA6F-48BC-B5F9-634EAAE7B445}" srcOrd="7" destOrd="0" parTransId="{2870BAE0-CBAB-4242-9428-AFD598E89835}" sibTransId="{6A6AA2B3-BF44-4CBE-9F2A-0BEF9078B48C}"/>
    <dgm:cxn modelId="{9843898A-A58E-4EEE-92E7-EE83DF2DD697}" srcId="{483CE79D-0743-4197-9293-270C02AECAF6}" destId="{6370A8CF-F44E-4963-97C4-171E37A2A26E}" srcOrd="2" destOrd="0" parTransId="{93E83145-3464-4205-BD20-312F0EBABA8E}" sibTransId="{E3471CFF-82EC-4CD4-96BD-200FB25AFD10}"/>
    <dgm:cxn modelId="{3F336ACA-599E-4883-9B8A-95FBCF2B8F39}" type="presOf" srcId="{C1FA7FE0-79C2-4497-9F22-6511F8A4F0F4}" destId="{0D4BE60C-2415-466F-A2D5-7DA7DBA7F8D9}" srcOrd="0" destOrd="0" presId="urn:microsoft.com/office/officeart/2005/8/layout/process4"/>
    <dgm:cxn modelId="{DE4EEA00-D445-4D4C-8657-3CFBE3ECAEC9}" type="presParOf" srcId="{2AB368F6-6B64-4060-BC6A-D2C37E24145E}" destId="{84D377A4-143A-4EC9-B562-475AE44F00E4}" srcOrd="0" destOrd="0" presId="urn:microsoft.com/office/officeart/2005/8/layout/process4"/>
    <dgm:cxn modelId="{38BF45DE-E58C-4868-BCC2-E1EFE93101CF}" type="presParOf" srcId="{84D377A4-143A-4EC9-B562-475AE44F00E4}" destId="{67CD175E-2564-4887-B9FB-6F72704F980C}" srcOrd="0" destOrd="0" presId="urn:microsoft.com/office/officeart/2005/8/layout/process4"/>
    <dgm:cxn modelId="{54B715C8-E2B6-4525-BCE7-63D29B1A7EC7}" type="presParOf" srcId="{2AB368F6-6B64-4060-BC6A-D2C37E24145E}" destId="{F3367666-645E-4AAA-AD66-60F2018BA240}" srcOrd="1" destOrd="0" presId="urn:microsoft.com/office/officeart/2005/8/layout/process4"/>
    <dgm:cxn modelId="{1427EFF9-B1DE-4C79-90D3-9EA8703327EF}" type="presParOf" srcId="{2AB368F6-6B64-4060-BC6A-D2C37E24145E}" destId="{F7719F61-211B-4586-B65A-4243B61C55CE}" srcOrd="2" destOrd="0" presId="urn:microsoft.com/office/officeart/2005/8/layout/process4"/>
    <dgm:cxn modelId="{C538EDC6-79A8-4AD1-9054-C7F5199EDC67}" type="presParOf" srcId="{F7719F61-211B-4586-B65A-4243B61C55CE}" destId="{047F5D59-6820-44B3-B2A9-178AE9FDDC26}" srcOrd="0" destOrd="0" presId="urn:microsoft.com/office/officeart/2005/8/layout/process4"/>
    <dgm:cxn modelId="{7F1E9D8C-73AD-435A-ABCD-1119700CAC35}" type="presParOf" srcId="{2AB368F6-6B64-4060-BC6A-D2C37E24145E}" destId="{A106AC97-999B-407F-8298-CED016C5E51E}" srcOrd="3" destOrd="0" presId="urn:microsoft.com/office/officeart/2005/8/layout/process4"/>
    <dgm:cxn modelId="{43A7BC43-90EE-4690-B6FC-593CCEE8E615}" type="presParOf" srcId="{2AB368F6-6B64-4060-BC6A-D2C37E24145E}" destId="{071AB48D-D878-49E2-A662-089A8D0D553A}" srcOrd="4" destOrd="0" presId="urn:microsoft.com/office/officeart/2005/8/layout/process4"/>
    <dgm:cxn modelId="{ADC60BE5-7713-4115-A674-B62957DEDA66}" type="presParOf" srcId="{071AB48D-D878-49E2-A662-089A8D0D553A}" destId="{42CD6D80-C123-43D1-A2AE-76D0D5697936}" srcOrd="0" destOrd="0" presId="urn:microsoft.com/office/officeart/2005/8/layout/process4"/>
    <dgm:cxn modelId="{19438952-7D68-4167-8DD7-AEB7F14570C1}" type="presParOf" srcId="{2AB368F6-6B64-4060-BC6A-D2C37E24145E}" destId="{123C3541-D09B-4B20-A6FC-484DF7626EB8}" srcOrd="5" destOrd="0" presId="urn:microsoft.com/office/officeart/2005/8/layout/process4"/>
    <dgm:cxn modelId="{12620CA0-A9D5-4B1C-9C9D-AFC2B12252AE}" type="presParOf" srcId="{2AB368F6-6B64-4060-BC6A-D2C37E24145E}" destId="{0FDD88A8-EA90-4867-9FFA-8416E3BD8099}" srcOrd="6" destOrd="0" presId="urn:microsoft.com/office/officeart/2005/8/layout/process4"/>
    <dgm:cxn modelId="{040F74B4-5DBA-4AF3-8CF4-DD43F4D6AC31}" type="presParOf" srcId="{0FDD88A8-EA90-4867-9FFA-8416E3BD8099}" destId="{76F689D0-F59B-44E7-8DF3-B3172CF21B6B}" srcOrd="0" destOrd="0" presId="urn:microsoft.com/office/officeart/2005/8/layout/process4"/>
    <dgm:cxn modelId="{D2246DDA-52F2-425C-AE7F-AAFA02FF5B2F}" type="presParOf" srcId="{2AB368F6-6B64-4060-BC6A-D2C37E24145E}" destId="{7F923F31-379C-467A-9F22-0F3A9DB63829}" srcOrd="7" destOrd="0" presId="urn:microsoft.com/office/officeart/2005/8/layout/process4"/>
    <dgm:cxn modelId="{DC4F5382-8629-469C-8BD2-2016F0275365}" type="presParOf" srcId="{2AB368F6-6B64-4060-BC6A-D2C37E24145E}" destId="{3A88C1AA-C0F4-47C5-9EC6-90910C23C426}" srcOrd="8" destOrd="0" presId="urn:microsoft.com/office/officeart/2005/8/layout/process4"/>
    <dgm:cxn modelId="{2868C1D4-18D4-475E-82AF-0EDE94402E31}" type="presParOf" srcId="{3A88C1AA-C0F4-47C5-9EC6-90910C23C426}" destId="{35DF8389-2C87-4C21-BCD4-853910C5C2D9}" srcOrd="0" destOrd="0" presId="urn:microsoft.com/office/officeart/2005/8/layout/process4"/>
    <dgm:cxn modelId="{A7840513-D779-4312-950D-95F7BC37EDC4}" type="presParOf" srcId="{2AB368F6-6B64-4060-BC6A-D2C37E24145E}" destId="{317DFC22-28A7-4968-92D8-B0B4DA52ED71}" srcOrd="9" destOrd="0" presId="urn:microsoft.com/office/officeart/2005/8/layout/process4"/>
    <dgm:cxn modelId="{19DD7D73-4B1E-490B-9A39-8E9112FA933F}" type="presParOf" srcId="{2AB368F6-6B64-4060-BC6A-D2C37E24145E}" destId="{24C5483A-CD53-44C9-9B1A-F1EF5407BB29}" srcOrd="10" destOrd="0" presId="urn:microsoft.com/office/officeart/2005/8/layout/process4"/>
    <dgm:cxn modelId="{011A2225-A400-4E4D-A322-7E713209B27A}" type="presParOf" srcId="{24C5483A-CD53-44C9-9B1A-F1EF5407BB29}" destId="{79295759-15D6-4F82-9634-A2F064B782BD}" srcOrd="0" destOrd="0" presId="urn:microsoft.com/office/officeart/2005/8/layout/process4"/>
    <dgm:cxn modelId="{D38D2A7B-F999-49A7-82B3-CAA1BB59D24F}" type="presParOf" srcId="{2AB368F6-6B64-4060-BC6A-D2C37E24145E}" destId="{9B9CD339-5BCD-4132-8365-2102F8E4D65B}" srcOrd="11" destOrd="0" presId="urn:microsoft.com/office/officeart/2005/8/layout/process4"/>
    <dgm:cxn modelId="{A80B1201-C2DA-48D3-B6A7-BD9EBAF58548}" type="presParOf" srcId="{2AB368F6-6B64-4060-BC6A-D2C37E24145E}" destId="{9EA5B22E-D885-4623-AF23-B5A509477924}" srcOrd="12" destOrd="0" presId="urn:microsoft.com/office/officeart/2005/8/layout/process4"/>
    <dgm:cxn modelId="{4848349D-83B5-47C7-918F-47AB5F01E86C}" type="presParOf" srcId="{9EA5B22E-D885-4623-AF23-B5A509477924}" destId="{B2643FA1-0725-4F4B-BE82-5CE77DD20073}" srcOrd="0" destOrd="0" presId="urn:microsoft.com/office/officeart/2005/8/layout/process4"/>
    <dgm:cxn modelId="{0DE122B0-96B0-4832-9063-51EF6D59D3C9}" type="presParOf" srcId="{2AB368F6-6B64-4060-BC6A-D2C37E24145E}" destId="{92F5C51E-5778-4C64-9A7F-EA225FF9CA04}" srcOrd="13" destOrd="0" presId="urn:microsoft.com/office/officeart/2005/8/layout/process4"/>
    <dgm:cxn modelId="{D430F2D3-1F72-428F-8806-850CC3E549A0}" type="presParOf" srcId="{2AB368F6-6B64-4060-BC6A-D2C37E24145E}" destId="{926F636E-7715-454D-A695-CBD5D971F3D3}" srcOrd="14" destOrd="0" presId="urn:microsoft.com/office/officeart/2005/8/layout/process4"/>
    <dgm:cxn modelId="{59E5D5C8-D8BF-49FD-9D54-A15AADE9AF7B}" type="presParOf" srcId="{926F636E-7715-454D-A695-CBD5D971F3D3}" destId="{28C062FF-B1F6-491D-9524-A14205C25D66}" srcOrd="0" destOrd="0" presId="urn:microsoft.com/office/officeart/2005/8/layout/process4"/>
    <dgm:cxn modelId="{03AFD393-7E42-408E-B21C-9AB493A61D0F}" type="presParOf" srcId="{2AB368F6-6B64-4060-BC6A-D2C37E24145E}" destId="{51EA3FFF-8C1B-4A82-A503-191CF414C214}" srcOrd="15" destOrd="0" presId="urn:microsoft.com/office/officeart/2005/8/layout/process4"/>
    <dgm:cxn modelId="{6F4AACE9-3E41-4ECB-AFFB-E462F56DDA0F}" type="presParOf" srcId="{2AB368F6-6B64-4060-BC6A-D2C37E24145E}" destId="{03B7CB62-C952-4655-B963-BE78E1954DB3}" srcOrd="16" destOrd="0" presId="urn:microsoft.com/office/officeart/2005/8/layout/process4"/>
    <dgm:cxn modelId="{39743A1F-2BA1-446F-99A5-53F2B7E87425}" type="presParOf" srcId="{03B7CB62-C952-4655-B963-BE78E1954DB3}" destId="{93A5C1F6-646A-4710-A454-2855455381A1}" srcOrd="0" destOrd="0" presId="urn:microsoft.com/office/officeart/2005/8/layout/process4"/>
    <dgm:cxn modelId="{3C96935C-AA9E-463D-9421-B91F82551271}" type="presParOf" srcId="{2AB368F6-6B64-4060-BC6A-D2C37E24145E}" destId="{AC646472-53A6-4005-AA68-3ABA34EB9BA3}" srcOrd="17" destOrd="0" presId="urn:microsoft.com/office/officeart/2005/8/layout/process4"/>
    <dgm:cxn modelId="{150D4CF5-EA54-4701-B981-1E9B02BB44F5}" type="presParOf" srcId="{2AB368F6-6B64-4060-BC6A-D2C37E24145E}" destId="{E2C95191-3C4A-4865-83D8-AF465F1D8017}" srcOrd="18" destOrd="0" presId="urn:microsoft.com/office/officeart/2005/8/layout/process4"/>
    <dgm:cxn modelId="{A0F0DBFB-53A0-4932-9027-9EECC0038D60}" type="presParOf" srcId="{E2C95191-3C4A-4865-83D8-AF465F1D8017}" destId="{0D4BE60C-2415-466F-A2D5-7DA7DBA7F8D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3EDEE-19BD-4C50-B598-C0B66B9FC514}" type="doc">
      <dgm:prSet loTypeId="urn:microsoft.com/office/officeart/2008/layout/HorizontalMultiLevelHierarchy" loCatId="hierarchy" qsTypeId="urn:microsoft.com/office/officeart/2005/8/quickstyle/3d5" qsCatId="3D" csTypeId="urn:microsoft.com/office/officeart/2005/8/colors/colorful4" csCatId="colorful" phldr="1"/>
      <dgm:spPr/>
      <dgm:t>
        <a:bodyPr/>
        <a:lstStyle/>
        <a:p>
          <a:endParaRPr lang="en-US"/>
        </a:p>
      </dgm:t>
    </dgm:pt>
    <dgm:pt modelId="{BBBDEF27-354A-4452-89CF-B4F182C2D4C5}">
      <dgm:prSet phldrT="[Text]"/>
      <dgm:spPr/>
      <dgm:t>
        <a:bodyPr/>
        <a:lstStyle/>
        <a:p>
          <a:r>
            <a:rPr lang="en-US" dirty="0" smtClean="0">
              <a:latin typeface="Corbel" pitchFamily="34" charset="0"/>
            </a:rPr>
            <a:t>Infrastructure Evaluation</a:t>
          </a:r>
          <a:endParaRPr lang="en-US" dirty="0"/>
        </a:p>
      </dgm:t>
    </dgm:pt>
    <dgm:pt modelId="{135AB302-B6AF-4142-B7D3-D116AF9EB878}" type="parTrans" cxnId="{85DEED1F-2EEE-4FAA-ADF4-AD4E92DE12BB}">
      <dgm:prSet/>
      <dgm:spPr/>
      <dgm:t>
        <a:bodyPr/>
        <a:lstStyle/>
        <a:p>
          <a:endParaRPr lang="en-US"/>
        </a:p>
      </dgm:t>
    </dgm:pt>
    <dgm:pt modelId="{10749CC0-9A1D-4D0B-A781-8247CDDEC2F4}" type="sibTrans" cxnId="{85DEED1F-2EEE-4FAA-ADF4-AD4E92DE12BB}">
      <dgm:prSet/>
      <dgm:spPr/>
      <dgm:t>
        <a:bodyPr/>
        <a:lstStyle/>
        <a:p>
          <a:endParaRPr lang="en-US"/>
        </a:p>
      </dgm:t>
    </dgm:pt>
    <dgm:pt modelId="{742AC574-B188-47EB-A189-D1B4015938F5}">
      <dgm:prSet phldrT="[Text]"/>
      <dgm:spPr/>
      <dgm:t>
        <a:bodyPr/>
        <a:lstStyle/>
        <a:p>
          <a:r>
            <a:rPr lang="en-US" dirty="0" smtClean="0"/>
            <a:t>Step 1: Analyzing existing infrastructure</a:t>
          </a:r>
          <a:endParaRPr lang="en-US" dirty="0"/>
        </a:p>
      </dgm:t>
    </dgm:pt>
    <dgm:pt modelId="{386A95C7-7DC3-45D1-8F75-60A646924303}" type="parTrans" cxnId="{C4C25796-A501-47B1-93CD-182BC13B890A}">
      <dgm:prSet/>
      <dgm:spPr/>
      <dgm:t>
        <a:bodyPr/>
        <a:lstStyle/>
        <a:p>
          <a:endParaRPr lang="en-US"/>
        </a:p>
      </dgm:t>
    </dgm:pt>
    <dgm:pt modelId="{BF952841-958C-4388-94E7-FCE404D36293}" type="sibTrans" cxnId="{C4C25796-A501-47B1-93CD-182BC13B890A}">
      <dgm:prSet/>
      <dgm:spPr/>
      <dgm:t>
        <a:bodyPr/>
        <a:lstStyle/>
        <a:p>
          <a:endParaRPr lang="en-US"/>
        </a:p>
      </dgm:t>
    </dgm:pt>
    <dgm:pt modelId="{66CC3E43-7642-4C96-8347-51650B9800CB}">
      <dgm:prSet phldrT="[Text]"/>
      <dgm:spPr/>
      <dgm:t>
        <a:bodyPr/>
        <a:lstStyle/>
        <a:p>
          <a:r>
            <a:rPr lang="en-US" dirty="0" smtClean="0"/>
            <a:t>Step 2: Aligning knowledge management and business strategy</a:t>
          </a:r>
          <a:endParaRPr lang="en-US" dirty="0"/>
        </a:p>
      </dgm:t>
    </dgm:pt>
    <dgm:pt modelId="{3C91FFC7-4D65-4269-8AC6-8052ED3DF58B}" type="parTrans" cxnId="{4526C96F-6778-4434-A3BA-6B4FAEB434E8}">
      <dgm:prSet/>
      <dgm:spPr/>
      <dgm:t>
        <a:bodyPr/>
        <a:lstStyle/>
        <a:p>
          <a:endParaRPr lang="en-US"/>
        </a:p>
      </dgm:t>
    </dgm:pt>
    <dgm:pt modelId="{24095EE1-EA49-4AB0-B75A-8AC19381459C}" type="sibTrans" cxnId="{4526C96F-6778-4434-A3BA-6B4FAEB434E8}">
      <dgm:prSet/>
      <dgm:spPr/>
      <dgm:t>
        <a:bodyPr/>
        <a:lstStyle/>
        <a:p>
          <a:endParaRPr lang="en-US"/>
        </a:p>
      </dgm:t>
    </dgm:pt>
    <dgm:pt modelId="{8E9D8A65-456F-4D7C-9E0B-B4153898711D}" type="pres">
      <dgm:prSet presAssocID="{4F93EDEE-19BD-4C50-B598-C0B66B9FC514}" presName="Name0" presStyleCnt="0">
        <dgm:presLayoutVars>
          <dgm:chPref val="1"/>
          <dgm:dir/>
          <dgm:animOne val="branch"/>
          <dgm:animLvl val="lvl"/>
          <dgm:resizeHandles val="exact"/>
        </dgm:presLayoutVars>
      </dgm:prSet>
      <dgm:spPr/>
      <dgm:t>
        <a:bodyPr/>
        <a:lstStyle/>
        <a:p>
          <a:endParaRPr lang="en-US"/>
        </a:p>
      </dgm:t>
    </dgm:pt>
    <dgm:pt modelId="{4452F744-C077-44D1-B027-90859F81E31A}" type="pres">
      <dgm:prSet presAssocID="{BBBDEF27-354A-4452-89CF-B4F182C2D4C5}" presName="root1" presStyleCnt="0"/>
      <dgm:spPr/>
    </dgm:pt>
    <dgm:pt modelId="{35F9B2CE-D15A-4E7D-AE56-7828281B433D}" type="pres">
      <dgm:prSet presAssocID="{BBBDEF27-354A-4452-89CF-B4F182C2D4C5}" presName="LevelOneTextNode" presStyleLbl="node0" presStyleIdx="0" presStyleCnt="1">
        <dgm:presLayoutVars>
          <dgm:chPref val="3"/>
        </dgm:presLayoutVars>
      </dgm:prSet>
      <dgm:spPr/>
      <dgm:t>
        <a:bodyPr/>
        <a:lstStyle/>
        <a:p>
          <a:endParaRPr lang="en-US"/>
        </a:p>
      </dgm:t>
    </dgm:pt>
    <dgm:pt modelId="{12A70040-7999-4087-98E1-872DA571EE6D}" type="pres">
      <dgm:prSet presAssocID="{BBBDEF27-354A-4452-89CF-B4F182C2D4C5}" presName="level2hierChild" presStyleCnt="0"/>
      <dgm:spPr/>
    </dgm:pt>
    <dgm:pt modelId="{49530CBA-A90E-4AB8-8B9E-6EDF6451CD8A}" type="pres">
      <dgm:prSet presAssocID="{386A95C7-7DC3-45D1-8F75-60A646924303}" presName="conn2-1" presStyleLbl="parChTrans1D2" presStyleIdx="0" presStyleCnt="2"/>
      <dgm:spPr/>
      <dgm:t>
        <a:bodyPr/>
        <a:lstStyle/>
        <a:p>
          <a:endParaRPr lang="en-US"/>
        </a:p>
      </dgm:t>
    </dgm:pt>
    <dgm:pt modelId="{445628F2-1394-43CC-867C-22FB9B22E150}" type="pres">
      <dgm:prSet presAssocID="{386A95C7-7DC3-45D1-8F75-60A646924303}" presName="connTx" presStyleLbl="parChTrans1D2" presStyleIdx="0" presStyleCnt="2"/>
      <dgm:spPr/>
      <dgm:t>
        <a:bodyPr/>
        <a:lstStyle/>
        <a:p>
          <a:endParaRPr lang="en-US"/>
        </a:p>
      </dgm:t>
    </dgm:pt>
    <dgm:pt modelId="{646F0B0D-D450-45BD-9A24-BC48A1D49C3F}" type="pres">
      <dgm:prSet presAssocID="{742AC574-B188-47EB-A189-D1B4015938F5}" presName="root2" presStyleCnt="0"/>
      <dgm:spPr/>
    </dgm:pt>
    <dgm:pt modelId="{2F1008D4-F70A-4AB4-B25C-E857FB9F1274}" type="pres">
      <dgm:prSet presAssocID="{742AC574-B188-47EB-A189-D1B4015938F5}" presName="LevelTwoTextNode" presStyleLbl="node2" presStyleIdx="0" presStyleCnt="2">
        <dgm:presLayoutVars>
          <dgm:chPref val="3"/>
        </dgm:presLayoutVars>
      </dgm:prSet>
      <dgm:spPr/>
      <dgm:t>
        <a:bodyPr/>
        <a:lstStyle/>
        <a:p>
          <a:endParaRPr lang="en-US"/>
        </a:p>
      </dgm:t>
    </dgm:pt>
    <dgm:pt modelId="{956B5AD9-1D2C-4EE3-807C-194E8F7E9E23}" type="pres">
      <dgm:prSet presAssocID="{742AC574-B188-47EB-A189-D1B4015938F5}" presName="level3hierChild" presStyleCnt="0"/>
      <dgm:spPr/>
    </dgm:pt>
    <dgm:pt modelId="{4D9651E0-7A85-412C-A1DB-91CFD4B4326C}" type="pres">
      <dgm:prSet presAssocID="{3C91FFC7-4D65-4269-8AC6-8052ED3DF58B}" presName="conn2-1" presStyleLbl="parChTrans1D2" presStyleIdx="1" presStyleCnt="2"/>
      <dgm:spPr/>
      <dgm:t>
        <a:bodyPr/>
        <a:lstStyle/>
        <a:p>
          <a:endParaRPr lang="en-US"/>
        </a:p>
      </dgm:t>
    </dgm:pt>
    <dgm:pt modelId="{A6C0F22E-C932-4B7F-BC01-09131E25D0F1}" type="pres">
      <dgm:prSet presAssocID="{3C91FFC7-4D65-4269-8AC6-8052ED3DF58B}" presName="connTx" presStyleLbl="parChTrans1D2" presStyleIdx="1" presStyleCnt="2"/>
      <dgm:spPr/>
      <dgm:t>
        <a:bodyPr/>
        <a:lstStyle/>
        <a:p>
          <a:endParaRPr lang="en-US"/>
        </a:p>
      </dgm:t>
    </dgm:pt>
    <dgm:pt modelId="{80066192-FF21-4FAB-B52E-33F0EE71AF5F}" type="pres">
      <dgm:prSet presAssocID="{66CC3E43-7642-4C96-8347-51650B9800CB}" presName="root2" presStyleCnt="0"/>
      <dgm:spPr/>
    </dgm:pt>
    <dgm:pt modelId="{7031AC5A-08A8-410E-B0F7-8C731BD2F7CC}" type="pres">
      <dgm:prSet presAssocID="{66CC3E43-7642-4C96-8347-51650B9800CB}" presName="LevelTwoTextNode" presStyleLbl="node2" presStyleIdx="1" presStyleCnt="2">
        <dgm:presLayoutVars>
          <dgm:chPref val="3"/>
        </dgm:presLayoutVars>
      </dgm:prSet>
      <dgm:spPr/>
      <dgm:t>
        <a:bodyPr/>
        <a:lstStyle/>
        <a:p>
          <a:endParaRPr lang="en-US"/>
        </a:p>
      </dgm:t>
    </dgm:pt>
    <dgm:pt modelId="{54F1AF49-9CE8-45D4-89A0-516649074C02}" type="pres">
      <dgm:prSet presAssocID="{66CC3E43-7642-4C96-8347-51650B9800CB}" presName="level3hierChild" presStyleCnt="0"/>
      <dgm:spPr/>
    </dgm:pt>
  </dgm:ptLst>
  <dgm:cxnLst>
    <dgm:cxn modelId="{C4C25796-A501-47B1-93CD-182BC13B890A}" srcId="{BBBDEF27-354A-4452-89CF-B4F182C2D4C5}" destId="{742AC574-B188-47EB-A189-D1B4015938F5}" srcOrd="0" destOrd="0" parTransId="{386A95C7-7DC3-45D1-8F75-60A646924303}" sibTransId="{BF952841-958C-4388-94E7-FCE404D36293}"/>
    <dgm:cxn modelId="{02F703F5-75AC-48D5-B8B0-9DAA0154B223}" type="presOf" srcId="{3C91FFC7-4D65-4269-8AC6-8052ED3DF58B}" destId="{A6C0F22E-C932-4B7F-BC01-09131E25D0F1}" srcOrd="1" destOrd="0" presId="urn:microsoft.com/office/officeart/2008/layout/HorizontalMultiLevelHierarchy"/>
    <dgm:cxn modelId="{4543F8EA-934F-4F45-92C2-C02AB3B3B113}" type="presOf" srcId="{742AC574-B188-47EB-A189-D1B4015938F5}" destId="{2F1008D4-F70A-4AB4-B25C-E857FB9F1274}" srcOrd="0" destOrd="0" presId="urn:microsoft.com/office/officeart/2008/layout/HorizontalMultiLevelHierarchy"/>
    <dgm:cxn modelId="{8A576215-49AE-4EB6-9A80-0CB56AEFFCB1}" type="presOf" srcId="{BBBDEF27-354A-4452-89CF-B4F182C2D4C5}" destId="{35F9B2CE-D15A-4E7D-AE56-7828281B433D}" srcOrd="0" destOrd="0" presId="urn:microsoft.com/office/officeart/2008/layout/HorizontalMultiLevelHierarchy"/>
    <dgm:cxn modelId="{4648F1A8-9349-40FA-9DDA-A1E722FAB315}" type="presOf" srcId="{3C91FFC7-4D65-4269-8AC6-8052ED3DF58B}" destId="{4D9651E0-7A85-412C-A1DB-91CFD4B4326C}" srcOrd="0" destOrd="0" presId="urn:microsoft.com/office/officeart/2008/layout/HorizontalMultiLevelHierarchy"/>
    <dgm:cxn modelId="{0CCD7F16-8DEB-4994-9EB4-D4976905383D}" type="presOf" srcId="{4F93EDEE-19BD-4C50-B598-C0B66B9FC514}" destId="{8E9D8A65-456F-4D7C-9E0B-B4153898711D}" srcOrd="0" destOrd="0" presId="urn:microsoft.com/office/officeart/2008/layout/HorizontalMultiLevelHierarchy"/>
    <dgm:cxn modelId="{CEB78783-5180-4375-8F66-CB83395F03A9}" type="presOf" srcId="{386A95C7-7DC3-45D1-8F75-60A646924303}" destId="{445628F2-1394-43CC-867C-22FB9B22E150}" srcOrd="1" destOrd="0" presId="urn:microsoft.com/office/officeart/2008/layout/HorizontalMultiLevelHierarchy"/>
    <dgm:cxn modelId="{85DEED1F-2EEE-4FAA-ADF4-AD4E92DE12BB}" srcId="{4F93EDEE-19BD-4C50-B598-C0B66B9FC514}" destId="{BBBDEF27-354A-4452-89CF-B4F182C2D4C5}" srcOrd="0" destOrd="0" parTransId="{135AB302-B6AF-4142-B7D3-D116AF9EB878}" sibTransId="{10749CC0-9A1D-4D0B-A781-8247CDDEC2F4}"/>
    <dgm:cxn modelId="{4526C96F-6778-4434-A3BA-6B4FAEB434E8}" srcId="{BBBDEF27-354A-4452-89CF-B4F182C2D4C5}" destId="{66CC3E43-7642-4C96-8347-51650B9800CB}" srcOrd="1" destOrd="0" parTransId="{3C91FFC7-4D65-4269-8AC6-8052ED3DF58B}" sibTransId="{24095EE1-EA49-4AB0-B75A-8AC19381459C}"/>
    <dgm:cxn modelId="{49776837-8CBF-47F1-9F1C-79EED6588A3E}" type="presOf" srcId="{386A95C7-7DC3-45D1-8F75-60A646924303}" destId="{49530CBA-A90E-4AB8-8B9E-6EDF6451CD8A}" srcOrd="0" destOrd="0" presId="urn:microsoft.com/office/officeart/2008/layout/HorizontalMultiLevelHierarchy"/>
    <dgm:cxn modelId="{0A397656-6D69-4FC1-902E-83492FF07C34}" type="presOf" srcId="{66CC3E43-7642-4C96-8347-51650B9800CB}" destId="{7031AC5A-08A8-410E-B0F7-8C731BD2F7CC}" srcOrd="0" destOrd="0" presId="urn:microsoft.com/office/officeart/2008/layout/HorizontalMultiLevelHierarchy"/>
    <dgm:cxn modelId="{1484E628-A673-405E-AF30-28D8415F27DC}" type="presParOf" srcId="{8E9D8A65-456F-4D7C-9E0B-B4153898711D}" destId="{4452F744-C077-44D1-B027-90859F81E31A}" srcOrd="0" destOrd="0" presId="urn:microsoft.com/office/officeart/2008/layout/HorizontalMultiLevelHierarchy"/>
    <dgm:cxn modelId="{6FD6D881-9CF7-4848-8542-FCC4773FE086}" type="presParOf" srcId="{4452F744-C077-44D1-B027-90859F81E31A}" destId="{35F9B2CE-D15A-4E7D-AE56-7828281B433D}" srcOrd="0" destOrd="0" presId="urn:microsoft.com/office/officeart/2008/layout/HorizontalMultiLevelHierarchy"/>
    <dgm:cxn modelId="{76C2122C-A1C1-47DE-B1B2-DF20D65467EF}" type="presParOf" srcId="{4452F744-C077-44D1-B027-90859F81E31A}" destId="{12A70040-7999-4087-98E1-872DA571EE6D}" srcOrd="1" destOrd="0" presId="urn:microsoft.com/office/officeart/2008/layout/HorizontalMultiLevelHierarchy"/>
    <dgm:cxn modelId="{BDE68624-9697-4CB6-8A00-AFAADCA68B95}" type="presParOf" srcId="{12A70040-7999-4087-98E1-872DA571EE6D}" destId="{49530CBA-A90E-4AB8-8B9E-6EDF6451CD8A}" srcOrd="0" destOrd="0" presId="urn:microsoft.com/office/officeart/2008/layout/HorizontalMultiLevelHierarchy"/>
    <dgm:cxn modelId="{42AAF2F1-EB49-4D85-8861-7A402B8C8A83}" type="presParOf" srcId="{49530CBA-A90E-4AB8-8B9E-6EDF6451CD8A}" destId="{445628F2-1394-43CC-867C-22FB9B22E150}" srcOrd="0" destOrd="0" presId="urn:microsoft.com/office/officeart/2008/layout/HorizontalMultiLevelHierarchy"/>
    <dgm:cxn modelId="{3EB93C03-7250-40C8-BBE2-7D91E0B1289F}" type="presParOf" srcId="{12A70040-7999-4087-98E1-872DA571EE6D}" destId="{646F0B0D-D450-45BD-9A24-BC48A1D49C3F}" srcOrd="1" destOrd="0" presId="urn:microsoft.com/office/officeart/2008/layout/HorizontalMultiLevelHierarchy"/>
    <dgm:cxn modelId="{65C5733C-2EEB-4C0E-BCD5-6520EAA2E49E}" type="presParOf" srcId="{646F0B0D-D450-45BD-9A24-BC48A1D49C3F}" destId="{2F1008D4-F70A-4AB4-B25C-E857FB9F1274}" srcOrd="0" destOrd="0" presId="urn:microsoft.com/office/officeart/2008/layout/HorizontalMultiLevelHierarchy"/>
    <dgm:cxn modelId="{2AD40332-8EAB-468D-A1FB-38C3C5FEED90}" type="presParOf" srcId="{646F0B0D-D450-45BD-9A24-BC48A1D49C3F}" destId="{956B5AD9-1D2C-4EE3-807C-194E8F7E9E23}" srcOrd="1" destOrd="0" presId="urn:microsoft.com/office/officeart/2008/layout/HorizontalMultiLevelHierarchy"/>
    <dgm:cxn modelId="{DD448713-B9D5-4B14-94E2-9D0CD96DC112}" type="presParOf" srcId="{12A70040-7999-4087-98E1-872DA571EE6D}" destId="{4D9651E0-7A85-412C-A1DB-91CFD4B4326C}" srcOrd="2" destOrd="0" presId="urn:microsoft.com/office/officeart/2008/layout/HorizontalMultiLevelHierarchy"/>
    <dgm:cxn modelId="{1CD8A25B-7206-41C9-84FC-C152A7F7C2F0}" type="presParOf" srcId="{4D9651E0-7A85-412C-A1DB-91CFD4B4326C}" destId="{A6C0F22E-C932-4B7F-BC01-09131E25D0F1}" srcOrd="0" destOrd="0" presId="urn:microsoft.com/office/officeart/2008/layout/HorizontalMultiLevelHierarchy"/>
    <dgm:cxn modelId="{499A423E-30C1-4335-BD8C-08DBDE141909}" type="presParOf" srcId="{12A70040-7999-4087-98E1-872DA571EE6D}" destId="{80066192-FF21-4FAB-B52E-33F0EE71AF5F}" srcOrd="3" destOrd="0" presId="urn:microsoft.com/office/officeart/2008/layout/HorizontalMultiLevelHierarchy"/>
    <dgm:cxn modelId="{6F340DC8-4005-481A-BE65-64F15765F759}" type="presParOf" srcId="{80066192-FF21-4FAB-B52E-33F0EE71AF5F}" destId="{7031AC5A-08A8-410E-B0F7-8C731BD2F7CC}" srcOrd="0" destOrd="0" presId="urn:microsoft.com/office/officeart/2008/layout/HorizontalMultiLevelHierarchy"/>
    <dgm:cxn modelId="{FD2C1127-07BB-4FEC-93C8-DE3B9BC96610}" type="presParOf" srcId="{80066192-FF21-4FAB-B52E-33F0EE71AF5F}" destId="{54F1AF49-9CE8-45D4-89A0-516649074C0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96AC0-11B8-4B00-9680-B4476A3F737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02DBAA3-E5DB-41E9-BA45-0E4377D8591F}">
      <dgm:prSet phldrT="[Text]"/>
      <dgm:spPr/>
      <dgm:t>
        <a:bodyPr/>
        <a:lstStyle/>
        <a:p>
          <a:r>
            <a:rPr lang="en-US" smtClean="0"/>
            <a:t>Step 3: Knowledge Management Architecture and Design</a:t>
          </a:r>
          <a:endParaRPr lang="en-US"/>
        </a:p>
      </dgm:t>
    </dgm:pt>
    <dgm:pt modelId="{62DC99D6-5898-410F-A5A4-E7B002144ADF}" type="parTrans" cxnId="{7EB2DBDA-5D78-4E13-97BF-6EEE73386896}">
      <dgm:prSet/>
      <dgm:spPr/>
      <dgm:t>
        <a:bodyPr/>
        <a:lstStyle/>
        <a:p>
          <a:endParaRPr lang="en-US"/>
        </a:p>
      </dgm:t>
    </dgm:pt>
    <dgm:pt modelId="{7679374A-6BB5-4A08-842B-91116418E1FD}" type="sibTrans" cxnId="{7EB2DBDA-5D78-4E13-97BF-6EEE73386896}">
      <dgm:prSet/>
      <dgm:spPr/>
      <dgm:t>
        <a:bodyPr/>
        <a:lstStyle/>
        <a:p>
          <a:endParaRPr lang="en-US"/>
        </a:p>
      </dgm:t>
    </dgm:pt>
    <dgm:pt modelId="{3B26CC8A-ECDB-4C25-821A-9C2596236C8E}">
      <dgm:prSet phldrT="[Text]"/>
      <dgm:spPr/>
      <dgm:t>
        <a:bodyPr/>
        <a:lstStyle/>
        <a:p>
          <a:r>
            <a:rPr lang="en-US" dirty="0" smtClean="0"/>
            <a:t>Step 4: Knowledge Audit and Analysis</a:t>
          </a:r>
          <a:endParaRPr lang="en-US" dirty="0"/>
        </a:p>
      </dgm:t>
    </dgm:pt>
    <dgm:pt modelId="{C35591F3-628D-4834-841C-F81EB523A26C}" type="parTrans" cxnId="{A9ECEC36-1560-461A-9858-2A483CAFAE8F}">
      <dgm:prSet/>
      <dgm:spPr/>
      <dgm:t>
        <a:bodyPr/>
        <a:lstStyle/>
        <a:p>
          <a:endParaRPr lang="en-US"/>
        </a:p>
      </dgm:t>
    </dgm:pt>
    <dgm:pt modelId="{9A4DBFE6-9D42-447D-AD02-6C3E03AFD915}" type="sibTrans" cxnId="{A9ECEC36-1560-461A-9858-2A483CAFAE8F}">
      <dgm:prSet/>
      <dgm:spPr/>
      <dgm:t>
        <a:bodyPr/>
        <a:lstStyle/>
        <a:p>
          <a:endParaRPr lang="en-US"/>
        </a:p>
      </dgm:t>
    </dgm:pt>
    <dgm:pt modelId="{3D8C24B2-A791-45CD-A26C-BA1C71861775}">
      <dgm:prSet phldrT="[Text]"/>
      <dgm:spPr/>
      <dgm:t>
        <a:bodyPr/>
        <a:lstStyle/>
        <a:p>
          <a:r>
            <a:rPr lang="en-US" dirty="0" smtClean="0"/>
            <a:t>Step 5: Designing the Knowledge Management Team</a:t>
          </a:r>
          <a:endParaRPr lang="en-US" dirty="0"/>
        </a:p>
      </dgm:t>
    </dgm:pt>
    <dgm:pt modelId="{660C29F2-F27C-48A3-BA77-A0434BCD0B84}" type="parTrans" cxnId="{A1A1294A-0232-4CCB-A923-B3EEBEFDD89A}">
      <dgm:prSet/>
      <dgm:spPr/>
      <dgm:t>
        <a:bodyPr/>
        <a:lstStyle/>
        <a:p>
          <a:endParaRPr lang="en-US"/>
        </a:p>
      </dgm:t>
    </dgm:pt>
    <dgm:pt modelId="{14F0A397-91A4-415A-BFB0-BEC1E76382B9}" type="sibTrans" cxnId="{A1A1294A-0232-4CCB-A923-B3EEBEFDD89A}">
      <dgm:prSet/>
      <dgm:spPr/>
      <dgm:t>
        <a:bodyPr/>
        <a:lstStyle/>
        <a:p>
          <a:endParaRPr lang="en-US"/>
        </a:p>
      </dgm:t>
    </dgm:pt>
    <dgm:pt modelId="{00C072C2-BD54-4EDE-857D-BE67BE405EEF}">
      <dgm:prSet phldrT="[Text]"/>
      <dgm:spPr/>
      <dgm:t>
        <a:bodyPr/>
        <a:lstStyle/>
        <a:p>
          <a:r>
            <a:rPr lang="en-US" b="0" i="0" u="none" strike="noStrike" baseline="0" smtClean="0">
              <a:solidFill>
                <a:schemeClr val="tx1"/>
              </a:solidFill>
              <a:latin typeface="+mn-lt"/>
              <a:ea typeface="+mn-ea"/>
              <a:cs typeface="+mn-cs"/>
            </a:rPr>
            <a:t>Step 6: Creating the knowledge management blueprint</a:t>
          </a:r>
          <a:endParaRPr lang="en-US" dirty="0"/>
        </a:p>
      </dgm:t>
    </dgm:pt>
    <dgm:pt modelId="{9BCF945F-4DDF-4A0B-809C-03301E3E6366}" type="parTrans" cxnId="{904758E0-3772-4C42-8181-C2A9F4393348}">
      <dgm:prSet/>
      <dgm:spPr/>
      <dgm:t>
        <a:bodyPr/>
        <a:lstStyle/>
        <a:p>
          <a:endParaRPr lang="en-US"/>
        </a:p>
      </dgm:t>
    </dgm:pt>
    <dgm:pt modelId="{F9132D6B-FCC5-4BEA-A4DD-042F299332AB}" type="sibTrans" cxnId="{904758E0-3772-4C42-8181-C2A9F4393348}">
      <dgm:prSet/>
      <dgm:spPr/>
      <dgm:t>
        <a:bodyPr/>
        <a:lstStyle/>
        <a:p>
          <a:endParaRPr lang="en-US"/>
        </a:p>
      </dgm:t>
    </dgm:pt>
    <dgm:pt modelId="{7D1581FC-61A0-4650-826E-B7B0E73D39D8}">
      <dgm:prSet phldrT="[Text]"/>
      <dgm:spPr/>
      <dgm:t>
        <a:bodyPr/>
        <a:lstStyle/>
        <a:p>
          <a:r>
            <a:rPr lang="en-US" b="0" i="0" u="none" strike="noStrike" baseline="0" smtClean="0">
              <a:solidFill>
                <a:schemeClr val="tx1"/>
              </a:solidFill>
              <a:latin typeface="+mn-lt"/>
              <a:ea typeface="+mn-ea"/>
              <a:cs typeface="+mn-cs"/>
            </a:rPr>
            <a:t>Step 7: Developing the knowledge management system</a:t>
          </a:r>
          <a:endParaRPr lang="en-US" dirty="0"/>
        </a:p>
      </dgm:t>
    </dgm:pt>
    <dgm:pt modelId="{49689CA9-CD4E-4224-9C1F-C3C7121A8251}" type="parTrans" cxnId="{81E11FCA-FFFF-4D2F-8E5B-BD91B7F3AB50}">
      <dgm:prSet/>
      <dgm:spPr/>
      <dgm:t>
        <a:bodyPr/>
        <a:lstStyle/>
        <a:p>
          <a:endParaRPr lang="en-US"/>
        </a:p>
      </dgm:t>
    </dgm:pt>
    <dgm:pt modelId="{7289A015-6EB1-41EF-B931-E76AAF5FF7D0}" type="sibTrans" cxnId="{81E11FCA-FFFF-4D2F-8E5B-BD91B7F3AB50}">
      <dgm:prSet/>
      <dgm:spPr/>
      <dgm:t>
        <a:bodyPr/>
        <a:lstStyle/>
        <a:p>
          <a:endParaRPr lang="en-US"/>
        </a:p>
      </dgm:t>
    </dgm:pt>
    <dgm:pt modelId="{AEBF3BA4-1638-4714-8DD4-3D117E2B1E1F}" type="pres">
      <dgm:prSet presAssocID="{91596AC0-11B8-4B00-9680-B4476A3F737C}" presName="rootnode" presStyleCnt="0">
        <dgm:presLayoutVars>
          <dgm:chMax/>
          <dgm:chPref/>
          <dgm:dir/>
          <dgm:animLvl val="lvl"/>
        </dgm:presLayoutVars>
      </dgm:prSet>
      <dgm:spPr/>
      <dgm:t>
        <a:bodyPr/>
        <a:lstStyle/>
        <a:p>
          <a:endParaRPr lang="en-US"/>
        </a:p>
      </dgm:t>
    </dgm:pt>
    <dgm:pt modelId="{2673C38A-D5C9-456A-8FB2-EBDA32405FC0}" type="pres">
      <dgm:prSet presAssocID="{B02DBAA3-E5DB-41E9-BA45-0E4377D8591F}" presName="composite" presStyleCnt="0"/>
      <dgm:spPr/>
    </dgm:pt>
    <dgm:pt modelId="{85912221-192A-4F66-8AE9-219D2B76DDE4}" type="pres">
      <dgm:prSet presAssocID="{B02DBAA3-E5DB-41E9-BA45-0E4377D8591F}" presName="LShape" presStyleLbl="alignNode1" presStyleIdx="0" presStyleCnt="9"/>
      <dgm:spPr/>
    </dgm:pt>
    <dgm:pt modelId="{9F7120F0-2654-4A25-95B3-7C2CE60A7DF0}" type="pres">
      <dgm:prSet presAssocID="{B02DBAA3-E5DB-41E9-BA45-0E4377D8591F}" presName="ParentText" presStyleLbl="revTx" presStyleIdx="0" presStyleCnt="5">
        <dgm:presLayoutVars>
          <dgm:chMax val="0"/>
          <dgm:chPref val="0"/>
          <dgm:bulletEnabled val="1"/>
        </dgm:presLayoutVars>
      </dgm:prSet>
      <dgm:spPr/>
      <dgm:t>
        <a:bodyPr/>
        <a:lstStyle/>
        <a:p>
          <a:endParaRPr lang="en-US"/>
        </a:p>
      </dgm:t>
    </dgm:pt>
    <dgm:pt modelId="{C347C6DB-1025-4CC2-95F2-63C1BAFEBD2A}" type="pres">
      <dgm:prSet presAssocID="{B02DBAA3-E5DB-41E9-BA45-0E4377D8591F}" presName="Triangle" presStyleLbl="alignNode1" presStyleIdx="1" presStyleCnt="9"/>
      <dgm:spPr/>
    </dgm:pt>
    <dgm:pt modelId="{26B3D3CD-5764-4C39-9E35-7E8866186DF1}" type="pres">
      <dgm:prSet presAssocID="{7679374A-6BB5-4A08-842B-91116418E1FD}" presName="sibTrans" presStyleCnt="0"/>
      <dgm:spPr/>
    </dgm:pt>
    <dgm:pt modelId="{4A2521CE-E446-4B11-9ADD-67B1E08513A4}" type="pres">
      <dgm:prSet presAssocID="{7679374A-6BB5-4A08-842B-91116418E1FD}" presName="space" presStyleCnt="0"/>
      <dgm:spPr/>
    </dgm:pt>
    <dgm:pt modelId="{F75BBA36-A821-431C-983D-A4DE7BCC19AC}" type="pres">
      <dgm:prSet presAssocID="{3B26CC8A-ECDB-4C25-821A-9C2596236C8E}" presName="composite" presStyleCnt="0"/>
      <dgm:spPr/>
    </dgm:pt>
    <dgm:pt modelId="{B072DA9A-D589-4058-886E-1ABE97BB9DDE}" type="pres">
      <dgm:prSet presAssocID="{3B26CC8A-ECDB-4C25-821A-9C2596236C8E}" presName="LShape" presStyleLbl="alignNode1" presStyleIdx="2" presStyleCnt="9"/>
      <dgm:spPr/>
    </dgm:pt>
    <dgm:pt modelId="{61FE57AA-058F-40AE-B88C-C27A5F31C03C}" type="pres">
      <dgm:prSet presAssocID="{3B26CC8A-ECDB-4C25-821A-9C2596236C8E}" presName="ParentText" presStyleLbl="revTx" presStyleIdx="1" presStyleCnt="5">
        <dgm:presLayoutVars>
          <dgm:chMax val="0"/>
          <dgm:chPref val="0"/>
          <dgm:bulletEnabled val="1"/>
        </dgm:presLayoutVars>
      </dgm:prSet>
      <dgm:spPr/>
      <dgm:t>
        <a:bodyPr/>
        <a:lstStyle/>
        <a:p>
          <a:endParaRPr lang="en-US"/>
        </a:p>
      </dgm:t>
    </dgm:pt>
    <dgm:pt modelId="{2082A8DF-C298-4D38-BBC5-E5163400701D}" type="pres">
      <dgm:prSet presAssocID="{3B26CC8A-ECDB-4C25-821A-9C2596236C8E}" presName="Triangle" presStyleLbl="alignNode1" presStyleIdx="3" presStyleCnt="9"/>
      <dgm:spPr/>
    </dgm:pt>
    <dgm:pt modelId="{952090F4-33D8-40E3-9840-C8EB44EC635D}" type="pres">
      <dgm:prSet presAssocID="{9A4DBFE6-9D42-447D-AD02-6C3E03AFD915}" presName="sibTrans" presStyleCnt="0"/>
      <dgm:spPr/>
    </dgm:pt>
    <dgm:pt modelId="{CEE070B0-6983-49D7-96EE-F80CEC4EE8C4}" type="pres">
      <dgm:prSet presAssocID="{9A4DBFE6-9D42-447D-AD02-6C3E03AFD915}" presName="space" presStyleCnt="0"/>
      <dgm:spPr/>
    </dgm:pt>
    <dgm:pt modelId="{3C64D228-5140-4A81-93BC-61FC09A92748}" type="pres">
      <dgm:prSet presAssocID="{3D8C24B2-A791-45CD-A26C-BA1C71861775}" presName="composite" presStyleCnt="0"/>
      <dgm:spPr/>
    </dgm:pt>
    <dgm:pt modelId="{0C5928AE-F308-41A6-9C56-09805996D212}" type="pres">
      <dgm:prSet presAssocID="{3D8C24B2-A791-45CD-A26C-BA1C71861775}" presName="LShape" presStyleLbl="alignNode1" presStyleIdx="4" presStyleCnt="9"/>
      <dgm:spPr/>
    </dgm:pt>
    <dgm:pt modelId="{BEDB575C-B18A-4CF5-89B5-DA2A2CE95CA3}" type="pres">
      <dgm:prSet presAssocID="{3D8C24B2-A791-45CD-A26C-BA1C71861775}" presName="ParentText" presStyleLbl="revTx" presStyleIdx="2" presStyleCnt="5">
        <dgm:presLayoutVars>
          <dgm:chMax val="0"/>
          <dgm:chPref val="0"/>
          <dgm:bulletEnabled val="1"/>
        </dgm:presLayoutVars>
      </dgm:prSet>
      <dgm:spPr/>
      <dgm:t>
        <a:bodyPr/>
        <a:lstStyle/>
        <a:p>
          <a:endParaRPr lang="en-US"/>
        </a:p>
      </dgm:t>
    </dgm:pt>
    <dgm:pt modelId="{6CB4A2E9-E8AE-4904-9B5B-B5897695C5C2}" type="pres">
      <dgm:prSet presAssocID="{3D8C24B2-A791-45CD-A26C-BA1C71861775}" presName="Triangle" presStyleLbl="alignNode1" presStyleIdx="5" presStyleCnt="9"/>
      <dgm:spPr/>
    </dgm:pt>
    <dgm:pt modelId="{D0B7E4BA-7019-49F3-88F6-CFBF2DADE460}" type="pres">
      <dgm:prSet presAssocID="{14F0A397-91A4-415A-BFB0-BEC1E76382B9}" presName="sibTrans" presStyleCnt="0"/>
      <dgm:spPr/>
    </dgm:pt>
    <dgm:pt modelId="{51C24CDA-D90C-445B-9391-0A70452A6678}" type="pres">
      <dgm:prSet presAssocID="{14F0A397-91A4-415A-BFB0-BEC1E76382B9}" presName="space" presStyleCnt="0"/>
      <dgm:spPr/>
    </dgm:pt>
    <dgm:pt modelId="{96A67D79-6AB0-4746-A01B-084519E83FAE}" type="pres">
      <dgm:prSet presAssocID="{00C072C2-BD54-4EDE-857D-BE67BE405EEF}" presName="composite" presStyleCnt="0"/>
      <dgm:spPr/>
    </dgm:pt>
    <dgm:pt modelId="{97C02F1B-08B1-4261-8813-03415C26A1CA}" type="pres">
      <dgm:prSet presAssocID="{00C072C2-BD54-4EDE-857D-BE67BE405EEF}" presName="LShape" presStyleLbl="alignNode1" presStyleIdx="6" presStyleCnt="9"/>
      <dgm:spPr/>
    </dgm:pt>
    <dgm:pt modelId="{5481600B-E346-4B66-B812-F30303CA70D6}" type="pres">
      <dgm:prSet presAssocID="{00C072C2-BD54-4EDE-857D-BE67BE405EEF}" presName="ParentText" presStyleLbl="revTx" presStyleIdx="3" presStyleCnt="5">
        <dgm:presLayoutVars>
          <dgm:chMax val="0"/>
          <dgm:chPref val="0"/>
          <dgm:bulletEnabled val="1"/>
        </dgm:presLayoutVars>
      </dgm:prSet>
      <dgm:spPr/>
      <dgm:t>
        <a:bodyPr/>
        <a:lstStyle/>
        <a:p>
          <a:endParaRPr lang="en-US"/>
        </a:p>
      </dgm:t>
    </dgm:pt>
    <dgm:pt modelId="{F020FB79-A251-4C5C-90A6-07A8133806A3}" type="pres">
      <dgm:prSet presAssocID="{00C072C2-BD54-4EDE-857D-BE67BE405EEF}" presName="Triangle" presStyleLbl="alignNode1" presStyleIdx="7" presStyleCnt="9"/>
      <dgm:spPr/>
    </dgm:pt>
    <dgm:pt modelId="{48D362D9-15D1-42B5-A1DC-822BA6736D39}" type="pres">
      <dgm:prSet presAssocID="{F9132D6B-FCC5-4BEA-A4DD-042F299332AB}" presName="sibTrans" presStyleCnt="0"/>
      <dgm:spPr/>
    </dgm:pt>
    <dgm:pt modelId="{C5D0737D-272C-4E62-A720-6425BFAFEE03}" type="pres">
      <dgm:prSet presAssocID="{F9132D6B-FCC5-4BEA-A4DD-042F299332AB}" presName="space" presStyleCnt="0"/>
      <dgm:spPr/>
    </dgm:pt>
    <dgm:pt modelId="{BC2EA422-93A9-42FF-BBC6-73E613D09958}" type="pres">
      <dgm:prSet presAssocID="{7D1581FC-61A0-4650-826E-B7B0E73D39D8}" presName="composite" presStyleCnt="0"/>
      <dgm:spPr/>
    </dgm:pt>
    <dgm:pt modelId="{A39F9EF9-F75B-4F87-AC18-7601B6AC1EDA}" type="pres">
      <dgm:prSet presAssocID="{7D1581FC-61A0-4650-826E-B7B0E73D39D8}" presName="LShape" presStyleLbl="alignNode1" presStyleIdx="8" presStyleCnt="9"/>
      <dgm:spPr/>
    </dgm:pt>
    <dgm:pt modelId="{9C425015-90E8-43E2-B223-1A5630889CE2}" type="pres">
      <dgm:prSet presAssocID="{7D1581FC-61A0-4650-826E-B7B0E73D39D8}" presName="ParentText" presStyleLbl="revTx" presStyleIdx="4" presStyleCnt="5">
        <dgm:presLayoutVars>
          <dgm:chMax val="0"/>
          <dgm:chPref val="0"/>
          <dgm:bulletEnabled val="1"/>
        </dgm:presLayoutVars>
      </dgm:prSet>
      <dgm:spPr/>
      <dgm:t>
        <a:bodyPr/>
        <a:lstStyle/>
        <a:p>
          <a:endParaRPr lang="en-US"/>
        </a:p>
      </dgm:t>
    </dgm:pt>
  </dgm:ptLst>
  <dgm:cxnLst>
    <dgm:cxn modelId="{7EB2DBDA-5D78-4E13-97BF-6EEE73386896}" srcId="{91596AC0-11B8-4B00-9680-B4476A3F737C}" destId="{B02DBAA3-E5DB-41E9-BA45-0E4377D8591F}" srcOrd="0" destOrd="0" parTransId="{62DC99D6-5898-410F-A5A4-E7B002144ADF}" sibTransId="{7679374A-6BB5-4A08-842B-91116418E1FD}"/>
    <dgm:cxn modelId="{A052B298-0A22-4D06-92F0-16287BF017BA}" type="presOf" srcId="{3D8C24B2-A791-45CD-A26C-BA1C71861775}" destId="{BEDB575C-B18A-4CF5-89B5-DA2A2CE95CA3}" srcOrd="0" destOrd="0" presId="urn:microsoft.com/office/officeart/2009/3/layout/StepUpProcess"/>
    <dgm:cxn modelId="{60986B7B-B729-4DAF-94B2-4001F1538EC5}" type="presOf" srcId="{00C072C2-BD54-4EDE-857D-BE67BE405EEF}" destId="{5481600B-E346-4B66-B812-F30303CA70D6}" srcOrd="0" destOrd="0" presId="urn:microsoft.com/office/officeart/2009/3/layout/StepUpProcess"/>
    <dgm:cxn modelId="{81E11FCA-FFFF-4D2F-8E5B-BD91B7F3AB50}" srcId="{91596AC0-11B8-4B00-9680-B4476A3F737C}" destId="{7D1581FC-61A0-4650-826E-B7B0E73D39D8}" srcOrd="4" destOrd="0" parTransId="{49689CA9-CD4E-4224-9C1F-C3C7121A8251}" sibTransId="{7289A015-6EB1-41EF-B931-E76AAF5FF7D0}"/>
    <dgm:cxn modelId="{211C0761-8DE0-47C5-8DF3-5F4D53FA7453}" type="presOf" srcId="{91596AC0-11B8-4B00-9680-B4476A3F737C}" destId="{AEBF3BA4-1638-4714-8DD4-3D117E2B1E1F}" srcOrd="0" destOrd="0" presId="urn:microsoft.com/office/officeart/2009/3/layout/StepUpProcess"/>
    <dgm:cxn modelId="{3F5C4D0F-BD7B-40AD-B470-D72E2511340F}" type="presOf" srcId="{3B26CC8A-ECDB-4C25-821A-9C2596236C8E}" destId="{61FE57AA-058F-40AE-B88C-C27A5F31C03C}" srcOrd="0" destOrd="0" presId="urn:microsoft.com/office/officeart/2009/3/layout/StepUpProcess"/>
    <dgm:cxn modelId="{A9ECEC36-1560-461A-9858-2A483CAFAE8F}" srcId="{91596AC0-11B8-4B00-9680-B4476A3F737C}" destId="{3B26CC8A-ECDB-4C25-821A-9C2596236C8E}" srcOrd="1" destOrd="0" parTransId="{C35591F3-628D-4834-841C-F81EB523A26C}" sibTransId="{9A4DBFE6-9D42-447D-AD02-6C3E03AFD915}"/>
    <dgm:cxn modelId="{EF131DA5-2F3F-4B23-BF72-D27E8C5087B9}" type="presOf" srcId="{B02DBAA3-E5DB-41E9-BA45-0E4377D8591F}" destId="{9F7120F0-2654-4A25-95B3-7C2CE60A7DF0}" srcOrd="0" destOrd="0" presId="urn:microsoft.com/office/officeart/2009/3/layout/StepUpProcess"/>
    <dgm:cxn modelId="{A1A1294A-0232-4CCB-A923-B3EEBEFDD89A}" srcId="{91596AC0-11B8-4B00-9680-B4476A3F737C}" destId="{3D8C24B2-A791-45CD-A26C-BA1C71861775}" srcOrd="2" destOrd="0" parTransId="{660C29F2-F27C-48A3-BA77-A0434BCD0B84}" sibTransId="{14F0A397-91A4-415A-BFB0-BEC1E76382B9}"/>
    <dgm:cxn modelId="{904758E0-3772-4C42-8181-C2A9F4393348}" srcId="{91596AC0-11B8-4B00-9680-B4476A3F737C}" destId="{00C072C2-BD54-4EDE-857D-BE67BE405EEF}" srcOrd="3" destOrd="0" parTransId="{9BCF945F-4DDF-4A0B-809C-03301E3E6366}" sibTransId="{F9132D6B-FCC5-4BEA-A4DD-042F299332AB}"/>
    <dgm:cxn modelId="{5817FF01-3CDD-4747-9730-03AA4BA489D6}" type="presOf" srcId="{7D1581FC-61A0-4650-826E-B7B0E73D39D8}" destId="{9C425015-90E8-43E2-B223-1A5630889CE2}" srcOrd="0" destOrd="0" presId="urn:microsoft.com/office/officeart/2009/3/layout/StepUpProcess"/>
    <dgm:cxn modelId="{4FE20DD0-F011-4FEB-B144-B08ABEA5C862}" type="presParOf" srcId="{AEBF3BA4-1638-4714-8DD4-3D117E2B1E1F}" destId="{2673C38A-D5C9-456A-8FB2-EBDA32405FC0}" srcOrd="0" destOrd="0" presId="urn:microsoft.com/office/officeart/2009/3/layout/StepUpProcess"/>
    <dgm:cxn modelId="{B8EB4EC8-75C7-4F8A-B148-207E889A799A}" type="presParOf" srcId="{2673C38A-D5C9-456A-8FB2-EBDA32405FC0}" destId="{85912221-192A-4F66-8AE9-219D2B76DDE4}" srcOrd="0" destOrd="0" presId="urn:microsoft.com/office/officeart/2009/3/layout/StepUpProcess"/>
    <dgm:cxn modelId="{13BFEFDA-E92B-41F9-BB0A-39CDC969A730}" type="presParOf" srcId="{2673C38A-D5C9-456A-8FB2-EBDA32405FC0}" destId="{9F7120F0-2654-4A25-95B3-7C2CE60A7DF0}" srcOrd="1" destOrd="0" presId="urn:microsoft.com/office/officeart/2009/3/layout/StepUpProcess"/>
    <dgm:cxn modelId="{74C346D4-6E67-4059-965B-607392D63AB0}" type="presParOf" srcId="{2673C38A-D5C9-456A-8FB2-EBDA32405FC0}" destId="{C347C6DB-1025-4CC2-95F2-63C1BAFEBD2A}" srcOrd="2" destOrd="0" presId="urn:microsoft.com/office/officeart/2009/3/layout/StepUpProcess"/>
    <dgm:cxn modelId="{44F51A01-A2D7-4528-81BA-B1B57388CD95}" type="presParOf" srcId="{AEBF3BA4-1638-4714-8DD4-3D117E2B1E1F}" destId="{26B3D3CD-5764-4C39-9E35-7E8866186DF1}" srcOrd="1" destOrd="0" presId="urn:microsoft.com/office/officeart/2009/3/layout/StepUpProcess"/>
    <dgm:cxn modelId="{5C468423-AA41-4583-AEE2-C1EA93FBC0F1}" type="presParOf" srcId="{26B3D3CD-5764-4C39-9E35-7E8866186DF1}" destId="{4A2521CE-E446-4B11-9ADD-67B1E08513A4}" srcOrd="0" destOrd="0" presId="urn:microsoft.com/office/officeart/2009/3/layout/StepUpProcess"/>
    <dgm:cxn modelId="{ECB13373-509C-4E20-A913-34D9B64B3A64}" type="presParOf" srcId="{AEBF3BA4-1638-4714-8DD4-3D117E2B1E1F}" destId="{F75BBA36-A821-431C-983D-A4DE7BCC19AC}" srcOrd="2" destOrd="0" presId="urn:microsoft.com/office/officeart/2009/3/layout/StepUpProcess"/>
    <dgm:cxn modelId="{91CCF37F-1FE8-4E9B-B669-7FF58A1C90C3}" type="presParOf" srcId="{F75BBA36-A821-431C-983D-A4DE7BCC19AC}" destId="{B072DA9A-D589-4058-886E-1ABE97BB9DDE}" srcOrd="0" destOrd="0" presId="urn:microsoft.com/office/officeart/2009/3/layout/StepUpProcess"/>
    <dgm:cxn modelId="{5B170F1E-A848-458E-B2C1-44021FCA7A58}" type="presParOf" srcId="{F75BBA36-A821-431C-983D-A4DE7BCC19AC}" destId="{61FE57AA-058F-40AE-B88C-C27A5F31C03C}" srcOrd="1" destOrd="0" presId="urn:microsoft.com/office/officeart/2009/3/layout/StepUpProcess"/>
    <dgm:cxn modelId="{08EB9231-4FF5-4CAD-8C69-2D4BC832B0B2}" type="presParOf" srcId="{F75BBA36-A821-431C-983D-A4DE7BCC19AC}" destId="{2082A8DF-C298-4D38-BBC5-E5163400701D}" srcOrd="2" destOrd="0" presId="urn:microsoft.com/office/officeart/2009/3/layout/StepUpProcess"/>
    <dgm:cxn modelId="{FB648B22-5BEF-4248-8E1B-D936E45BEE0B}" type="presParOf" srcId="{AEBF3BA4-1638-4714-8DD4-3D117E2B1E1F}" destId="{952090F4-33D8-40E3-9840-C8EB44EC635D}" srcOrd="3" destOrd="0" presId="urn:microsoft.com/office/officeart/2009/3/layout/StepUpProcess"/>
    <dgm:cxn modelId="{41040CE8-D0B3-4755-9061-33F185AE8E10}" type="presParOf" srcId="{952090F4-33D8-40E3-9840-C8EB44EC635D}" destId="{CEE070B0-6983-49D7-96EE-F80CEC4EE8C4}" srcOrd="0" destOrd="0" presId="urn:microsoft.com/office/officeart/2009/3/layout/StepUpProcess"/>
    <dgm:cxn modelId="{C38D8718-43F3-4957-823B-20BAB73D8EBD}" type="presParOf" srcId="{AEBF3BA4-1638-4714-8DD4-3D117E2B1E1F}" destId="{3C64D228-5140-4A81-93BC-61FC09A92748}" srcOrd="4" destOrd="0" presId="urn:microsoft.com/office/officeart/2009/3/layout/StepUpProcess"/>
    <dgm:cxn modelId="{32EA2673-F204-4F61-B3ED-788DABD7BB14}" type="presParOf" srcId="{3C64D228-5140-4A81-93BC-61FC09A92748}" destId="{0C5928AE-F308-41A6-9C56-09805996D212}" srcOrd="0" destOrd="0" presId="urn:microsoft.com/office/officeart/2009/3/layout/StepUpProcess"/>
    <dgm:cxn modelId="{3FF3B111-44B8-4F09-98A1-1B9AFEDBFE15}" type="presParOf" srcId="{3C64D228-5140-4A81-93BC-61FC09A92748}" destId="{BEDB575C-B18A-4CF5-89B5-DA2A2CE95CA3}" srcOrd="1" destOrd="0" presId="urn:microsoft.com/office/officeart/2009/3/layout/StepUpProcess"/>
    <dgm:cxn modelId="{C7DF1FCD-C390-4D6F-9A8F-D430ED7C4323}" type="presParOf" srcId="{3C64D228-5140-4A81-93BC-61FC09A92748}" destId="{6CB4A2E9-E8AE-4904-9B5B-B5897695C5C2}" srcOrd="2" destOrd="0" presId="urn:microsoft.com/office/officeart/2009/3/layout/StepUpProcess"/>
    <dgm:cxn modelId="{9D299E46-7C72-40FE-9981-73AA0BE1BCEF}" type="presParOf" srcId="{AEBF3BA4-1638-4714-8DD4-3D117E2B1E1F}" destId="{D0B7E4BA-7019-49F3-88F6-CFBF2DADE460}" srcOrd="5" destOrd="0" presId="urn:microsoft.com/office/officeart/2009/3/layout/StepUpProcess"/>
    <dgm:cxn modelId="{F7458638-7F33-4449-871A-163F330E222D}" type="presParOf" srcId="{D0B7E4BA-7019-49F3-88F6-CFBF2DADE460}" destId="{51C24CDA-D90C-445B-9391-0A70452A6678}" srcOrd="0" destOrd="0" presId="urn:microsoft.com/office/officeart/2009/3/layout/StepUpProcess"/>
    <dgm:cxn modelId="{02530723-EADA-455A-82F9-B02C58E0A53C}" type="presParOf" srcId="{AEBF3BA4-1638-4714-8DD4-3D117E2B1E1F}" destId="{96A67D79-6AB0-4746-A01B-084519E83FAE}" srcOrd="6" destOrd="0" presId="urn:microsoft.com/office/officeart/2009/3/layout/StepUpProcess"/>
    <dgm:cxn modelId="{9121E603-7AB2-4303-B96D-6165E0CCFC60}" type="presParOf" srcId="{96A67D79-6AB0-4746-A01B-084519E83FAE}" destId="{97C02F1B-08B1-4261-8813-03415C26A1CA}" srcOrd="0" destOrd="0" presId="urn:microsoft.com/office/officeart/2009/3/layout/StepUpProcess"/>
    <dgm:cxn modelId="{277BD27F-9714-41B7-8101-DEE966FF46CD}" type="presParOf" srcId="{96A67D79-6AB0-4746-A01B-084519E83FAE}" destId="{5481600B-E346-4B66-B812-F30303CA70D6}" srcOrd="1" destOrd="0" presId="urn:microsoft.com/office/officeart/2009/3/layout/StepUpProcess"/>
    <dgm:cxn modelId="{92459F26-B41E-416F-B7B9-9C9528947B15}" type="presParOf" srcId="{96A67D79-6AB0-4746-A01B-084519E83FAE}" destId="{F020FB79-A251-4C5C-90A6-07A8133806A3}" srcOrd="2" destOrd="0" presId="urn:microsoft.com/office/officeart/2009/3/layout/StepUpProcess"/>
    <dgm:cxn modelId="{F22F8342-001D-40EA-AEE7-8CEB2610D753}" type="presParOf" srcId="{AEBF3BA4-1638-4714-8DD4-3D117E2B1E1F}" destId="{48D362D9-15D1-42B5-A1DC-822BA6736D39}" srcOrd="7" destOrd="0" presId="urn:microsoft.com/office/officeart/2009/3/layout/StepUpProcess"/>
    <dgm:cxn modelId="{7BD8A3F4-06B5-4509-AA79-C11EF91CE1B6}" type="presParOf" srcId="{48D362D9-15D1-42B5-A1DC-822BA6736D39}" destId="{C5D0737D-272C-4E62-A720-6425BFAFEE03}" srcOrd="0" destOrd="0" presId="urn:microsoft.com/office/officeart/2009/3/layout/StepUpProcess"/>
    <dgm:cxn modelId="{8923EC39-3E8B-4B30-BB19-C92D37845F89}" type="presParOf" srcId="{AEBF3BA4-1638-4714-8DD4-3D117E2B1E1F}" destId="{BC2EA422-93A9-42FF-BBC6-73E613D09958}" srcOrd="8" destOrd="0" presId="urn:microsoft.com/office/officeart/2009/3/layout/StepUpProcess"/>
    <dgm:cxn modelId="{40D44587-7F00-4618-9BC3-4606DDCEA0F2}" type="presParOf" srcId="{BC2EA422-93A9-42FF-BBC6-73E613D09958}" destId="{A39F9EF9-F75B-4F87-AC18-7601B6AC1EDA}" srcOrd="0" destOrd="0" presId="urn:microsoft.com/office/officeart/2009/3/layout/StepUpProcess"/>
    <dgm:cxn modelId="{6C4E10C2-663E-4A6D-BD2D-DF87A1D7681A}" type="presParOf" srcId="{BC2EA422-93A9-42FF-BBC6-73E613D09958}" destId="{9C425015-90E8-43E2-B223-1A5630889CE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78CBC5-4B43-463B-B4A5-C249AE8C200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46321D7F-DB24-4EE8-AD0C-95CD5F96B841}">
      <dgm:prSet phldrT="[Text]"/>
      <dgm:spPr/>
      <dgm:t>
        <a:bodyPr/>
        <a:lstStyle/>
        <a:p>
          <a:r>
            <a:rPr lang="en-US" dirty="0" smtClean="0"/>
            <a:t>Deployment of the system with a results-driven incremental technique, more commonly known as the RDI method. </a:t>
          </a:r>
          <a:endParaRPr lang="en-US" dirty="0"/>
        </a:p>
      </dgm:t>
    </dgm:pt>
    <dgm:pt modelId="{762B5010-7D83-4AB1-AE9F-C17D1F58783E}" type="parTrans" cxnId="{8142C2B7-EAC2-41D8-91DF-5FAE8C8F2769}">
      <dgm:prSet/>
      <dgm:spPr/>
      <dgm:t>
        <a:bodyPr/>
        <a:lstStyle/>
        <a:p>
          <a:endParaRPr lang="en-US"/>
        </a:p>
      </dgm:t>
    </dgm:pt>
    <dgm:pt modelId="{067A51DE-D64E-4211-A39C-74596FFEFFEC}" type="sibTrans" cxnId="{8142C2B7-EAC2-41D8-91DF-5FAE8C8F2769}">
      <dgm:prSet/>
      <dgm:spPr/>
      <dgm:t>
        <a:bodyPr/>
        <a:lstStyle/>
        <a:p>
          <a:endParaRPr lang="en-US"/>
        </a:p>
      </dgm:t>
    </dgm:pt>
    <dgm:pt modelId="{7ECAF898-9D05-440E-ACB0-33B6EE471ED7}">
      <dgm:prSet/>
      <dgm:spPr/>
      <dgm:t>
        <a:bodyPr/>
        <a:lstStyle/>
        <a:p>
          <a:r>
            <a:rPr lang="en-US" dirty="0" smtClean="0"/>
            <a:t>Cultural change, revised reward structures, and the choice of using (or not  using) a Chief Knowledge Officer (CKO) to make knowledge management produce results.</a:t>
          </a:r>
          <a:endParaRPr lang="en-US" dirty="0"/>
        </a:p>
      </dgm:t>
    </dgm:pt>
    <dgm:pt modelId="{F1089A6C-E3DE-4F0D-BCC7-49256EEA6008}" type="parTrans" cxnId="{44EA4C1A-A463-4B95-8F59-3FFFCE1A357F}">
      <dgm:prSet/>
      <dgm:spPr/>
      <dgm:t>
        <a:bodyPr/>
        <a:lstStyle/>
        <a:p>
          <a:endParaRPr lang="en-US"/>
        </a:p>
      </dgm:t>
    </dgm:pt>
    <dgm:pt modelId="{2A637CE2-5586-4435-8B4F-97C16324F749}" type="sibTrans" cxnId="{44EA4C1A-A463-4B95-8F59-3FFFCE1A357F}">
      <dgm:prSet/>
      <dgm:spPr/>
      <dgm:t>
        <a:bodyPr/>
        <a:lstStyle/>
        <a:p>
          <a:endParaRPr lang="en-US"/>
        </a:p>
      </dgm:t>
    </dgm:pt>
    <dgm:pt modelId="{F8179679-8E91-4972-9E62-A0B12747E03F}" type="pres">
      <dgm:prSet presAssocID="{0078CBC5-4B43-463B-B4A5-C249AE8C2006}" presName="Name0" presStyleCnt="0">
        <dgm:presLayoutVars>
          <dgm:chMax val="7"/>
          <dgm:chPref val="7"/>
          <dgm:dir/>
        </dgm:presLayoutVars>
      </dgm:prSet>
      <dgm:spPr/>
      <dgm:t>
        <a:bodyPr/>
        <a:lstStyle/>
        <a:p>
          <a:endParaRPr lang="en-US"/>
        </a:p>
      </dgm:t>
    </dgm:pt>
    <dgm:pt modelId="{0A093FA6-F8C4-4AF3-A2E6-ED093C7878E3}" type="pres">
      <dgm:prSet presAssocID="{0078CBC5-4B43-463B-B4A5-C249AE8C2006}" presName="Name1" presStyleCnt="0"/>
      <dgm:spPr/>
    </dgm:pt>
    <dgm:pt modelId="{B5531A1C-02B7-4B9E-9A25-763D15486471}" type="pres">
      <dgm:prSet presAssocID="{0078CBC5-4B43-463B-B4A5-C249AE8C2006}" presName="cycle" presStyleCnt="0"/>
      <dgm:spPr/>
    </dgm:pt>
    <dgm:pt modelId="{0833454E-D97E-4203-A8F7-5D194901DB91}" type="pres">
      <dgm:prSet presAssocID="{0078CBC5-4B43-463B-B4A5-C249AE8C2006}" presName="srcNode" presStyleLbl="node1" presStyleIdx="0" presStyleCnt="2"/>
      <dgm:spPr/>
    </dgm:pt>
    <dgm:pt modelId="{2984264B-3F08-4692-AF14-5D5B567B83C7}" type="pres">
      <dgm:prSet presAssocID="{0078CBC5-4B43-463B-B4A5-C249AE8C2006}" presName="conn" presStyleLbl="parChTrans1D2" presStyleIdx="0" presStyleCnt="1"/>
      <dgm:spPr/>
      <dgm:t>
        <a:bodyPr/>
        <a:lstStyle/>
        <a:p>
          <a:endParaRPr lang="en-US"/>
        </a:p>
      </dgm:t>
    </dgm:pt>
    <dgm:pt modelId="{1632581C-DC8D-4174-A825-55595B2F6ECB}" type="pres">
      <dgm:prSet presAssocID="{0078CBC5-4B43-463B-B4A5-C249AE8C2006}" presName="extraNode" presStyleLbl="node1" presStyleIdx="0" presStyleCnt="2"/>
      <dgm:spPr/>
    </dgm:pt>
    <dgm:pt modelId="{94216FB6-F77A-400A-95A3-D1AF5214B0BC}" type="pres">
      <dgm:prSet presAssocID="{0078CBC5-4B43-463B-B4A5-C249AE8C2006}" presName="dstNode" presStyleLbl="node1" presStyleIdx="0" presStyleCnt="2"/>
      <dgm:spPr/>
    </dgm:pt>
    <dgm:pt modelId="{98436C2B-ADE6-4946-A2FA-4462027718E5}" type="pres">
      <dgm:prSet presAssocID="{46321D7F-DB24-4EE8-AD0C-95CD5F96B841}" presName="text_1" presStyleLbl="node1" presStyleIdx="0" presStyleCnt="2">
        <dgm:presLayoutVars>
          <dgm:bulletEnabled val="1"/>
        </dgm:presLayoutVars>
      </dgm:prSet>
      <dgm:spPr/>
      <dgm:t>
        <a:bodyPr/>
        <a:lstStyle/>
        <a:p>
          <a:endParaRPr lang="en-US"/>
        </a:p>
      </dgm:t>
    </dgm:pt>
    <dgm:pt modelId="{52C7EEEE-90CB-4F2F-8985-9695A263552A}" type="pres">
      <dgm:prSet presAssocID="{46321D7F-DB24-4EE8-AD0C-95CD5F96B841}" presName="accent_1" presStyleCnt="0"/>
      <dgm:spPr/>
    </dgm:pt>
    <dgm:pt modelId="{052D2CD9-3605-44BF-BEAE-7BD91E2F732E}" type="pres">
      <dgm:prSet presAssocID="{46321D7F-DB24-4EE8-AD0C-95CD5F96B841}" presName="accentRepeatNode" presStyleLbl="solidFgAcc1" presStyleIdx="0" presStyleCnt="2"/>
      <dgm:spPr/>
    </dgm:pt>
    <dgm:pt modelId="{FD29A4A7-154F-4475-A0C1-56E43FB11673}" type="pres">
      <dgm:prSet presAssocID="{7ECAF898-9D05-440E-ACB0-33B6EE471ED7}" presName="text_2" presStyleLbl="node1" presStyleIdx="1" presStyleCnt="2">
        <dgm:presLayoutVars>
          <dgm:bulletEnabled val="1"/>
        </dgm:presLayoutVars>
      </dgm:prSet>
      <dgm:spPr/>
      <dgm:t>
        <a:bodyPr/>
        <a:lstStyle/>
        <a:p>
          <a:endParaRPr lang="en-US"/>
        </a:p>
      </dgm:t>
    </dgm:pt>
    <dgm:pt modelId="{38CBD7B3-3A2F-4E7B-860B-8A62E98BBEAF}" type="pres">
      <dgm:prSet presAssocID="{7ECAF898-9D05-440E-ACB0-33B6EE471ED7}" presName="accent_2" presStyleCnt="0"/>
      <dgm:spPr/>
    </dgm:pt>
    <dgm:pt modelId="{0A58DB4C-6291-4D46-B9CB-8E4ABD57EBDB}" type="pres">
      <dgm:prSet presAssocID="{7ECAF898-9D05-440E-ACB0-33B6EE471ED7}" presName="accentRepeatNode" presStyleLbl="solidFgAcc1" presStyleIdx="1" presStyleCnt="2"/>
      <dgm:spPr/>
    </dgm:pt>
  </dgm:ptLst>
  <dgm:cxnLst>
    <dgm:cxn modelId="{662DFBCF-8CCD-428A-8768-B01968B7386D}" type="presOf" srcId="{0078CBC5-4B43-463B-B4A5-C249AE8C2006}" destId="{F8179679-8E91-4972-9E62-A0B12747E03F}" srcOrd="0" destOrd="0" presId="urn:microsoft.com/office/officeart/2008/layout/VerticalCurvedList"/>
    <dgm:cxn modelId="{DE11A964-C5E3-4A49-B6E5-1457455C3E47}" type="presOf" srcId="{46321D7F-DB24-4EE8-AD0C-95CD5F96B841}" destId="{98436C2B-ADE6-4946-A2FA-4462027718E5}" srcOrd="0" destOrd="0" presId="urn:microsoft.com/office/officeart/2008/layout/VerticalCurvedList"/>
    <dgm:cxn modelId="{14164711-FBC6-410B-B1AB-5FCD1DBD7012}" type="presOf" srcId="{067A51DE-D64E-4211-A39C-74596FFEFFEC}" destId="{2984264B-3F08-4692-AF14-5D5B567B83C7}" srcOrd="0" destOrd="0" presId="urn:microsoft.com/office/officeart/2008/layout/VerticalCurvedList"/>
    <dgm:cxn modelId="{44EA4C1A-A463-4B95-8F59-3FFFCE1A357F}" srcId="{0078CBC5-4B43-463B-B4A5-C249AE8C2006}" destId="{7ECAF898-9D05-440E-ACB0-33B6EE471ED7}" srcOrd="1" destOrd="0" parTransId="{F1089A6C-E3DE-4F0D-BCC7-49256EEA6008}" sibTransId="{2A637CE2-5586-4435-8B4F-97C16324F749}"/>
    <dgm:cxn modelId="{E6D7EE4C-02FE-490E-8518-0F85B248F064}" type="presOf" srcId="{7ECAF898-9D05-440E-ACB0-33B6EE471ED7}" destId="{FD29A4A7-154F-4475-A0C1-56E43FB11673}" srcOrd="0" destOrd="0" presId="urn:microsoft.com/office/officeart/2008/layout/VerticalCurvedList"/>
    <dgm:cxn modelId="{8142C2B7-EAC2-41D8-91DF-5FAE8C8F2769}" srcId="{0078CBC5-4B43-463B-B4A5-C249AE8C2006}" destId="{46321D7F-DB24-4EE8-AD0C-95CD5F96B841}" srcOrd="0" destOrd="0" parTransId="{762B5010-7D83-4AB1-AE9F-C17D1F58783E}" sibTransId="{067A51DE-D64E-4211-A39C-74596FFEFFEC}"/>
    <dgm:cxn modelId="{55F24ACD-E1E8-4E4C-877F-A20F4EDFD606}" type="presParOf" srcId="{F8179679-8E91-4972-9E62-A0B12747E03F}" destId="{0A093FA6-F8C4-4AF3-A2E6-ED093C7878E3}" srcOrd="0" destOrd="0" presId="urn:microsoft.com/office/officeart/2008/layout/VerticalCurvedList"/>
    <dgm:cxn modelId="{5A0CC190-69D8-4075-874F-08C1BB1F23D0}" type="presParOf" srcId="{0A093FA6-F8C4-4AF3-A2E6-ED093C7878E3}" destId="{B5531A1C-02B7-4B9E-9A25-763D15486471}" srcOrd="0" destOrd="0" presId="urn:microsoft.com/office/officeart/2008/layout/VerticalCurvedList"/>
    <dgm:cxn modelId="{52B95713-E600-4755-81AE-DFB9E92C4100}" type="presParOf" srcId="{B5531A1C-02B7-4B9E-9A25-763D15486471}" destId="{0833454E-D97E-4203-A8F7-5D194901DB91}" srcOrd="0" destOrd="0" presId="urn:microsoft.com/office/officeart/2008/layout/VerticalCurvedList"/>
    <dgm:cxn modelId="{400BC816-427B-48B5-B470-099C5BCFA017}" type="presParOf" srcId="{B5531A1C-02B7-4B9E-9A25-763D15486471}" destId="{2984264B-3F08-4692-AF14-5D5B567B83C7}" srcOrd="1" destOrd="0" presId="urn:microsoft.com/office/officeart/2008/layout/VerticalCurvedList"/>
    <dgm:cxn modelId="{C5E72551-88D8-409A-BB28-28030D4D2BB0}" type="presParOf" srcId="{B5531A1C-02B7-4B9E-9A25-763D15486471}" destId="{1632581C-DC8D-4174-A825-55595B2F6ECB}" srcOrd="2" destOrd="0" presId="urn:microsoft.com/office/officeart/2008/layout/VerticalCurvedList"/>
    <dgm:cxn modelId="{59A33CC6-A681-4C2D-A545-71A596695534}" type="presParOf" srcId="{B5531A1C-02B7-4B9E-9A25-763D15486471}" destId="{94216FB6-F77A-400A-95A3-D1AF5214B0BC}" srcOrd="3" destOrd="0" presId="urn:microsoft.com/office/officeart/2008/layout/VerticalCurvedList"/>
    <dgm:cxn modelId="{6FA59449-695A-4B91-ACE7-F0C6AE555890}" type="presParOf" srcId="{0A093FA6-F8C4-4AF3-A2E6-ED093C7878E3}" destId="{98436C2B-ADE6-4946-A2FA-4462027718E5}" srcOrd="1" destOrd="0" presId="urn:microsoft.com/office/officeart/2008/layout/VerticalCurvedList"/>
    <dgm:cxn modelId="{3BA896A9-6342-401E-B73F-8B034071AA18}" type="presParOf" srcId="{0A093FA6-F8C4-4AF3-A2E6-ED093C7878E3}" destId="{52C7EEEE-90CB-4F2F-8985-9695A263552A}" srcOrd="2" destOrd="0" presId="urn:microsoft.com/office/officeart/2008/layout/VerticalCurvedList"/>
    <dgm:cxn modelId="{B8E156BC-0E8A-4022-896F-73D0749C6F73}" type="presParOf" srcId="{52C7EEEE-90CB-4F2F-8985-9695A263552A}" destId="{052D2CD9-3605-44BF-BEAE-7BD91E2F732E}" srcOrd="0" destOrd="0" presId="urn:microsoft.com/office/officeart/2008/layout/VerticalCurvedList"/>
    <dgm:cxn modelId="{D655F1CB-1545-48E8-8DA6-9568E4CADA64}" type="presParOf" srcId="{0A093FA6-F8C4-4AF3-A2E6-ED093C7878E3}" destId="{FD29A4A7-154F-4475-A0C1-56E43FB11673}" srcOrd="3" destOrd="0" presId="urn:microsoft.com/office/officeart/2008/layout/VerticalCurvedList"/>
    <dgm:cxn modelId="{3BD40E6F-0A27-4E7C-808D-F26DB9B6C662}" type="presParOf" srcId="{0A093FA6-F8C4-4AF3-A2E6-ED093C7878E3}" destId="{38CBD7B3-3A2F-4E7B-860B-8A62E98BBEAF}" srcOrd="4" destOrd="0" presId="urn:microsoft.com/office/officeart/2008/layout/VerticalCurvedList"/>
    <dgm:cxn modelId="{D42F6105-14C8-4933-A309-633EE69B1AC5}" type="presParOf" srcId="{38CBD7B3-3A2F-4E7B-860B-8A62E98BBEAF}" destId="{0A58DB4C-6291-4D46-B9CB-8E4ABD57EB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7848600" cy="150590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EB61A-2E04-409F-8F87-79F190ED3CE0}">
      <dsp:nvSpPr>
        <dsp:cNvPr id="0" name=""/>
        <dsp:cNvSpPr/>
      </dsp:nvSpPr>
      <dsp:spPr>
        <a:xfrm>
          <a:off x="237619" y="200787"/>
          <a:ext cx="1714735" cy="11043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572025E-E8B8-4F94-94D0-DC22D7F762FB}">
      <dsp:nvSpPr>
        <dsp:cNvPr id="0" name=""/>
        <dsp:cNvSpPr/>
      </dsp:nvSpPr>
      <dsp:spPr>
        <a:xfrm rot="10800000">
          <a:off x="237619" y="1505902"/>
          <a:ext cx="1714735" cy="1840547"/>
        </a:xfrm>
        <a:prstGeom prst="round2SameRect">
          <a:avLst>
            <a:gd name="adj1" fmla="val 10500"/>
            <a:gd name="adj2" fmla="val 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152" tIns="274320" rIns="73152" bIns="142240" numCol="1" spcCol="1270" anchor="t" anchorCtr="0">
          <a:noAutofit/>
        </a:bodyPr>
        <a:lstStyle/>
        <a:p>
          <a:pPr lvl="0" algn="l" defTabSz="889000">
            <a:lnSpc>
              <a:spcPct val="90000"/>
            </a:lnSpc>
            <a:spcBef>
              <a:spcPct val="0"/>
            </a:spcBef>
            <a:spcAft>
              <a:spcPct val="35000"/>
            </a:spcAft>
          </a:pPr>
          <a:r>
            <a:rPr lang="en-US" sz="2000" kern="1200" dirty="0" smtClean="0">
              <a:latin typeface="Corbel" pitchFamily="34" charset="0"/>
            </a:rPr>
            <a:t>Infrastructure Evaluation</a:t>
          </a:r>
          <a:endParaRPr lang="en-US" sz="2000" kern="1200" dirty="0">
            <a:latin typeface="Corbel" pitchFamily="34" charset="0"/>
          </a:endParaRPr>
        </a:p>
      </dsp:txBody>
      <dsp:txXfrm rot="10800000">
        <a:off x="290353" y="1505902"/>
        <a:ext cx="1609267" cy="1787813"/>
      </dsp:txXfrm>
    </dsp:sp>
    <dsp:sp modelId="{BF646D7A-C7D0-4489-A68F-61F32B7DB0C6}">
      <dsp:nvSpPr>
        <dsp:cNvPr id="0" name=""/>
        <dsp:cNvSpPr/>
      </dsp:nvSpPr>
      <dsp:spPr>
        <a:xfrm>
          <a:off x="2123828" y="200787"/>
          <a:ext cx="1714735" cy="110432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4B0666F-2CF1-4C21-A251-46E6EBFF7C1D}">
      <dsp:nvSpPr>
        <dsp:cNvPr id="0" name=""/>
        <dsp:cNvSpPr/>
      </dsp:nvSpPr>
      <dsp:spPr>
        <a:xfrm rot="10800000">
          <a:off x="2123828" y="1505902"/>
          <a:ext cx="1714735" cy="1840547"/>
        </a:xfrm>
        <a:prstGeom prst="round2SameRect">
          <a:avLst>
            <a:gd name="adj1" fmla="val 10500"/>
            <a:gd name="adj2" fmla="val 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KM </a:t>
          </a:r>
          <a:r>
            <a:rPr lang="en-US" sz="2200" kern="1200" dirty="0" err="1" smtClean="0">
              <a:latin typeface="Corbel" pitchFamily="34" charset="0"/>
            </a:rPr>
            <a:t>Sistem</a:t>
          </a:r>
          <a:r>
            <a:rPr lang="en-US" sz="2200" kern="1200" dirty="0" smtClean="0">
              <a:latin typeface="Corbel" pitchFamily="34" charset="0"/>
            </a:rPr>
            <a:t> Analysis, System, and Design</a:t>
          </a:r>
          <a:endParaRPr lang="en-US" sz="2200" kern="1200" dirty="0">
            <a:latin typeface="Corbel" pitchFamily="34" charset="0"/>
          </a:endParaRPr>
        </a:p>
      </dsp:txBody>
      <dsp:txXfrm rot="10800000">
        <a:off x="2176562" y="1505902"/>
        <a:ext cx="1609267" cy="1787813"/>
      </dsp:txXfrm>
    </dsp:sp>
    <dsp:sp modelId="{41BC1ABA-1F87-4B1E-94EC-41724CD12655}">
      <dsp:nvSpPr>
        <dsp:cNvPr id="0" name=""/>
        <dsp:cNvSpPr/>
      </dsp:nvSpPr>
      <dsp:spPr>
        <a:xfrm>
          <a:off x="4010036" y="200787"/>
          <a:ext cx="1714735" cy="11043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284ED54-4761-44DA-8086-D5FD397A1C95}">
      <dsp:nvSpPr>
        <dsp:cNvPr id="0" name=""/>
        <dsp:cNvSpPr/>
      </dsp:nvSpPr>
      <dsp:spPr>
        <a:xfrm rot="10800000">
          <a:off x="4010036" y="1505902"/>
          <a:ext cx="1714735" cy="1840547"/>
        </a:xfrm>
        <a:prstGeom prst="round2SameRect">
          <a:avLst>
            <a:gd name="adj1" fmla="val 10500"/>
            <a:gd name="adj2" fmla="val 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Deployment</a:t>
          </a:r>
          <a:endParaRPr lang="en-US" sz="2200" kern="1200" dirty="0">
            <a:latin typeface="Corbel" pitchFamily="34" charset="0"/>
          </a:endParaRPr>
        </a:p>
      </dsp:txBody>
      <dsp:txXfrm rot="10800000">
        <a:off x="4062770" y="1505902"/>
        <a:ext cx="1609267" cy="1787813"/>
      </dsp:txXfrm>
    </dsp:sp>
    <dsp:sp modelId="{D88C7409-AB93-4FE3-A61D-F51EE8A4B008}">
      <dsp:nvSpPr>
        <dsp:cNvPr id="0" name=""/>
        <dsp:cNvSpPr/>
      </dsp:nvSpPr>
      <dsp:spPr>
        <a:xfrm>
          <a:off x="5896245" y="200787"/>
          <a:ext cx="1714735" cy="110432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8000" b="-28000"/>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7B5BDBA-3C7A-41F1-8C33-F13937A84B36}">
      <dsp:nvSpPr>
        <dsp:cNvPr id="0" name=""/>
        <dsp:cNvSpPr/>
      </dsp:nvSpPr>
      <dsp:spPr>
        <a:xfrm rot="10800000">
          <a:off x="5896245" y="1505902"/>
          <a:ext cx="1714735" cy="1840547"/>
        </a:xfrm>
        <a:prstGeom prst="round2SameRect">
          <a:avLst>
            <a:gd name="adj1" fmla="val 10500"/>
            <a:gd name="adj2" fmla="val 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Evaluation</a:t>
          </a:r>
          <a:endParaRPr lang="en-US" sz="2200" kern="1200" dirty="0">
            <a:latin typeface="Corbel" pitchFamily="34" charset="0"/>
          </a:endParaRPr>
        </a:p>
      </dsp:txBody>
      <dsp:txXfrm rot="10800000">
        <a:off x="5948979" y="1505902"/>
        <a:ext cx="1609267" cy="1787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175E-2564-4887-B9FB-6F72704F980C}">
      <dsp:nvSpPr>
        <dsp:cNvPr id="0" name=""/>
        <dsp:cNvSpPr/>
      </dsp:nvSpPr>
      <dsp:spPr>
        <a:xfrm>
          <a:off x="0" y="4474133"/>
          <a:ext cx="8458200" cy="32640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10: Measuring results of knowledge management, devising ROI metrics, and system performance</a:t>
          </a:r>
          <a:endParaRPr lang="en-US" sz="1100" b="1" kern="1200" dirty="0"/>
        </a:p>
      </dsp:txBody>
      <dsp:txXfrm>
        <a:off x="0" y="4474133"/>
        <a:ext cx="8458200" cy="326407"/>
      </dsp:txXfrm>
    </dsp:sp>
    <dsp:sp modelId="{047F5D59-6820-44B3-B2A9-178AE9FDDC26}">
      <dsp:nvSpPr>
        <dsp:cNvPr id="0" name=""/>
        <dsp:cNvSpPr/>
      </dsp:nvSpPr>
      <dsp:spPr>
        <a:xfrm rot="10800000">
          <a:off x="0" y="3977013"/>
          <a:ext cx="8458200" cy="502015"/>
        </a:xfrm>
        <a:prstGeom prst="upArrowCallout">
          <a:avLst/>
        </a:prstGeom>
        <a:solidFill>
          <a:schemeClr val="accent2">
            <a:hueOff val="520169"/>
            <a:satOff val="-649"/>
            <a:lumOff val="1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9: Change management, culture, reward structure design, and choice of the CKO</a:t>
          </a:r>
          <a:endParaRPr lang="en-US" sz="1100" b="1" i="0" u="none" strike="noStrike" kern="1200" baseline="0" dirty="0" smtClean="0">
            <a:latin typeface="+mn-lt"/>
            <a:ea typeface="+mn-ea"/>
            <a:cs typeface="+mn-cs"/>
          </a:endParaRPr>
        </a:p>
      </dsp:txBody>
      <dsp:txXfrm rot="10800000">
        <a:off x="0" y="3977013"/>
        <a:ext cx="8458200" cy="326194"/>
      </dsp:txXfrm>
    </dsp:sp>
    <dsp:sp modelId="{42CD6D80-C123-43D1-A2AE-76D0D5697936}">
      <dsp:nvSpPr>
        <dsp:cNvPr id="0" name=""/>
        <dsp:cNvSpPr/>
      </dsp:nvSpPr>
      <dsp:spPr>
        <a:xfrm rot="10800000">
          <a:off x="0" y="3479894"/>
          <a:ext cx="8458200" cy="502015"/>
        </a:xfrm>
        <a:prstGeom prst="upArrowCallout">
          <a:avLst/>
        </a:prstGeom>
        <a:solidFill>
          <a:schemeClr val="accent2">
            <a:hueOff val="1040338"/>
            <a:satOff val="-1298"/>
            <a:lumOff val="3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8: Deploying with RDI methodology</a:t>
          </a:r>
          <a:endParaRPr lang="en-US" sz="1100" b="1" i="0" u="none" strike="noStrike" kern="1200" baseline="0" dirty="0" smtClean="0">
            <a:latin typeface="+mn-lt"/>
            <a:ea typeface="+mn-ea"/>
            <a:cs typeface="+mn-cs"/>
          </a:endParaRPr>
        </a:p>
      </dsp:txBody>
      <dsp:txXfrm rot="10800000">
        <a:off x="0" y="3479894"/>
        <a:ext cx="8458200" cy="326194"/>
      </dsp:txXfrm>
    </dsp:sp>
    <dsp:sp modelId="{76F689D0-F59B-44E7-8DF3-B3172CF21B6B}">
      <dsp:nvSpPr>
        <dsp:cNvPr id="0" name=""/>
        <dsp:cNvSpPr/>
      </dsp:nvSpPr>
      <dsp:spPr>
        <a:xfrm rot="10800000">
          <a:off x="0" y="2982775"/>
          <a:ext cx="8458200" cy="502015"/>
        </a:xfrm>
        <a:prstGeom prst="upArrowCallout">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7: Developing the knowledge management system</a:t>
          </a:r>
          <a:endParaRPr lang="en-US" sz="1100" b="1" i="0" u="none" strike="noStrike" kern="1200" baseline="0" dirty="0" smtClean="0">
            <a:latin typeface="+mn-lt"/>
            <a:ea typeface="+mn-ea"/>
            <a:cs typeface="+mn-cs"/>
          </a:endParaRPr>
        </a:p>
      </dsp:txBody>
      <dsp:txXfrm rot="10800000">
        <a:off x="0" y="2982775"/>
        <a:ext cx="8458200" cy="326194"/>
      </dsp:txXfrm>
    </dsp:sp>
    <dsp:sp modelId="{35DF8389-2C87-4C21-BCD4-853910C5C2D9}">
      <dsp:nvSpPr>
        <dsp:cNvPr id="0" name=""/>
        <dsp:cNvSpPr/>
      </dsp:nvSpPr>
      <dsp:spPr>
        <a:xfrm rot="10800000">
          <a:off x="0" y="2485655"/>
          <a:ext cx="8458200" cy="502015"/>
        </a:xfrm>
        <a:prstGeom prst="upArrowCallout">
          <a:avLst/>
        </a:prstGeom>
        <a:solidFill>
          <a:schemeClr val="accent2">
            <a:hueOff val="2080675"/>
            <a:satOff val="-2595"/>
            <a:lumOff val="61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6: Creating the knowledge management blueprint</a:t>
          </a:r>
          <a:endParaRPr lang="en-US" sz="1100" b="1" i="0" u="none" strike="noStrike" kern="1200" baseline="0" dirty="0" smtClean="0">
            <a:latin typeface="+mn-lt"/>
            <a:ea typeface="+mn-ea"/>
            <a:cs typeface="+mn-cs"/>
          </a:endParaRPr>
        </a:p>
      </dsp:txBody>
      <dsp:txXfrm rot="10800000">
        <a:off x="0" y="2485655"/>
        <a:ext cx="8458200" cy="326194"/>
      </dsp:txXfrm>
    </dsp:sp>
    <dsp:sp modelId="{79295759-15D6-4F82-9634-A2F064B782BD}">
      <dsp:nvSpPr>
        <dsp:cNvPr id="0" name=""/>
        <dsp:cNvSpPr/>
      </dsp:nvSpPr>
      <dsp:spPr>
        <a:xfrm rot="10800000">
          <a:off x="0" y="1988536"/>
          <a:ext cx="8458200" cy="502015"/>
        </a:xfrm>
        <a:prstGeom prst="upArrowCallout">
          <a:avLst/>
        </a:prstGeom>
        <a:solidFill>
          <a:schemeClr val="accent2">
            <a:hueOff val="2600844"/>
            <a:satOff val="-3244"/>
            <a:lumOff val="7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5: Designing the knowledge management team</a:t>
          </a:r>
          <a:endParaRPr lang="en-US" sz="1100" b="1" i="0" u="none" strike="noStrike" kern="1200" baseline="0" dirty="0" smtClean="0">
            <a:latin typeface="+mn-lt"/>
            <a:ea typeface="+mn-ea"/>
            <a:cs typeface="+mn-cs"/>
          </a:endParaRPr>
        </a:p>
      </dsp:txBody>
      <dsp:txXfrm rot="10800000">
        <a:off x="0" y="1988536"/>
        <a:ext cx="8458200" cy="326194"/>
      </dsp:txXfrm>
    </dsp:sp>
    <dsp:sp modelId="{B2643FA1-0725-4F4B-BE82-5CE77DD20073}">
      <dsp:nvSpPr>
        <dsp:cNvPr id="0" name=""/>
        <dsp:cNvSpPr/>
      </dsp:nvSpPr>
      <dsp:spPr>
        <a:xfrm rot="10800000">
          <a:off x="0" y="1491416"/>
          <a:ext cx="8458200" cy="502015"/>
        </a:xfrm>
        <a:prstGeom prst="upArrowCallout">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4: Auditing and analyzing existing knowledge</a:t>
          </a:r>
          <a:endParaRPr lang="en-US" sz="1100" b="1" i="0" u="none" strike="noStrike" kern="1200" baseline="0" dirty="0" smtClean="0">
            <a:latin typeface="+mn-lt"/>
            <a:ea typeface="+mn-ea"/>
            <a:cs typeface="+mn-cs"/>
          </a:endParaRPr>
        </a:p>
      </dsp:txBody>
      <dsp:txXfrm rot="10800000">
        <a:off x="0" y="1491416"/>
        <a:ext cx="8458200" cy="326194"/>
      </dsp:txXfrm>
    </dsp:sp>
    <dsp:sp modelId="{28C062FF-B1F6-491D-9524-A14205C25D66}">
      <dsp:nvSpPr>
        <dsp:cNvPr id="0" name=""/>
        <dsp:cNvSpPr/>
      </dsp:nvSpPr>
      <dsp:spPr>
        <a:xfrm rot="10800000">
          <a:off x="0" y="994297"/>
          <a:ext cx="8458200" cy="502015"/>
        </a:xfrm>
        <a:prstGeom prst="upArrowCallout">
          <a:avLst/>
        </a:prstGeom>
        <a:solidFill>
          <a:schemeClr val="accent2">
            <a:hueOff val="3641181"/>
            <a:satOff val="-4541"/>
            <a:lumOff val="106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3: Designing the knowledge management architecture and integrating existing infrastructure</a:t>
          </a:r>
          <a:endParaRPr lang="en-US" sz="1100" b="1" i="0" u="none" strike="noStrike" kern="1200" baseline="0" dirty="0" smtClean="0">
            <a:latin typeface="+mn-lt"/>
            <a:ea typeface="+mn-ea"/>
            <a:cs typeface="+mn-cs"/>
          </a:endParaRPr>
        </a:p>
      </dsp:txBody>
      <dsp:txXfrm rot="10800000">
        <a:off x="0" y="994297"/>
        <a:ext cx="8458200" cy="326194"/>
      </dsp:txXfrm>
    </dsp:sp>
    <dsp:sp modelId="{93A5C1F6-646A-4710-A454-2855455381A1}">
      <dsp:nvSpPr>
        <dsp:cNvPr id="0" name=""/>
        <dsp:cNvSpPr/>
      </dsp:nvSpPr>
      <dsp:spPr>
        <a:xfrm rot="10800000">
          <a:off x="0" y="497178"/>
          <a:ext cx="8458200" cy="502015"/>
        </a:xfrm>
        <a:prstGeom prst="upArrowCallout">
          <a:avLst/>
        </a:prstGeom>
        <a:solidFill>
          <a:schemeClr val="accent2">
            <a:hueOff val="4161350"/>
            <a:satOff val="-5190"/>
            <a:lumOff val="12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smtClean="0">
              <a:latin typeface="+mn-lt"/>
              <a:ea typeface="+mn-ea"/>
              <a:cs typeface="+mn-cs"/>
            </a:rPr>
            <a:t>Step 2: Aligning knowledge management and business strategy</a:t>
          </a:r>
          <a:endParaRPr lang="en-US" sz="1100" b="1" i="0" u="none" strike="noStrike" kern="1200" baseline="0" dirty="0" smtClean="0">
            <a:latin typeface="+mn-lt"/>
            <a:ea typeface="+mn-ea"/>
            <a:cs typeface="+mn-cs"/>
          </a:endParaRPr>
        </a:p>
      </dsp:txBody>
      <dsp:txXfrm rot="10800000">
        <a:off x="0" y="497178"/>
        <a:ext cx="8458200" cy="326194"/>
      </dsp:txXfrm>
    </dsp:sp>
    <dsp:sp modelId="{0D4BE60C-2415-466F-A2D5-7DA7DBA7F8D9}">
      <dsp:nvSpPr>
        <dsp:cNvPr id="0" name=""/>
        <dsp:cNvSpPr/>
      </dsp:nvSpPr>
      <dsp:spPr>
        <a:xfrm rot="10800000">
          <a:off x="0" y="58"/>
          <a:ext cx="8458200" cy="502015"/>
        </a:xfrm>
        <a:prstGeom prst="upArrowCallou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i="0" u="none" strike="noStrike" kern="1200" baseline="0" dirty="0" smtClean="0">
              <a:latin typeface="+mn-lt"/>
              <a:ea typeface="+mn-ea"/>
              <a:cs typeface="+mn-cs"/>
            </a:rPr>
            <a:t>Step 1: Analyzing existing infrastructure</a:t>
          </a:r>
          <a:endParaRPr lang="en-US" sz="1100" b="1" kern="1200" dirty="0"/>
        </a:p>
      </dsp:txBody>
      <dsp:txXfrm rot="10800000">
        <a:off x="0" y="58"/>
        <a:ext cx="8458200" cy="326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651E0-7A85-412C-A1DB-91CFD4B4326C}">
      <dsp:nvSpPr>
        <dsp:cNvPr id="0" name=""/>
        <dsp:cNvSpPr/>
      </dsp:nvSpPr>
      <dsp:spPr>
        <a:xfrm>
          <a:off x="1186924" y="1697037"/>
          <a:ext cx="423037" cy="403046"/>
        </a:xfrm>
        <a:custGeom>
          <a:avLst/>
          <a:gdLst/>
          <a:ahLst/>
          <a:cxnLst/>
          <a:rect l="0" t="0" r="0" b="0"/>
          <a:pathLst>
            <a:path>
              <a:moveTo>
                <a:pt x="0" y="0"/>
              </a:moveTo>
              <a:lnTo>
                <a:pt x="211518" y="0"/>
              </a:lnTo>
              <a:lnTo>
                <a:pt x="211518" y="403046"/>
              </a:lnTo>
              <a:lnTo>
                <a:pt x="423037" y="403046"/>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3835" y="1883953"/>
        <a:ext cx="29215" cy="29215"/>
      </dsp:txXfrm>
    </dsp:sp>
    <dsp:sp modelId="{49530CBA-A90E-4AB8-8B9E-6EDF6451CD8A}">
      <dsp:nvSpPr>
        <dsp:cNvPr id="0" name=""/>
        <dsp:cNvSpPr/>
      </dsp:nvSpPr>
      <dsp:spPr>
        <a:xfrm>
          <a:off x="1186924" y="1293991"/>
          <a:ext cx="423037" cy="403046"/>
        </a:xfrm>
        <a:custGeom>
          <a:avLst/>
          <a:gdLst/>
          <a:ahLst/>
          <a:cxnLst/>
          <a:rect l="0" t="0" r="0" b="0"/>
          <a:pathLst>
            <a:path>
              <a:moveTo>
                <a:pt x="0" y="403046"/>
              </a:moveTo>
              <a:lnTo>
                <a:pt x="211518" y="403046"/>
              </a:lnTo>
              <a:lnTo>
                <a:pt x="211518" y="0"/>
              </a:lnTo>
              <a:lnTo>
                <a:pt x="423037" y="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3835" y="1480906"/>
        <a:ext cx="29215" cy="29215"/>
      </dsp:txXfrm>
    </dsp:sp>
    <dsp:sp modelId="{35F9B2CE-D15A-4E7D-AE56-7828281B433D}">
      <dsp:nvSpPr>
        <dsp:cNvPr id="0" name=""/>
        <dsp:cNvSpPr/>
      </dsp:nvSpPr>
      <dsp:spPr>
        <a:xfrm rot="16200000">
          <a:off x="-832550" y="1374600"/>
          <a:ext cx="3394075" cy="644874"/>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Corbel" pitchFamily="34" charset="0"/>
            </a:rPr>
            <a:t>Infrastructure Evaluation</a:t>
          </a:r>
          <a:endParaRPr lang="en-US" sz="2500" kern="1200" dirty="0"/>
        </a:p>
      </dsp:txBody>
      <dsp:txXfrm>
        <a:off x="-832550" y="1374600"/>
        <a:ext cx="3394075" cy="644874"/>
      </dsp:txXfrm>
    </dsp:sp>
    <dsp:sp modelId="{2F1008D4-F70A-4AB4-B25C-E857FB9F1274}">
      <dsp:nvSpPr>
        <dsp:cNvPr id="0" name=""/>
        <dsp:cNvSpPr/>
      </dsp:nvSpPr>
      <dsp:spPr>
        <a:xfrm>
          <a:off x="1609962" y="971553"/>
          <a:ext cx="2115187" cy="6448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Step 1: Analyzing existing infrastructure</a:t>
          </a:r>
          <a:endParaRPr lang="en-US" sz="1400" kern="1200" dirty="0"/>
        </a:p>
      </dsp:txBody>
      <dsp:txXfrm>
        <a:off x="1609962" y="971553"/>
        <a:ext cx="2115187" cy="644874"/>
      </dsp:txXfrm>
    </dsp:sp>
    <dsp:sp modelId="{7031AC5A-08A8-410E-B0F7-8C731BD2F7CC}">
      <dsp:nvSpPr>
        <dsp:cNvPr id="0" name=""/>
        <dsp:cNvSpPr/>
      </dsp:nvSpPr>
      <dsp:spPr>
        <a:xfrm>
          <a:off x="1609962" y="1777646"/>
          <a:ext cx="2115187" cy="6448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Step 2: Aligning knowledge management and business strategy</a:t>
          </a:r>
          <a:endParaRPr lang="en-US" sz="1400" kern="1200" dirty="0"/>
        </a:p>
      </dsp:txBody>
      <dsp:txXfrm>
        <a:off x="1609962" y="1777646"/>
        <a:ext cx="2115187" cy="644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12221-192A-4F66-8AE9-219D2B76DDE4}">
      <dsp:nvSpPr>
        <dsp:cNvPr id="0" name=""/>
        <dsp:cNvSpPr/>
      </dsp:nvSpPr>
      <dsp:spPr>
        <a:xfrm rot="5400000">
          <a:off x="308785" y="1548761"/>
          <a:ext cx="910582" cy="1515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120F0-2654-4A25-95B3-7C2CE60A7DF0}">
      <dsp:nvSpPr>
        <dsp:cNvPr id="0" name=""/>
        <dsp:cNvSpPr/>
      </dsp:nvSpPr>
      <dsp:spPr>
        <a:xfrm>
          <a:off x="156786" y="2001476"/>
          <a:ext cx="1367921" cy="11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smtClean="0"/>
            <a:t>Step 3: Knowledge Management Architecture and Design</a:t>
          </a:r>
          <a:endParaRPr lang="en-US" sz="1500" kern="1200"/>
        </a:p>
      </dsp:txBody>
      <dsp:txXfrm>
        <a:off x="156786" y="2001476"/>
        <a:ext cx="1367921" cy="1199063"/>
      </dsp:txXfrm>
    </dsp:sp>
    <dsp:sp modelId="{C347C6DB-1025-4CC2-95F2-63C1BAFEBD2A}">
      <dsp:nvSpPr>
        <dsp:cNvPr id="0" name=""/>
        <dsp:cNvSpPr/>
      </dsp:nvSpPr>
      <dsp:spPr>
        <a:xfrm>
          <a:off x="1266609" y="1437211"/>
          <a:ext cx="258098" cy="25809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2DA9A-D589-4058-886E-1ABE97BB9DDE}">
      <dsp:nvSpPr>
        <dsp:cNvPr id="0" name=""/>
        <dsp:cNvSpPr/>
      </dsp:nvSpPr>
      <dsp:spPr>
        <a:xfrm rot="5400000">
          <a:off x="1983387" y="1134378"/>
          <a:ext cx="910582" cy="1515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E57AA-058F-40AE-B88C-C27A5F31C03C}">
      <dsp:nvSpPr>
        <dsp:cNvPr id="0" name=""/>
        <dsp:cNvSpPr/>
      </dsp:nvSpPr>
      <dsp:spPr>
        <a:xfrm>
          <a:off x="1831388" y="1587093"/>
          <a:ext cx="1367921" cy="11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Step 4: Knowledge Audit and Analysis</a:t>
          </a:r>
          <a:endParaRPr lang="en-US" sz="1500" kern="1200" dirty="0"/>
        </a:p>
      </dsp:txBody>
      <dsp:txXfrm>
        <a:off x="1831388" y="1587093"/>
        <a:ext cx="1367921" cy="1199063"/>
      </dsp:txXfrm>
    </dsp:sp>
    <dsp:sp modelId="{2082A8DF-C298-4D38-BBC5-E5163400701D}">
      <dsp:nvSpPr>
        <dsp:cNvPr id="0" name=""/>
        <dsp:cNvSpPr/>
      </dsp:nvSpPr>
      <dsp:spPr>
        <a:xfrm>
          <a:off x="2941211" y="1022829"/>
          <a:ext cx="258098" cy="25809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928AE-F308-41A6-9C56-09805996D212}">
      <dsp:nvSpPr>
        <dsp:cNvPr id="0" name=""/>
        <dsp:cNvSpPr/>
      </dsp:nvSpPr>
      <dsp:spPr>
        <a:xfrm rot="5400000">
          <a:off x="3657990" y="719996"/>
          <a:ext cx="910582" cy="1515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B575C-B18A-4CF5-89B5-DA2A2CE95CA3}">
      <dsp:nvSpPr>
        <dsp:cNvPr id="0" name=""/>
        <dsp:cNvSpPr/>
      </dsp:nvSpPr>
      <dsp:spPr>
        <a:xfrm>
          <a:off x="3505991" y="1172711"/>
          <a:ext cx="1367921" cy="11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Step 5: Designing the Knowledge Management Team</a:t>
          </a:r>
          <a:endParaRPr lang="en-US" sz="1500" kern="1200" dirty="0"/>
        </a:p>
      </dsp:txBody>
      <dsp:txXfrm>
        <a:off x="3505991" y="1172711"/>
        <a:ext cx="1367921" cy="1199063"/>
      </dsp:txXfrm>
    </dsp:sp>
    <dsp:sp modelId="{6CB4A2E9-E8AE-4904-9B5B-B5897695C5C2}">
      <dsp:nvSpPr>
        <dsp:cNvPr id="0" name=""/>
        <dsp:cNvSpPr/>
      </dsp:nvSpPr>
      <dsp:spPr>
        <a:xfrm>
          <a:off x="4615814" y="608446"/>
          <a:ext cx="258098" cy="25809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02F1B-08B1-4261-8813-03415C26A1CA}">
      <dsp:nvSpPr>
        <dsp:cNvPr id="0" name=""/>
        <dsp:cNvSpPr/>
      </dsp:nvSpPr>
      <dsp:spPr>
        <a:xfrm rot="5400000">
          <a:off x="5332593" y="305614"/>
          <a:ext cx="910582" cy="1515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1600B-E346-4B66-B812-F30303CA70D6}">
      <dsp:nvSpPr>
        <dsp:cNvPr id="0" name=""/>
        <dsp:cNvSpPr/>
      </dsp:nvSpPr>
      <dsp:spPr>
        <a:xfrm>
          <a:off x="5180594" y="758329"/>
          <a:ext cx="1367921" cy="11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0" i="0" u="none" strike="noStrike" kern="1200" baseline="0" smtClean="0">
              <a:solidFill>
                <a:schemeClr val="tx1"/>
              </a:solidFill>
              <a:latin typeface="+mn-lt"/>
              <a:ea typeface="+mn-ea"/>
              <a:cs typeface="+mn-cs"/>
            </a:rPr>
            <a:t>Step 6: Creating the knowledge management blueprint</a:t>
          </a:r>
          <a:endParaRPr lang="en-US" sz="1500" kern="1200" dirty="0"/>
        </a:p>
      </dsp:txBody>
      <dsp:txXfrm>
        <a:off x="5180594" y="758329"/>
        <a:ext cx="1367921" cy="1199063"/>
      </dsp:txXfrm>
    </dsp:sp>
    <dsp:sp modelId="{F020FB79-A251-4C5C-90A6-07A8133806A3}">
      <dsp:nvSpPr>
        <dsp:cNvPr id="0" name=""/>
        <dsp:cNvSpPr/>
      </dsp:nvSpPr>
      <dsp:spPr>
        <a:xfrm>
          <a:off x="6290417" y="194064"/>
          <a:ext cx="258098" cy="25809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F9EF9-F75B-4F87-AC18-7601B6AC1EDA}">
      <dsp:nvSpPr>
        <dsp:cNvPr id="0" name=""/>
        <dsp:cNvSpPr/>
      </dsp:nvSpPr>
      <dsp:spPr>
        <a:xfrm rot="5400000">
          <a:off x="7007195" y="-108767"/>
          <a:ext cx="910582" cy="1515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25015-90E8-43E2-B223-1A5630889CE2}">
      <dsp:nvSpPr>
        <dsp:cNvPr id="0" name=""/>
        <dsp:cNvSpPr/>
      </dsp:nvSpPr>
      <dsp:spPr>
        <a:xfrm>
          <a:off x="6855196" y="343947"/>
          <a:ext cx="1367921" cy="11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0" i="0" u="none" strike="noStrike" kern="1200" baseline="0" smtClean="0">
              <a:solidFill>
                <a:schemeClr val="tx1"/>
              </a:solidFill>
              <a:latin typeface="+mn-lt"/>
              <a:ea typeface="+mn-ea"/>
              <a:cs typeface="+mn-cs"/>
            </a:rPr>
            <a:t>Step 7: Developing the knowledge management system</a:t>
          </a:r>
          <a:endParaRPr lang="en-US" sz="1500" kern="1200" dirty="0"/>
        </a:p>
      </dsp:txBody>
      <dsp:txXfrm>
        <a:off x="6855196" y="343947"/>
        <a:ext cx="1367921" cy="1199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4264B-3F08-4692-AF14-5D5B567B83C7}">
      <dsp:nvSpPr>
        <dsp:cNvPr id="0" name=""/>
        <dsp:cNvSpPr/>
      </dsp:nvSpPr>
      <dsp:spPr>
        <a:xfrm>
          <a:off x="-3809692" y="-589180"/>
          <a:ext cx="4572436" cy="4572436"/>
        </a:xfrm>
        <a:prstGeom prst="blockArc">
          <a:avLst>
            <a:gd name="adj1" fmla="val 18900000"/>
            <a:gd name="adj2" fmla="val 2700000"/>
            <a:gd name="adj3" fmla="val 47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36C2B-ADE6-4946-A2FA-4462027718E5}">
      <dsp:nvSpPr>
        <dsp:cNvPr id="0" name=""/>
        <dsp:cNvSpPr/>
      </dsp:nvSpPr>
      <dsp:spPr>
        <a:xfrm>
          <a:off x="623915" y="484877"/>
          <a:ext cx="7587780" cy="9696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963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Deployment of the system with a results-driven incremental technique, more commonly known as the RDI method. </a:t>
          </a:r>
          <a:endParaRPr lang="en-US" sz="2000" kern="1200" dirty="0"/>
        </a:p>
      </dsp:txBody>
      <dsp:txXfrm>
        <a:off x="623915" y="484877"/>
        <a:ext cx="7587780" cy="969619"/>
      </dsp:txXfrm>
    </dsp:sp>
    <dsp:sp modelId="{052D2CD9-3605-44BF-BEAE-7BD91E2F732E}">
      <dsp:nvSpPr>
        <dsp:cNvPr id="0" name=""/>
        <dsp:cNvSpPr/>
      </dsp:nvSpPr>
      <dsp:spPr>
        <a:xfrm>
          <a:off x="17903" y="363675"/>
          <a:ext cx="1212024" cy="121202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9A4A7-154F-4475-A0C1-56E43FB11673}">
      <dsp:nvSpPr>
        <dsp:cNvPr id="0" name=""/>
        <dsp:cNvSpPr/>
      </dsp:nvSpPr>
      <dsp:spPr>
        <a:xfrm>
          <a:off x="623915" y="1939578"/>
          <a:ext cx="7587780" cy="9696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963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Cultural change, revised reward structures, and the choice of using (or not  using) a Chief Knowledge Officer (CKO) to make knowledge management produce results.</a:t>
          </a:r>
          <a:endParaRPr lang="en-US" sz="2000" kern="1200" dirty="0"/>
        </a:p>
      </dsp:txBody>
      <dsp:txXfrm>
        <a:off x="623915" y="1939578"/>
        <a:ext cx="7587780" cy="969619"/>
      </dsp:txXfrm>
    </dsp:sp>
    <dsp:sp modelId="{0A58DB4C-6291-4D46-B9CB-8E4ABD57EBDB}">
      <dsp:nvSpPr>
        <dsp:cNvPr id="0" name=""/>
        <dsp:cNvSpPr/>
      </dsp:nvSpPr>
      <dsp:spPr>
        <a:xfrm>
          <a:off x="17903" y="1818375"/>
          <a:ext cx="1212024" cy="121202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89D8D-1D04-4E9B-B686-5ED9B6CFB991}" type="datetimeFigureOut">
              <a:rPr lang="en-US" smtClean="0"/>
              <a:t>11/28/2016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70059-D0E2-485A-A2B1-19B9C20BB11E}" type="slidenum">
              <a:rPr lang="en-US" smtClean="0"/>
              <a:t>‹#›</a:t>
            </a:fld>
            <a:endParaRPr lang="en-US"/>
          </a:p>
        </p:txBody>
      </p:sp>
    </p:spTree>
    <p:extLst>
      <p:ext uri="{BB962C8B-B14F-4D97-AF65-F5344CB8AC3E}">
        <p14:creationId xmlns:p14="http://schemas.microsoft.com/office/powerpoint/2010/main" val="196595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Knowledge management is a complex activity, and like anything else that cannot deliver</a:t>
            </a:r>
          </a:p>
          <a:p>
            <a:r>
              <a:rPr lang="en-US" sz="1200" b="0" i="0" u="none" strike="noStrike" kern="1200" baseline="0" dirty="0" smtClean="0">
                <a:solidFill>
                  <a:schemeClr val="tx1"/>
                </a:solidFill>
                <a:latin typeface="+mn-lt"/>
                <a:ea typeface="+mn-ea"/>
                <a:cs typeface="+mn-cs"/>
              </a:rPr>
              <a:t>business impact without a concrete plan, it needs a perfect plan.</a:t>
            </a:r>
            <a:endParaRPr lang="en-US" dirty="0"/>
          </a:p>
        </p:txBody>
      </p:sp>
      <p:sp>
        <p:nvSpPr>
          <p:cNvPr id="4" name="Slide Number Placeholder 3"/>
          <p:cNvSpPr>
            <a:spLocks noGrp="1"/>
          </p:cNvSpPr>
          <p:nvPr>
            <p:ph type="sldNum" sz="quarter" idx="10"/>
          </p:nvPr>
        </p:nvSpPr>
        <p:spPr/>
        <p:txBody>
          <a:bodyPr/>
          <a:lstStyle/>
          <a:p>
            <a:fld id="{4ED70059-D0E2-485A-A2B1-19B9C20BB11E}" type="slidenum">
              <a:rPr lang="en-US" smtClean="0"/>
              <a:t>1</a:t>
            </a:fld>
            <a:endParaRPr lang="en-US"/>
          </a:p>
        </p:txBody>
      </p:sp>
    </p:spTree>
    <p:extLst>
      <p:ext uri="{BB962C8B-B14F-4D97-AF65-F5344CB8AC3E}">
        <p14:creationId xmlns:p14="http://schemas.microsoft.com/office/powerpoint/2010/main" val="135553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analyzing and accounting for what is already in place in your company, you can identify critical gaps in the existing infrastructure</a:t>
            </a:r>
          </a:p>
          <a:p>
            <a:r>
              <a:rPr lang="en-US" sz="1200" dirty="0" smtClean="0"/>
              <a:t>will be able to build upon what already exists</a:t>
            </a:r>
          </a:p>
          <a:p>
            <a:endParaRPr lang="en-US" dirty="0"/>
          </a:p>
        </p:txBody>
      </p:sp>
      <p:sp>
        <p:nvSpPr>
          <p:cNvPr id="4" name="Slide Number Placeholder 3"/>
          <p:cNvSpPr>
            <a:spLocks noGrp="1"/>
          </p:cNvSpPr>
          <p:nvPr>
            <p:ph type="sldNum" sz="quarter" idx="10"/>
          </p:nvPr>
        </p:nvSpPr>
        <p:spPr/>
        <p:txBody>
          <a:bodyPr/>
          <a:lstStyle/>
          <a:p>
            <a:fld id="{4ED70059-D0E2-485A-A2B1-19B9C20BB11E}" type="slidenum">
              <a:rPr lang="en-US" smtClean="0"/>
              <a:t>5</a:t>
            </a:fld>
            <a:endParaRPr lang="en-US"/>
          </a:p>
        </p:txBody>
      </p:sp>
    </p:spTree>
    <p:extLst>
      <p:ext uri="{BB962C8B-B14F-4D97-AF65-F5344CB8AC3E}">
        <p14:creationId xmlns:p14="http://schemas.microsoft.com/office/powerpoint/2010/main" val="230899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analyzing and accounting for what is already in place in your company, you can identify critical gaps in the existing infrastructure</a:t>
            </a:r>
          </a:p>
          <a:p>
            <a:r>
              <a:rPr lang="en-US" sz="1200" dirty="0" smtClean="0"/>
              <a:t>will be able to build upon what already exists</a:t>
            </a:r>
          </a:p>
          <a:p>
            <a:endParaRPr lang="en-US" dirty="0"/>
          </a:p>
        </p:txBody>
      </p:sp>
      <p:sp>
        <p:nvSpPr>
          <p:cNvPr id="4" name="Slide Number Placeholder 3"/>
          <p:cNvSpPr>
            <a:spLocks noGrp="1"/>
          </p:cNvSpPr>
          <p:nvPr>
            <p:ph type="sldNum" sz="quarter" idx="10"/>
          </p:nvPr>
        </p:nvSpPr>
        <p:spPr/>
        <p:txBody>
          <a:bodyPr/>
          <a:lstStyle/>
          <a:p>
            <a:fld id="{4ED70059-D0E2-485A-A2B1-19B9C20BB11E}" type="slidenum">
              <a:rPr lang="en-US" smtClean="0"/>
              <a:t>6</a:t>
            </a:fld>
            <a:endParaRPr lang="en-US"/>
          </a:p>
        </p:txBody>
      </p:sp>
    </p:spTree>
    <p:extLst>
      <p:ext uri="{BB962C8B-B14F-4D97-AF65-F5344CB8AC3E}">
        <p14:creationId xmlns:p14="http://schemas.microsoft.com/office/powerpoint/2010/main" val="230899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p:style>
          <a:lnRef idx="2">
            <a:schemeClr val="accent5"/>
          </a:lnRef>
          <a:fillRef idx="1">
            <a:schemeClr val="lt1"/>
          </a:fillRef>
          <a:effectRef idx="0">
            <a:schemeClr val="accent5"/>
          </a:effectRef>
          <a:fontRef idx="minor">
            <a:schemeClr val="dk1"/>
          </a:fontRef>
        </p:style>
        <p:txBody>
          <a:bodyPr/>
          <a:lstStyle/>
          <a:p>
            <a:r>
              <a:rPr lang="en-US" dirty="0" smtClean="0"/>
              <a:t>10 STEP ROAD MAP</a:t>
            </a:r>
            <a:endParaRPr lang="en-US" dirty="0"/>
          </a:p>
        </p:txBody>
      </p:sp>
      <p:sp>
        <p:nvSpPr>
          <p:cNvPr id="3" name="Subtitle 2"/>
          <p:cNvSpPr>
            <a:spLocks noGrp="1"/>
          </p:cNvSpPr>
          <p:nvPr>
            <p:ph type="subTitle" idx="1"/>
          </p:nvPr>
        </p:nvSpPr>
        <p:spPr/>
        <p:txBody>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Refference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Amrit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Tiwana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69123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686800" cy="857250"/>
          </a:xfrm>
        </p:spPr>
        <p:txBody>
          <a:bodyPr>
            <a:normAutofit fontScale="90000"/>
          </a:bodyPr>
          <a:lstStyle/>
          <a:p>
            <a:pPr algn="r"/>
            <a:r>
              <a:rPr lang="en-US" b="1" dirty="0"/>
              <a:t>Step 5: Designing the Knowledge Management Team</a:t>
            </a:r>
            <a:endParaRPr lang="en-US" dirty="0"/>
          </a:p>
        </p:txBody>
      </p:sp>
      <p:sp>
        <p:nvSpPr>
          <p:cNvPr id="3" name="Content Placeholder 2"/>
          <p:cNvSpPr>
            <a:spLocks noGrp="1"/>
          </p:cNvSpPr>
          <p:nvPr>
            <p:ph idx="1"/>
          </p:nvPr>
        </p:nvSpPr>
        <p:spPr>
          <a:xfrm>
            <a:off x="0" y="1428750"/>
            <a:ext cx="8229600" cy="3714750"/>
          </a:xfrm>
        </p:spPr>
        <p:style>
          <a:lnRef idx="1">
            <a:schemeClr val="accent5"/>
          </a:lnRef>
          <a:fillRef idx="3">
            <a:schemeClr val="accent5"/>
          </a:fillRef>
          <a:effectRef idx="2">
            <a:schemeClr val="accent5"/>
          </a:effectRef>
          <a:fontRef idx="minor">
            <a:schemeClr val="lt1"/>
          </a:fontRef>
        </p:style>
        <p:txBody>
          <a:bodyPr>
            <a:normAutofit fontScale="70000" lnSpcReduction="20000"/>
          </a:bodyPr>
          <a:lstStyle/>
          <a:p>
            <a:pPr marL="514350" indent="-514350">
              <a:buFont typeface="+mj-lt"/>
              <a:buAutoNum type="arabicPeriod"/>
            </a:pPr>
            <a:r>
              <a:rPr lang="en-US" dirty="0" smtClean="0"/>
              <a:t>Identify </a:t>
            </a:r>
            <a:r>
              <a:rPr lang="en-US" dirty="0"/>
              <a:t>key stakeholders: IT, management, and end users; manage </a:t>
            </a:r>
            <a:r>
              <a:rPr lang="en-US" dirty="0" smtClean="0"/>
              <a:t>their expectations</a:t>
            </a:r>
            <a:r>
              <a:rPr lang="en-US" dirty="0"/>
              <a:t>.</a:t>
            </a:r>
          </a:p>
          <a:p>
            <a:pPr marL="514350" indent="-514350">
              <a:buFont typeface="+mj-lt"/>
              <a:buAutoNum type="arabicPeriod"/>
            </a:pPr>
            <a:r>
              <a:rPr lang="en-US" dirty="0" smtClean="0"/>
              <a:t>Identify </a:t>
            </a:r>
            <a:r>
              <a:rPr lang="en-US" dirty="0"/>
              <a:t>sources of requisite expertise.</a:t>
            </a:r>
          </a:p>
          <a:p>
            <a:pPr marL="514350" indent="-514350">
              <a:buFont typeface="+mj-lt"/>
              <a:buAutoNum type="arabicPeriod"/>
            </a:pPr>
            <a:r>
              <a:rPr lang="en-US" dirty="0" smtClean="0"/>
              <a:t>Identify </a:t>
            </a:r>
            <a:r>
              <a:rPr lang="en-US" dirty="0"/>
              <a:t>critical points of failure in terms or unmet requirements, control</a:t>
            </a:r>
            <a:r>
              <a:rPr lang="en-US" dirty="0" smtClean="0"/>
              <a:t>, management </a:t>
            </a:r>
            <a:r>
              <a:rPr lang="en-US" dirty="0"/>
              <a:t>buy-in, and end user buy-in.</a:t>
            </a:r>
          </a:p>
          <a:p>
            <a:pPr marL="514350" indent="-514350">
              <a:buFont typeface="+mj-lt"/>
              <a:buAutoNum type="arabicPeriod"/>
            </a:pPr>
            <a:r>
              <a:rPr lang="en-US" dirty="0" smtClean="0"/>
              <a:t>Balance </a:t>
            </a:r>
            <a:r>
              <a:rPr lang="en-US" dirty="0"/>
              <a:t>the knowledge management team's constitution—organizationally</a:t>
            </a:r>
            <a:r>
              <a:rPr lang="en-US" dirty="0" smtClean="0"/>
              <a:t>, strategically</a:t>
            </a:r>
            <a:r>
              <a:rPr lang="en-US" dirty="0"/>
              <a:t>, and technologically.</a:t>
            </a:r>
          </a:p>
          <a:p>
            <a:pPr marL="514350" indent="-514350">
              <a:buFont typeface="+mj-lt"/>
              <a:buAutoNum type="arabicPeriod"/>
            </a:pPr>
            <a:r>
              <a:rPr lang="en-US" dirty="0" smtClean="0"/>
              <a:t>Balance </a:t>
            </a:r>
            <a:r>
              <a:rPr lang="en-US" dirty="0"/>
              <a:t>technical and managerial expertise that forms a part of this team.</a:t>
            </a:r>
          </a:p>
          <a:p>
            <a:pPr marL="514350" indent="-514350">
              <a:buFont typeface="+mj-lt"/>
              <a:buAutoNum type="arabicPeriod"/>
            </a:pPr>
            <a:r>
              <a:rPr lang="en-US" dirty="0" smtClean="0"/>
              <a:t>Resolve </a:t>
            </a:r>
            <a:r>
              <a:rPr lang="en-US" dirty="0"/>
              <a:t>team-sizing issues.</a:t>
            </a:r>
          </a:p>
        </p:txBody>
      </p:sp>
    </p:spTree>
    <p:extLst>
      <p:ext uri="{BB962C8B-B14F-4D97-AF65-F5344CB8AC3E}">
        <p14:creationId xmlns:p14="http://schemas.microsoft.com/office/powerpoint/2010/main" val="404769423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bg1"/>
                </a:solidFill>
              </a:rPr>
              <a:t>Step 6: Creating the Knowledge Management </a:t>
            </a:r>
            <a:r>
              <a:rPr lang="en-US" sz="3200" b="1" dirty="0" smtClean="0">
                <a:solidFill>
                  <a:schemeClr val="bg1"/>
                </a:solidFill>
              </a:rPr>
              <a:t>System Blueprint</a:t>
            </a:r>
            <a:endParaRPr lang="en-US" sz="3200" dirty="0">
              <a:solidFill>
                <a:schemeClr val="bg1"/>
              </a:solidFill>
            </a:endParaRPr>
          </a:p>
        </p:txBody>
      </p:sp>
      <p:sp>
        <p:nvSpPr>
          <p:cNvPr id="3" name="Content Placeholder 2"/>
          <p:cNvSpPr>
            <a:spLocks noGrp="1"/>
          </p:cNvSpPr>
          <p:nvPr>
            <p:ph idx="1"/>
          </p:nvPr>
        </p:nvSpPr>
        <p:spPr>
          <a:xfrm>
            <a:off x="457200" y="1200150"/>
            <a:ext cx="8229600" cy="3943349"/>
          </a:xfrm>
        </p:spPr>
        <p:style>
          <a:lnRef idx="2">
            <a:schemeClr val="accent5"/>
          </a:lnRef>
          <a:fillRef idx="1">
            <a:schemeClr val="lt1"/>
          </a:fillRef>
          <a:effectRef idx="0">
            <a:schemeClr val="accent5"/>
          </a:effectRef>
          <a:fontRef idx="minor">
            <a:schemeClr val="dk1"/>
          </a:fontRef>
        </p:style>
        <p:txBody>
          <a:bodyPr>
            <a:normAutofit fontScale="55000" lnSpcReduction="20000"/>
          </a:bodyPr>
          <a:lstStyle/>
          <a:p>
            <a:pPr marL="514350" indent="-514350">
              <a:buFont typeface="+mj-lt"/>
              <a:buAutoNum type="arabicPeriod"/>
            </a:pPr>
            <a:r>
              <a:rPr lang="en-US" dirty="0" smtClean="0"/>
              <a:t>Customize </a:t>
            </a:r>
            <a:r>
              <a:rPr lang="en-US" dirty="0"/>
              <a:t>the details of the seven layers of the knowledge management </a:t>
            </a:r>
            <a:r>
              <a:rPr lang="en-US" dirty="0" smtClean="0"/>
              <a:t>architecture to </a:t>
            </a:r>
            <a:r>
              <a:rPr lang="en-US" dirty="0"/>
              <a:t>your own company.</a:t>
            </a:r>
          </a:p>
          <a:p>
            <a:pPr marL="514350" indent="-514350">
              <a:buFont typeface="+mj-lt"/>
              <a:buAutoNum type="arabicPeriod"/>
            </a:pPr>
            <a:r>
              <a:rPr lang="en-US" dirty="0" smtClean="0"/>
              <a:t>Understand </a:t>
            </a:r>
            <a:r>
              <a:rPr lang="en-US" dirty="0"/>
              <a:t>and select the components required by </a:t>
            </a:r>
            <a:r>
              <a:rPr lang="en-US" i="1" dirty="0"/>
              <a:t>your </a:t>
            </a:r>
            <a:r>
              <a:rPr lang="en-US" dirty="0"/>
              <a:t>company: </a:t>
            </a:r>
            <a:r>
              <a:rPr lang="en-US" dirty="0" smtClean="0"/>
              <a:t>integrative repositories</a:t>
            </a:r>
            <a:r>
              <a:rPr lang="en-US" dirty="0"/>
              <a:t>, content centers, knowledge aggregation and mining tools, </a:t>
            </a:r>
            <a:r>
              <a:rPr lang="en-US" dirty="0" smtClean="0"/>
              <a:t>the collaborative </a:t>
            </a:r>
            <a:r>
              <a:rPr lang="en-US" dirty="0"/>
              <a:t>platform, knowledge directories, the user interface options, </a:t>
            </a:r>
            <a:r>
              <a:rPr lang="en-US" dirty="0" smtClean="0"/>
              <a:t>push delivery </a:t>
            </a:r>
            <a:r>
              <a:rPr lang="en-US" dirty="0"/>
              <a:t>mechanisms, and integrative elements.</a:t>
            </a:r>
          </a:p>
          <a:p>
            <a:pPr marL="514350" indent="-514350">
              <a:buFont typeface="+mj-lt"/>
              <a:buAutoNum type="arabicPeriod"/>
            </a:pPr>
            <a:r>
              <a:rPr lang="en-US" dirty="0" smtClean="0"/>
              <a:t>Design </a:t>
            </a:r>
            <a:r>
              <a:rPr lang="en-US" dirty="0"/>
              <a:t>the system for high levels of interoperability with existing IT investments</a:t>
            </a:r>
            <a:r>
              <a:rPr lang="en-US" dirty="0" smtClean="0"/>
              <a:t>; optimize </a:t>
            </a:r>
            <a:r>
              <a:rPr lang="en-US" dirty="0"/>
              <a:t>for performance and scalability.</a:t>
            </a:r>
          </a:p>
          <a:p>
            <a:pPr marL="514350" indent="-514350">
              <a:buFont typeface="+mj-lt"/>
              <a:buAutoNum type="arabicPeriod"/>
            </a:pPr>
            <a:r>
              <a:rPr lang="en-US" dirty="0" smtClean="0"/>
              <a:t>Understand </a:t>
            </a:r>
            <a:r>
              <a:rPr lang="en-US" dirty="0"/>
              <a:t>and execute repository life-cycle management.</a:t>
            </a:r>
          </a:p>
          <a:p>
            <a:pPr marL="514350" indent="-514350">
              <a:buFont typeface="+mj-lt"/>
              <a:buAutoNum type="arabicPeriod"/>
            </a:pPr>
            <a:r>
              <a:rPr lang="en-US" dirty="0" smtClean="0"/>
              <a:t>Understand </a:t>
            </a:r>
            <a:r>
              <a:rPr lang="en-US" dirty="0"/>
              <a:t>and incorporate the seven key user interface (UI) considerations.</a:t>
            </a:r>
          </a:p>
          <a:p>
            <a:pPr marL="514350" indent="-514350">
              <a:buFont typeface="+mj-lt"/>
              <a:buAutoNum type="arabicPeriod"/>
            </a:pPr>
            <a:r>
              <a:rPr lang="en-US" dirty="0" smtClean="0"/>
              <a:t>Position </a:t>
            </a:r>
            <a:r>
              <a:rPr lang="en-US" dirty="0"/>
              <a:t>and scope the knowledge management system to a feasible level </a:t>
            </a:r>
            <a:r>
              <a:rPr lang="en-US" dirty="0" smtClean="0"/>
              <a:t>where benefits </a:t>
            </a:r>
            <a:r>
              <a:rPr lang="en-US" dirty="0"/>
              <a:t>exceed costs.</a:t>
            </a:r>
          </a:p>
          <a:p>
            <a:pPr marL="514350" indent="-514350">
              <a:buFont typeface="+mj-lt"/>
              <a:buAutoNum type="arabicPeriod"/>
            </a:pPr>
            <a:r>
              <a:rPr lang="en-US" dirty="0" smtClean="0"/>
              <a:t>Make </a:t>
            </a:r>
            <a:r>
              <a:rPr lang="en-US" dirty="0"/>
              <a:t>the build-or-buy decision and understand the tradeoffs.</a:t>
            </a:r>
          </a:p>
          <a:p>
            <a:pPr marL="514350" indent="-514350">
              <a:buFont typeface="+mj-lt"/>
              <a:buAutoNum type="arabicPeriod"/>
            </a:pPr>
            <a:r>
              <a:rPr lang="en-US" i="1" dirty="0" smtClean="0"/>
              <a:t>Future </a:t>
            </a:r>
            <a:r>
              <a:rPr lang="en-US" i="1" dirty="0"/>
              <a:t>proof </a:t>
            </a:r>
            <a:r>
              <a:rPr lang="en-US" dirty="0"/>
              <a:t>the knowledge management system so that it does not "run out of </a:t>
            </a:r>
            <a:r>
              <a:rPr lang="en-US" dirty="0" smtClean="0"/>
              <a:t>gas“ when </a:t>
            </a:r>
            <a:r>
              <a:rPr lang="en-US" dirty="0"/>
              <a:t>the next wave of fancy technology hits the market.</a:t>
            </a:r>
          </a:p>
        </p:txBody>
      </p:sp>
    </p:spTree>
    <p:extLst>
      <p:ext uri="{BB962C8B-B14F-4D97-AF65-F5344CB8AC3E}">
        <p14:creationId xmlns:p14="http://schemas.microsoft.com/office/powerpoint/2010/main" val="308045007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Step 7: Developing the Knowledge Management System</a:t>
            </a:r>
            <a:endParaRPr lang="en-US" sz="3200" dirty="0"/>
          </a:p>
        </p:txBody>
      </p:sp>
      <p:sp>
        <p:nvSpPr>
          <p:cNvPr id="3" name="Content Placeholder 2"/>
          <p:cNvSpPr>
            <a:spLocks noGrp="1"/>
          </p:cNvSpPr>
          <p:nvPr>
            <p:ph idx="1"/>
          </p:nvPr>
        </p:nvSpPr>
        <p:spPr>
          <a:xfrm>
            <a:off x="0" y="1200150"/>
            <a:ext cx="9144000" cy="3943350"/>
          </a:xfrm>
        </p:spPr>
        <p:style>
          <a:lnRef idx="1">
            <a:schemeClr val="accent2"/>
          </a:lnRef>
          <a:fillRef idx="3">
            <a:schemeClr val="accent2"/>
          </a:fillRef>
          <a:effectRef idx="2">
            <a:schemeClr val="accent2"/>
          </a:effectRef>
          <a:fontRef idx="minor">
            <a:schemeClr val="lt1"/>
          </a:fontRef>
        </p:style>
        <p:txBody>
          <a:bodyPr>
            <a:normAutofit fontScale="62500" lnSpcReduction="20000"/>
          </a:bodyPr>
          <a:lstStyle/>
          <a:p>
            <a:pPr marL="514350" indent="-514350">
              <a:buFont typeface="+mj-lt"/>
              <a:buAutoNum type="arabicPeriod"/>
            </a:pPr>
            <a:r>
              <a:rPr lang="en-US" dirty="0" smtClean="0"/>
              <a:t>Develop </a:t>
            </a:r>
            <a:r>
              <a:rPr lang="en-US" dirty="0"/>
              <a:t>the interface layer. Create platform independence, leverage the intranet</a:t>
            </a:r>
            <a:r>
              <a:rPr lang="en-US" dirty="0" smtClean="0"/>
              <a:t>, enable </a:t>
            </a:r>
            <a:r>
              <a:rPr lang="en-US" dirty="0"/>
              <a:t>universal authorship, and optimize video and audio streaming.</a:t>
            </a:r>
          </a:p>
          <a:p>
            <a:pPr marL="514350" indent="-514350">
              <a:buFont typeface="+mj-lt"/>
              <a:buAutoNum type="arabicPeriod"/>
            </a:pPr>
            <a:r>
              <a:rPr lang="en-US" dirty="0" smtClean="0"/>
              <a:t>Develop </a:t>
            </a:r>
            <a:r>
              <a:rPr lang="en-US" dirty="0"/>
              <a:t>the access and authentication layer. Secure data, control access, </a:t>
            </a:r>
            <a:r>
              <a:rPr lang="en-US" dirty="0" smtClean="0"/>
              <a:t>and distribute </a:t>
            </a:r>
            <a:r>
              <a:rPr lang="en-US" dirty="0"/>
              <a:t>control.</a:t>
            </a:r>
          </a:p>
          <a:p>
            <a:pPr marL="514350" indent="-514350">
              <a:buFont typeface="+mj-lt"/>
              <a:buAutoNum type="arabicPeriod"/>
            </a:pPr>
            <a:r>
              <a:rPr lang="en-US" dirty="0" smtClean="0"/>
              <a:t>Develop </a:t>
            </a:r>
            <a:r>
              <a:rPr lang="en-US" dirty="0"/>
              <a:t>the collaborative filtering and intelligence layer, using intelligent agents </a:t>
            </a:r>
            <a:r>
              <a:rPr lang="en-US" dirty="0" smtClean="0"/>
              <a:t>and collaborative </a:t>
            </a:r>
            <a:r>
              <a:rPr lang="en-US" dirty="0"/>
              <a:t>filtering systems. We look at options to buy intelligent agents </a:t>
            </a:r>
            <a:r>
              <a:rPr lang="en-US" dirty="0" smtClean="0"/>
              <a:t>versus easy </a:t>
            </a:r>
            <a:r>
              <a:rPr lang="en-US" dirty="0"/>
              <a:t>and free tools that can be used to build your own.</a:t>
            </a:r>
          </a:p>
          <a:p>
            <a:pPr marL="514350" indent="-514350">
              <a:buFont typeface="+mj-lt"/>
              <a:buAutoNum type="arabicPeriod"/>
            </a:pPr>
            <a:r>
              <a:rPr lang="en-US" dirty="0" smtClean="0"/>
              <a:t>Develop </a:t>
            </a:r>
            <a:r>
              <a:rPr lang="en-US" dirty="0"/>
              <a:t>and integrate the application layer with the intelligence layer and </a:t>
            </a:r>
            <a:r>
              <a:rPr lang="en-US" dirty="0" smtClean="0"/>
              <a:t>the transport </a:t>
            </a:r>
            <a:r>
              <a:rPr lang="en-US" dirty="0"/>
              <a:t>layer.</a:t>
            </a:r>
          </a:p>
          <a:p>
            <a:pPr marL="514350" indent="-514350">
              <a:buFont typeface="+mj-lt"/>
              <a:buAutoNum type="arabicPeriod"/>
            </a:pPr>
            <a:r>
              <a:rPr lang="en-US" dirty="0" smtClean="0"/>
              <a:t>Leverage </a:t>
            </a:r>
            <a:r>
              <a:rPr lang="en-US" dirty="0"/>
              <a:t>the extant transport layer to take advantage of existing networks that </a:t>
            </a:r>
            <a:r>
              <a:rPr lang="en-US" dirty="0" smtClean="0"/>
              <a:t>are already </a:t>
            </a:r>
            <a:r>
              <a:rPr lang="en-US" dirty="0"/>
              <a:t>in place in your company.</a:t>
            </a:r>
          </a:p>
          <a:p>
            <a:pPr marL="514350" indent="-514350">
              <a:buFont typeface="+mj-lt"/>
              <a:buAutoNum type="arabicPeriod"/>
            </a:pPr>
            <a:r>
              <a:rPr lang="en-US" dirty="0" smtClean="0"/>
              <a:t>Develop </a:t>
            </a:r>
            <a:r>
              <a:rPr lang="en-US" dirty="0"/>
              <a:t>the middleware and legacy integration layer to connect the </a:t>
            </a:r>
            <a:r>
              <a:rPr lang="en-US" dirty="0" smtClean="0"/>
              <a:t>knowledge management </a:t>
            </a:r>
            <a:r>
              <a:rPr lang="en-US" dirty="0"/>
              <a:t>system both to true legacy data and "recent," inconsistent legacy data</a:t>
            </a:r>
          </a:p>
        </p:txBody>
      </p:sp>
    </p:spTree>
    <p:extLst>
      <p:ext uri="{BB962C8B-B14F-4D97-AF65-F5344CB8AC3E}">
        <p14:creationId xmlns:p14="http://schemas.microsoft.com/office/powerpoint/2010/main" val="235857796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Phase 3: Deployment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3915256"/>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1126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bg1"/>
                </a:solidFill>
              </a:rPr>
              <a:t>Step 8: Pilot Testing and Deployment Using the </a:t>
            </a:r>
            <a:r>
              <a:rPr lang="en-US" sz="3200" b="1" dirty="0" smtClean="0">
                <a:solidFill>
                  <a:schemeClr val="bg1"/>
                </a:solidFill>
              </a:rPr>
              <a:t>RDI Methodology</a:t>
            </a:r>
            <a:endParaRPr lang="en-US" sz="3200" dirty="0">
              <a:solidFill>
                <a:schemeClr val="bg1"/>
              </a:solidFill>
            </a:endParaRPr>
          </a:p>
        </p:txBody>
      </p:sp>
      <p:sp>
        <p:nvSpPr>
          <p:cNvPr id="3" name="Content Placeholder 2"/>
          <p:cNvSpPr>
            <a:spLocks noGrp="1"/>
          </p:cNvSpPr>
          <p:nvPr>
            <p:ph idx="1"/>
          </p:nvPr>
        </p:nvSpPr>
        <p:spPr>
          <a:xfrm>
            <a:off x="0" y="1123950"/>
            <a:ext cx="9144000" cy="4019550"/>
          </a:xfrm>
        </p:spPr>
        <p:style>
          <a:lnRef idx="2">
            <a:schemeClr val="accent2"/>
          </a:lnRef>
          <a:fillRef idx="1">
            <a:schemeClr val="lt1"/>
          </a:fillRef>
          <a:effectRef idx="0">
            <a:schemeClr val="accent2"/>
          </a:effectRef>
          <a:fontRef idx="minor">
            <a:schemeClr val="dk1"/>
          </a:fontRef>
        </p:style>
        <p:txBody>
          <a:bodyPr>
            <a:normAutofit/>
          </a:bodyPr>
          <a:lstStyle/>
          <a:p>
            <a:pPr marL="514350" indent="-514350">
              <a:buFont typeface="+mj-lt"/>
              <a:buAutoNum type="arabicPeriod"/>
            </a:pPr>
            <a:r>
              <a:rPr lang="en-US" sz="1600" dirty="0" smtClean="0"/>
              <a:t>Understand </a:t>
            </a:r>
            <a:r>
              <a:rPr lang="en-US" sz="1600" dirty="0"/>
              <a:t>the need for a pilot knowledge management system deployment, </a:t>
            </a:r>
            <a:r>
              <a:rPr lang="en-US" sz="1600" dirty="0" smtClean="0"/>
              <a:t>and evaluate </a:t>
            </a:r>
            <a:r>
              <a:rPr lang="en-US" sz="1600" dirty="0"/>
              <a:t>the need to run one; if it is needed, select the right, nontrivial, </a:t>
            </a:r>
            <a:r>
              <a:rPr lang="en-US" sz="1600" dirty="0" smtClean="0"/>
              <a:t>and representative </a:t>
            </a:r>
            <a:r>
              <a:rPr lang="en-US" sz="1600" dirty="0"/>
              <a:t>pilot project</a:t>
            </a:r>
          </a:p>
          <a:p>
            <a:pPr marL="514350" indent="-514350">
              <a:buFont typeface="+mj-lt"/>
              <a:buAutoNum type="arabicPeriod"/>
            </a:pPr>
            <a:r>
              <a:rPr lang="en-US" sz="1600" dirty="0" smtClean="0"/>
              <a:t>Identify </a:t>
            </a:r>
            <a:r>
              <a:rPr lang="en-US" sz="1600" dirty="0"/>
              <a:t>and isolate failure points in pilot projects</a:t>
            </a:r>
          </a:p>
          <a:p>
            <a:pPr marL="514350" indent="-514350">
              <a:buFont typeface="+mj-lt"/>
              <a:buAutoNum type="arabicPeriod"/>
            </a:pPr>
            <a:r>
              <a:rPr lang="en-US" sz="1600" dirty="0" smtClean="0"/>
              <a:t>Understand </a:t>
            </a:r>
            <a:r>
              <a:rPr lang="en-US" sz="1600" dirty="0"/>
              <a:t>the knowledge management system life cycle and its implications </a:t>
            </a:r>
            <a:r>
              <a:rPr lang="en-US" sz="1600" dirty="0" smtClean="0"/>
              <a:t>for knowledge </a:t>
            </a:r>
            <a:r>
              <a:rPr lang="en-US" sz="1600" dirty="0"/>
              <a:t>management system deployment.</a:t>
            </a:r>
          </a:p>
          <a:p>
            <a:pPr marL="514350" indent="-514350">
              <a:buFont typeface="+mj-lt"/>
              <a:buAutoNum type="arabicPeriod"/>
            </a:pPr>
            <a:r>
              <a:rPr lang="en-US" sz="1600" dirty="0" smtClean="0"/>
              <a:t>Eliminate </a:t>
            </a:r>
            <a:r>
              <a:rPr lang="en-US" sz="1600" dirty="0"/>
              <a:t>the "big-bang" information packaging methodology, the </a:t>
            </a:r>
            <a:r>
              <a:rPr lang="en-US" sz="1600" dirty="0" smtClean="0"/>
              <a:t>waterfall methodology</a:t>
            </a:r>
            <a:r>
              <a:rPr lang="en-US" sz="1600" dirty="0"/>
              <a:t>, and systems development life cycle (SDLC) orientation</a:t>
            </a:r>
          </a:p>
          <a:p>
            <a:pPr marL="514350" indent="-514350">
              <a:buFont typeface="+mj-lt"/>
              <a:buAutoNum type="arabicPeriod"/>
            </a:pPr>
            <a:r>
              <a:rPr lang="en-US" sz="1600" dirty="0" smtClean="0"/>
              <a:t>Understand </a:t>
            </a:r>
            <a:r>
              <a:rPr lang="en-US" sz="1600" dirty="0"/>
              <a:t>the scope of knowledge management system deployment</a:t>
            </a:r>
          </a:p>
          <a:p>
            <a:pPr marL="514350" indent="-514350">
              <a:buFont typeface="+mj-lt"/>
              <a:buAutoNum type="arabicPeriod"/>
            </a:pPr>
            <a:r>
              <a:rPr lang="en-US" sz="1600" dirty="0" smtClean="0"/>
              <a:t>Use </a:t>
            </a:r>
            <a:r>
              <a:rPr lang="en-US" sz="1600" dirty="0"/>
              <a:t>the RDI methodology to deploy the system, using cumulative </a:t>
            </a:r>
            <a:r>
              <a:rPr lang="en-US" sz="1600" dirty="0" smtClean="0"/>
              <a:t>results-driven business </a:t>
            </a:r>
            <a:r>
              <a:rPr lang="en-US" sz="1600" dirty="0"/>
              <a:t>releases</a:t>
            </a:r>
          </a:p>
          <a:p>
            <a:pPr marL="514350" indent="-514350">
              <a:buFont typeface="+mj-lt"/>
              <a:buAutoNum type="arabicPeriod"/>
            </a:pPr>
            <a:r>
              <a:rPr lang="en-US" sz="1600" dirty="0" smtClean="0"/>
              <a:t>Decide </a:t>
            </a:r>
            <a:r>
              <a:rPr lang="en-US" sz="1600" dirty="0"/>
              <a:t>when to use prototypes, and when not to use them</a:t>
            </a:r>
          </a:p>
          <a:p>
            <a:pPr marL="514350" indent="-514350">
              <a:buFont typeface="+mj-lt"/>
              <a:buAutoNum type="arabicPeriod"/>
            </a:pPr>
            <a:r>
              <a:rPr lang="en-US" sz="1600" dirty="0" smtClean="0"/>
              <a:t>Convert </a:t>
            </a:r>
            <a:r>
              <a:rPr lang="en-US" sz="1600" dirty="0"/>
              <a:t>factors to processes</a:t>
            </a:r>
          </a:p>
          <a:p>
            <a:pPr marL="514350" indent="-514350">
              <a:buFont typeface="+mj-lt"/>
              <a:buAutoNum type="arabicPeriod"/>
            </a:pPr>
            <a:r>
              <a:rPr lang="en-US" sz="1600" dirty="0" smtClean="0"/>
              <a:t>Create </a:t>
            </a:r>
            <a:r>
              <a:rPr lang="en-US" sz="1600" i="1" dirty="0"/>
              <a:t>cumulative </a:t>
            </a:r>
            <a:r>
              <a:rPr lang="en-US" sz="1600" dirty="0"/>
              <a:t>results-driven business releases by selecting releases with </a:t>
            </a:r>
            <a:r>
              <a:rPr lang="en-US" sz="1600" dirty="0" smtClean="0"/>
              <a:t>the highest </a:t>
            </a:r>
            <a:r>
              <a:rPr lang="en-US" sz="1600" dirty="0"/>
              <a:t>payoffs first</a:t>
            </a:r>
          </a:p>
          <a:p>
            <a:pPr marL="514350" indent="-514350">
              <a:buFont typeface="+mj-lt"/>
              <a:buAutoNum type="arabicPeriod"/>
            </a:pPr>
            <a:r>
              <a:rPr lang="en-US" sz="1600" dirty="0" smtClean="0"/>
              <a:t>Identify </a:t>
            </a:r>
            <a:r>
              <a:rPr lang="en-US" sz="1600" dirty="0"/>
              <a:t>and avoid the traps in the RDI methodology</a:t>
            </a:r>
          </a:p>
        </p:txBody>
      </p:sp>
    </p:spTree>
    <p:extLst>
      <p:ext uri="{BB962C8B-B14F-4D97-AF65-F5344CB8AC3E}">
        <p14:creationId xmlns:p14="http://schemas.microsoft.com/office/powerpoint/2010/main" val="108041468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Step 9: The CKO, Reward Structures, Technology, </a:t>
            </a:r>
            <a:r>
              <a:rPr lang="en-US" sz="3600" b="1" dirty="0" smtClean="0"/>
              <a:t>and Change </a:t>
            </a:r>
            <a:r>
              <a:rPr lang="en-US" sz="3600" b="1" dirty="0"/>
              <a:t>Management</a:t>
            </a:r>
            <a:endParaRPr lang="en-US" sz="3600" dirty="0"/>
          </a:p>
        </p:txBody>
      </p:sp>
      <p:sp>
        <p:nvSpPr>
          <p:cNvPr id="3" name="Content Placeholder 2"/>
          <p:cNvSpPr>
            <a:spLocks noGrp="1"/>
          </p:cNvSpPr>
          <p:nvPr>
            <p:ph idx="1"/>
          </p:nvPr>
        </p:nvSpPr>
        <p:spPr>
          <a:xfrm>
            <a:off x="457200" y="1352550"/>
            <a:ext cx="8229600" cy="3790949"/>
          </a:xfrm>
        </p:spPr>
        <p:style>
          <a:lnRef idx="1">
            <a:schemeClr val="accent1"/>
          </a:lnRef>
          <a:fillRef idx="3">
            <a:schemeClr val="accent1"/>
          </a:fillRef>
          <a:effectRef idx="2">
            <a:schemeClr val="accent1"/>
          </a:effectRef>
          <a:fontRef idx="minor">
            <a:schemeClr val="lt1"/>
          </a:fontRef>
        </p:style>
        <p:txBody>
          <a:bodyPr>
            <a:normAutofit fontScale="70000" lnSpcReduction="20000"/>
          </a:bodyPr>
          <a:lstStyle/>
          <a:p>
            <a:pPr marL="514350" indent="-514350">
              <a:buFont typeface="+mj-lt"/>
              <a:buAutoNum type="arabicPeriod"/>
            </a:pPr>
            <a:r>
              <a:rPr lang="en-US" dirty="0" smtClean="0"/>
              <a:t>Understand </a:t>
            </a:r>
            <a:r>
              <a:rPr lang="en-US" dirty="0"/>
              <a:t>the role of a chief knowledge officer and decide whether your company</a:t>
            </a:r>
            <a:r>
              <a:rPr lang="en-US" dirty="0" smtClean="0"/>
              <a:t>— big </a:t>
            </a:r>
            <a:r>
              <a:rPr lang="en-US" dirty="0"/>
              <a:t>or small—needs to formally have a CKO at all. This decision further requires </a:t>
            </a:r>
            <a:r>
              <a:rPr lang="en-US" dirty="0" smtClean="0"/>
              <a:t>an understanding </a:t>
            </a:r>
            <a:r>
              <a:rPr lang="en-US" dirty="0"/>
              <a:t>of how a CKO relates to the CIO, CFO, and CEO. </a:t>
            </a:r>
            <a:endParaRPr lang="en-US" dirty="0" smtClean="0"/>
          </a:p>
          <a:p>
            <a:pPr marL="514350" indent="-514350">
              <a:buFont typeface="+mj-lt"/>
              <a:buAutoNum type="arabicPeriod"/>
            </a:pPr>
            <a:r>
              <a:rPr lang="en-US" dirty="0" smtClean="0"/>
              <a:t>Organize </a:t>
            </a:r>
            <a:r>
              <a:rPr lang="en-US" dirty="0"/>
              <a:t>the four broad categories of the CKO's or knowledge </a:t>
            </a:r>
            <a:r>
              <a:rPr lang="en-US" dirty="0" smtClean="0"/>
              <a:t>manager's responsibilities</a:t>
            </a:r>
            <a:r>
              <a:rPr lang="en-US" dirty="0"/>
              <a:t>. To do so, you must understand the CKO's technological </a:t>
            </a:r>
            <a:r>
              <a:rPr lang="en-US" dirty="0" smtClean="0"/>
              <a:t>and organizational </a:t>
            </a:r>
            <a:r>
              <a:rPr lang="en-US" dirty="0"/>
              <a:t>functions. </a:t>
            </a:r>
            <a:r>
              <a:rPr lang="en-US" dirty="0" smtClean="0"/>
              <a:t>Enable </a:t>
            </a:r>
            <a:r>
              <a:rPr lang="en-US" dirty="0"/>
              <a:t>process triggers for knowledge management system success.</a:t>
            </a:r>
          </a:p>
          <a:p>
            <a:pPr marL="514350" indent="-514350">
              <a:buFont typeface="+mj-lt"/>
              <a:buAutoNum type="arabicPeriod"/>
            </a:pPr>
            <a:r>
              <a:rPr lang="en-US" dirty="0" smtClean="0"/>
              <a:t>Plan </a:t>
            </a:r>
            <a:r>
              <a:rPr lang="en-US" dirty="0"/>
              <a:t>for knowledge management success using the knowledge evangelist as an </a:t>
            </a:r>
            <a:r>
              <a:rPr lang="en-US" dirty="0" smtClean="0"/>
              <a:t>agent for </a:t>
            </a:r>
            <a:r>
              <a:rPr lang="en-US" dirty="0"/>
              <a:t>selling foresight. </a:t>
            </a:r>
            <a:endParaRPr lang="en-US" dirty="0" smtClean="0"/>
          </a:p>
          <a:p>
            <a:pPr marL="514350" indent="-514350">
              <a:buFont typeface="+mj-lt"/>
              <a:buAutoNum type="arabicPeriod"/>
            </a:pPr>
            <a:r>
              <a:rPr lang="en-US" dirty="0" smtClean="0"/>
              <a:t>Manage </a:t>
            </a:r>
            <a:r>
              <a:rPr lang="en-US" dirty="0"/>
              <a:t>and implement cultural and process changes to make your </a:t>
            </a:r>
            <a:r>
              <a:rPr lang="en-US" dirty="0" smtClean="0"/>
              <a:t>knowledge management </a:t>
            </a:r>
            <a:r>
              <a:rPr lang="en-US" dirty="0"/>
              <a:t>system as well as your knowledge management strategy succeed.</a:t>
            </a:r>
          </a:p>
        </p:txBody>
      </p:sp>
    </p:spTree>
    <p:extLst>
      <p:ext uri="{BB962C8B-B14F-4D97-AF65-F5344CB8AC3E}">
        <p14:creationId xmlns:p14="http://schemas.microsoft.com/office/powerpoint/2010/main" val="323601318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Autofit/>
          </a:bodyPr>
          <a:lstStyle/>
          <a:p>
            <a:r>
              <a:rPr lang="en-US" sz="3200" b="1" dirty="0"/>
              <a:t>Phase 4: Metrics for Performance Evaluation</a:t>
            </a:r>
            <a:endParaRPr lang="en-US" sz="3200" dirty="0"/>
          </a:p>
        </p:txBody>
      </p:sp>
      <p:sp>
        <p:nvSpPr>
          <p:cNvPr id="3" name="Content Placeholder 2"/>
          <p:cNvSpPr>
            <a:spLocks noGrp="1"/>
          </p:cNvSpPr>
          <p:nvPr>
            <p:ph idx="1"/>
          </p:nvPr>
        </p:nvSpPr>
        <p:spPr>
          <a:xfrm>
            <a:off x="-10886" y="1047751"/>
            <a:ext cx="9154886" cy="380999"/>
          </a:xfrm>
        </p:spPr>
        <p:txBody>
          <a:bodyPr>
            <a:normAutofit fontScale="70000" lnSpcReduction="20000"/>
          </a:bodyPr>
          <a:lstStyle/>
          <a:p>
            <a:pPr marL="0" indent="0" algn="ctr">
              <a:buNone/>
            </a:pPr>
            <a:r>
              <a:rPr lang="en-US" dirty="0" smtClean="0"/>
              <a:t>Measuring business </a:t>
            </a:r>
            <a:r>
              <a:rPr lang="en-US" dirty="0"/>
              <a:t>value of knowledge </a:t>
            </a:r>
            <a:r>
              <a:rPr lang="en-US" dirty="0" smtClean="0"/>
              <a:t>management</a:t>
            </a:r>
            <a:endParaRPr lang="en-US" dirty="0"/>
          </a:p>
        </p:txBody>
      </p:sp>
      <p:sp>
        <p:nvSpPr>
          <p:cNvPr id="4" name="Rectangle 3"/>
          <p:cNvSpPr/>
          <p:nvPr/>
        </p:nvSpPr>
        <p:spPr>
          <a:xfrm>
            <a:off x="0" y="1504950"/>
            <a:ext cx="4934941"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b="1" dirty="0"/>
              <a:t>Step 10: Metrics for Knowledge Work</a:t>
            </a:r>
            <a:endParaRPr lang="en-US" sz="2400" dirty="0"/>
          </a:p>
        </p:txBody>
      </p:sp>
      <p:sp>
        <p:nvSpPr>
          <p:cNvPr id="5" name="Rectangle 4"/>
          <p:cNvSpPr/>
          <p:nvPr/>
        </p:nvSpPr>
        <p:spPr>
          <a:xfrm>
            <a:off x="0" y="1962150"/>
            <a:ext cx="914400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mj-lt"/>
              <a:buAutoNum type="arabicPeriod"/>
            </a:pPr>
            <a:r>
              <a:rPr lang="en-US" dirty="0" smtClean="0"/>
              <a:t>Understand </a:t>
            </a:r>
            <a:r>
              <a:rPr lang="en-US" dirty="0"/>
              <a:t>how to measure the business impact of knowledge management, using </a:t>
            </a:r>
            <a:r>
              <a:rPr lang="en-US" dirty="0" smtClean="0"/>
              <a:t>a set </a:t>
            </a:r>
            <a:r>
              <a:rPr lang="en-US" dirty="0"/>
              <a:t>of lean </a:t>
            </a:r>
            <a:r>
              <a:rPr lang="en-US" dirty="0" smtClean="0"/>
              <a:t>metrics </a:t>
            </a:r>
          </a:p>
          <a:p>
            <a:pPr marL="342900" indent="-342900">
              <a:buFont typeface="+mj-lt"/>
              <a:buAutoNum type="arabicPeriod"/>
            </a:pPr>
            <a:r>
              <a:rPr lang="en-US" dirty="0" smtClean="0"/>
              <a:t>Calculate </a:t>
            </a:r>
            <a:r>
              <a:rPr lang="en-US" dirty="0"/>
              <a:t>returns-on-investment (ROI) for knowledge management </a:t>
            </a:r>
            <a:r>
              <a:rPr lang="en-US" dirty="0" smtClean="0"/>
              <a:t>investments</a:t>
            </a:r>
          </a:p>
          <a:p>
            <a:pPr marL="342900" indent="-342900">
              <a:buFont typeface="+mj-lt"/>
              <a:buAutoNum type="arabicPeriod"/>
            </a:pPr>
            <a:r>
              <a:rPr lang="en-US" dirty="0"/>
              <a:t>Decide when to use benchmarking as a comparative knowledge metric</a:t>
            </a:r>
          </a:p>
          <a:p>
            <a:pPr marL="342900" indent="-342900">
              <a:buFont typeface="+mj-lt"/>
              <a:buAutoNum type="arabicPeriod"/>
            </a:pPr>
            <a:r>
              <a:rPr lang="en-US" dirty="0"/>
              <a:t>Evaluate knowledge management ROI using the Balanced Scorecard (BSC) method</a:t>
            </a:r>
          </a:p>
          <a:p>
            <a:pPr marL="342900" indent="-342900">
              <a:buFont typeface="+mj-lt"/>
              <a:buAutoNum type="arabicPeriod"/>
            </a:pPr>
            <a:r>
              <a:rPr lang="en-US" dirty="0"/>
              <a:t>Use quality function deployment for creating strategic knowledge metrics</a:t>
            </a:r>
          </a:p>
          <a:p>
            <a:pPr marL="342900" indent="-342900">
              <a:buFont typeface="+mj-lt"/>
              <a:buAutoNum type="arabicPeriod"/>
            </a:pPr>
            <a:r>
              <a:rPr lang="en-US" dirty="0"/>
              <a:t>Identify and stay clear of the seven common measurement pitfalls, and identify what </a:t>
            </a:r>
            <a:r>
              <a:rPr lang="en-US" i="1" dirty="0"/>
              <a:t>not </a:t>
            </a:r>
            <a:r>
              <a:rPr lang="en-US" dirty="0"/>
              <a:t>to measure</a:t>
            </a:r>
          </a:p>
          <a:p>
            <a:pPr marL="342900" indent="-342900">
              <a:buFont typeface="+mj-lt"/>
              <a:buAutoNum type="arabicPeriod"/>
            </a:pPr>
            <a:r>
              <a:rPr lang="en-US" dirty="0"/>
              <a:t>Review and select software tools for tracking complex metrics, QFDs, and </a:t>
            </a:r>
            <a:r>
              <a:rPr lang="en-US" dirty="0" smtClean="0"/>
              <a:t>BSCs</a:t>
            </a:r>
            <a:endParaRPr lang="en-US" dirty="0"/>
          </a:p>
        </p:txBody>
      </p:sp>
    </p:spTree>
    <p:extLst>
      <p:ext uri="{BB962C8B-B14F-4D97-AF65-F5344CB8AC3E}">
        <p14:creationId xmlns:p14="http://schemas.microsoft.com/office/powerpoint/2010/main" val="311983875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ctrTitle"/>
          </p:nvPr>
        </p:nvSpPr>
        <p:spPr>
          <a:xfrm>
            <a:off x="0" y="2419350"/>
            <a:ext cx="9144000" cy="1102519"/>
          </a:xfrm>
        </p:spPr>
        <p:style>
          <a:lnRef idx="2">
            <a:schemeClr val="accent5"/>
          </a:lnRef>
          <a:fillRef idx="1">
            <a:schemeClr val="lt1"/>
          </a:fillRef>
          <a:effectRef idx="0">
            <a:schemeClr val="accent5"/>
          </a:effectRef>
          <a:fontRef idx="minor">
            <a:schemeClr val="dk1"/>
          </a:fontRef>
        </p:style>
        <p:txBody>
          <a:bodyPr/>
          <a:lstStyle/>
          <a:p>
            <a:r>
              <a:rPr lang="en-US" dirty="0" err="1" smtClean="0"/>
              <a:t>Thank’s</a:t>
            </a:r>
            <a:endParaRPr lang="en-US" dirty="0"/>
          </a:p>
        </p:txBody>
      </p:sp>
    </p:spTree>
    <p:extLst>
      <p:ext uri="{BB962C8B-B14F-4D97-AF65-F5344CB8AC3E}">
        <p14:creationId xmlns:p14="http://schemas.microsoft.com/office/powerpoint/2010/main" val="35666258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extLst>
              <p:ext uri="{D42A27DB-BD31-4B8C-83A1-F6EECF244321}">
                <p14:modId xmlns:p14="http://schemas.microsoft.com/office/powerpoint/2010/main" val="3526459028"/>
              </p:ext>
            </p:extLst>
          </p:nvPr>
        </p:nvGraphicFramePr>
        <p:xfrm>
          <a:off x="609600" y="742950"/>
          <a:ext cx="7848600" cy="334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55164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graphicEl>
                                              <a:dgm id="{ACBF4AF3-FAB8-444C-81AB-52C89640E279}"/>
                                            </p:graphicEl>
                                          </p:spTgt>
                                        </p:tgtEl>
                                        <p:attrNameLst>
                                          <p:attrName>style.visibility</p:attrName>
                                        </p:attrNameLst>
                                      </p:cBhvr>
                                      <p:to>
                                        <p:strVal val="visible"/>
                                      </p:to>
                                    </p:set>
                                    <p:anim calcmode="lin" valueType="num">
                                      <p:cBhvr>
                                        <p:cTn id="7" dur="1000" fill="hold"/>
                                        <p:tgtEl>
                                          <p:spTgt spid="5">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5">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C43EB61A-2E04-409F-8F87-79F190ED3CE0}"/>
                                            </p:graphicEl>
                                          </p:spTgt>
                                        </p:tgtEl>
                                        <p:attrNameLst>
                                          <p:attrName>style.visibility</p:attrName>
                                        </p:attrNameLst>
                                      </p:cBhvr>
                                      <p:to>
                                        <p:strVal val="visible"/>
                                      </p:to>
                                    </p:set>
                                    <p:animEffect transition="in" filter="fade">
                                      <p:cBhvr>
                                        <p:cTn id="14" dur="1000"/>
                                        <p:tgtEl>
                                          <p:spTgt spid="5">
                                            <p:graphicEl>
                                              <a:dgm id="{C43EB61A-2E04-409F-8F87-79F190ED3CE0}"/>
                                            </p:graphicEl>
                                          </p:spTgt>
                                        </p:tgtEl>
                                      </p:cBhvr>
                                    </p:animEffect>
                                    <p:anim calcmode="lin" valueType="num">
                                      <p:cBhvr>
                                        <p:cTn id="15" dur="1000" fill="hold"/>
                                        <p:tgtEl>
                                          <p:spTgt spid="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7" presetID="12" presetClass="entr" presetSubtype="1" fill="hold" grpId="0" nodeType="withEffect">
                                  <p:stCondLst>
                                    <p:cond delay="0"/>
                                  </p:stCondLst>
                                  <p:childTnLst>
                                    <p:set>
                                      <p:cBhvr>
                                        <p:cTn id="18" dur="1" fill="hold">
                                          <p:stCondLst>
                                            <p:cond delay="0"/>
                                          </p:stCondLst>
                                        </p:cTn>
                                        <p:tgtEl>
                                          <p:spTgt spid="5">
                                            <p:graphicEl>
                                              <a:dgm id="{2572025E-E8B8-4F94-94D0-DC22D7F762FB}"/>
                                            </p:graphicEl>
                                          </p:spTgt>
                                        </p:tgtEl>
                                        <p:attrNameLst>
                                          <p:attrName>style.visibility</p:attrName>
                                        </p:attrNameLst>
                                      </p:cBhvr>
                                      <p:to>
                                        <p:strVal val="visible"/>
                                      </p:to>
                                    </p:set>
                                    <p:animEffect transition="in" filter="slide(fromTop)">
                                      <p:cBhvr>
                                        <p:cTn id="19" dur="1000"/>
                                        <p:tgtEl>
                                          <p:spTgt spid="5">
                                            <p:graphicEl>
                                              <a:dgm id="{2572025E-E8B8-4F94-94D0-DC22D7F762FB}"/>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graphicEl>
                                              <a:dgm id="{BF646D7A-C7D0-4489-A68F-61F32B7DB0C6}"/>
                                            </p:graphicEl>
                                          </p:spTgt>
                                        </p:tgtEl>
                                        <p:attrNameLst>
                                          <p:attrName>style.visibility</p:attrName>
                                        </p:attrNameLst>
                                      </p:cBhvr>
                                      <p:to>
                                        <p:strVal val="visible"/>
                                      </p:to>
                                    </p:set>
                                    <p:animEffect transition="in" filter="fade">
                                      <p:cBhvr>
                                        <p:cTn id="24" dur="1000"/>
                                        <p:tgtEl>
                                          <p:spTgt spid="5">
                                            <p:graphicEl>
                                              <a:dgm id="{BF646D7A-C7D0-4489-A68F-61F32B7DB0C6}"/>
                                            </p:graphicEl>
                                          </p:spTgt>
                                        </p:tgtEl>
                                      </p:cBhvr>
                                    </p:animEffect>
                                    <p:anim calcmode="lin" valueType="num">
                                      <p:cBhvr>
                                        <p:cTn id="25" dur="1000" fill="hold"/>
                                        <p:tgtEl>
                                          <p:spTgt spid="5">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BF646D7A-C7D0-4489-A68F-61F32B7DB0C6}"/>
                                            </p:graphicEl>
                                          </p:spTgt>
                                        </p:tgtEl>
                                        <p:attrNameLst>
                                          <p:attrName>ppt_y</p:attrName>
                                        </p:attrNameLst>
                                      </p:cBhvr>
                                      <p:tavLst>
                                        <p:tav tm="0">
                                          <p:val>
                                            <p:strVal val="#ppt_y+.1"/>
                                          </p:val>
                                        </p:tav>
                                        <p:tav tm="100000">
                                          <p:val>
                                            <p:strVal val="#ppt_y"/>
                                          </p:val>
                                        </p:tav>
                                      </p:tavLst>
                                    </p:anim>
                                  </p:childTnLst>
                                </p:cTn>
                              </p:par>
                              <p:par>
                                <p:cTn id="27" presetID="12" presetClass="entr" presetSubtype="1" fill="hold" grpId="0" nodeType="withEffect">
                                  <p:stCondLst>
                                    <p:cond delay="0"/>
                                  </p:stCondLst>
                                  <p:childTnLst>
                                    <p:set>
                                      <p:cBhvr>
                                        <p:cTn id="28" dur="1" fill="hold">
                                          <p:stCondLst>
                                            <p:cond delay="0"/>
                                          </p:stCondLst>
                                        </p:cTn>
                                        <p:tgtEl>
                                          <p:spTgt spid="5">
                                            <p:graphicEl>
                                              <a:dgm id="{E4B0666F-2CF1-4C21-A251-46E6EBFF7C1D}"/>
                                            </p:graphicEl>
                                          </p:spTgt>
                                        </p:tgtEl>
                                        <p:attrNameLst>
                                          <p:attrName>style.visibility</p:attrName>
                                        </p:attrNameLst>
                                      </p:cBhvr>
                                      <p:to>
                                        <p:strVal val="visible"/>
                                      </p:to>
                                    </p:set>
                                    <p:animEffect transition="in" filter="slide(fromTop)">
                                      <p:cBhvr>
                                        <p:cTn id="29" dur="1000"/>
                                        <p:tgtEl>
                                          <p:spTgt spid="5">
                                            <p:graphicEl>
                                              <a:dgm id="{E4B0666F-2CF1-4C21-A251-46E6EBFF7C1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graphicEl>
                                              <a:dgm id="{41BC1ABA-1F87-4B1E-94EC-41724CD12655}"/>
                                            </p:graphicEl>
                                          </p:spTgt>
                                        </p:tgtEl>
                                        <p:attrNameLst>
                                          <p:attrName>style.visibility</p:attrName>
                                        </p:attrNameLst>
                                      </p:cBhvr>
                                      <p:to>
                                        <p:strVal val="visible"/>
                                      </p:to>
                                    </p:set>
                                    <p:animEffect transition="in" filter="fade">
                                      <p:cBhvr>
                                        <p:cTn id="34" dur="1000"/>
                                        <p:tgtEl>
                                          <p:spTgt spid="5">
                                            <p:graphicEl>
                                              <a:dgm id="{41BC1ABA-1F87-4B1E-94EC-41724CD12655}"/>
                                            </p:graphicEl>
                                          </p:spTgt>
                                        </p:tgtEl>
                                      </p:cBhvr>
                                    </p:animEffect>
                                    <p:anim calcmode="lin" valueType="num">
                                      <p:cBhvr>
                                        <p:cTn id="35" dur="1000" fill="hold"/>
                                        <p:tgtEl>
                                          <p:spTgt spid="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41BC1ABA-1F87-4B1E-94EC-41724CD12655}"/>
                                            </p:graphicEl>
                                          </p:spTgt>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5">
                                            <p:graphicEl>
                                              <a:dgm id="{5284ED54-4761-44DA-8086-D5FD397A1C95}"/>
                                            </p:graphicEl>
                                          </p:spTgt>
                                        </p:tgtEl>
                                        <p:attrNameLst>
                                          <p:attrName>style.visibility</p:attrName>
                                        </p:attrNameLst>
                                      </p:cBhvr>
                                      <p:to>
                                        <p:strVal val="visible"/>
                                      </p:to>
                                    </p:set>
                                    <p:animEffect transition="in" filter="slide(fromTop)">
                                      <p:cBhvr>
                                        <p:cTn id="39" dur="1000"/>
                                        <p:tgtEl>
                                          <p:spTgt spid="5">
                                            <p:graphicEl>
                                              <a:dgm id="{5284ED54-4761-44DA-8086-D5FD397A1C9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graphicEl>
                                              <a:dgm id="{D88C7409-AB93-4FE3-A61D-F51EE8A4B008}"/>
                                            </p:graphicEl>
                                          </p:spTgt>
                                        </p:tgtEl>
                                        <p:attrNameLst>
                                          <p:attrName>style.visibility</p:attrName>
                                        </p:attrNameLst>
                                      </p:cBhvr>
                                      <p:to>
                                        <p:strVal val="visible"/>
                                      </p:to>
                                    </p:set>
                                    <p:animEffect transition="in" filter="fade">
                                      <p:cBhvr>
                                        <p:cTn id="44" dur="1000"/>
                                        <p:tgtEl>
                                          <p:spTgt spid="5">
                                            <p:graphicEl>
                                              <a:dgm id="{D88C7409-AB93-4FE3-A61D-F51EE8A4B008}"/>
                                            </p:graphicEl>
                                          </p:spTgt>
                                        </p:tgtEl>
                                      </p:cBhvr>
                                    </p:animEffect>
                                    <p:anim calcmode="lin" valueType="num">
                                      <p:cBhvr>
                                        <p:cTn id="45" dur="1000" fill="hold"/>
                                        <p:tgtEl>
                                          <p:spTgt spid="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6" dur="1000" fill="hold"/>
                                        <p:tgtEl>
                                          <p:spTgt spid="5">
                                            <p:graphicEl>
                                              <a:dgm id="{D88C7409-AB93-4FE3-A61D-F51EE8A4B008}"/>
                                            </p:graphicEl>
                                          </p:spTgt>
                                        </p:tgtEl>
                                        <p:attrNameLst>
                                          <p:attrName>ppt_y</p:attrName>
                                        </p:attrNameLst>
                                      </p:cBhvr>
                                      <p:tavLst>
                                        <p:tav tm="0">
                                          <p:val>
                                            <p:strVal val="#ppt_y+.1"/>
                                          </p:val>
                                        </p:tav>
                                        <p:tav tm="100000">
                                          <p:val>
                                            <p:strVal val="#ppt_y"/>
                                          </p:val>
                                        </p:tav>
                                      </p:tavLst>
                                    </p:anim>
                                  </p:childTnLst>
                                </p:cTn>
                              </p:par>
                              <p:par>
                                <p:cTn id="47" presetID="12" presetClass="entr" presetSubtype="1" fill="hold" grpId="0" nodeType="withEffect">
                                  <p:stCondLst>
                                    <p:cond delay="0"/>
                                  </p:stCondLst>
                                  <p:childTnLst>
                                    <p:set>
                                      <p:cBhvr>
                                        <p:cTn id="48" dur="1" fill="hold">
                                          <p:stCondLst>
                                            <p:cond delay="0"/>
                                          </p:stCondLst>
                                        </p:cTn>
                                        <p:tgtEl>
                                          <p:spTgt spid="5">
                                            <p:graphicEl>
                                              <a:dgm id="{87B5BDBA-3C7A-41F1-8C33-F13937A84B36}"/>
                                            </p:graphicEl>
                                          </p:spTgt>
                                        </p:tgtEl>
                                        <p:attrNameLst>
                                          <p:attrName>style.visibility</p:attrName>
                                        </p:attrNameLst>
                                      </p:cBhvr>
                                      <p:to>
                                        <p:strVal val="visible"/>
                                      </p:to>
                                    </p:set>
                                    <p:animEffect transition="in" filter="slide(fromTop)">
                                      <p:cBhvr>
                                        <p:cTn id="49" dur="1000"/>
                                        <p:tgtEl>
                                          <p:spTgt spid="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2129028"/>
              </p:ext>
            </p:extLst>
          </p:nvPr>
        </p:nvGraphicFramePr>
        <p:xfrm>
          <a:off x="457200" y="13335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6137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b="1" dirty="0"/>
              <a:t>Phase 1: </a:t>
            </a:r>
            <a:r>
              <a:rPr lang="en-US" b="1" dirty="0" smtClean="0"/>
              <a:t>Infrastructure </a:t>
            </a:r>
            <a:r>
              <a:rPr lang="en-US" b="1" dirty="0"/>
              <a:t>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293137"/>
              </p:ext>
            </p:extLst>
          </p:nvPr>
        </p:nvGraphicFramePr>
        <p:xfrm>
          <a:off x="304800" y="1428750"/>
          <a:ext cx="42672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43400" y="1276350"/>
            <a:ext cx="4572000" cy="120032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dirty="0"/>
              <a:t>you gain an understanding of various components that constitute the</a:t>
            </a:r>
          </a:p>
          <a:p>
            <a:r>
              <a:rPr lang="en-US" dirty="0"/>
              <a:t>knowledge management strategy and technology framework.</a:t>
            </a:r>
          </a:p>
        </p:txBody>
      </p:sp>
      <p:sp>
        <p:nvSpPr>
          <p:cNvPr id="6" name="Right Arrow 5"/>
          <p:cNvSpPr/>
          <p:nvPr/>
        </p:nvSpPr>
        <p:spPr>
          <a:xfrm rot="20085251">
            <a:off x="3641760" y="2395003"/>
            <a:ext cx="685800" cy="3810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4376058" y="4171950"/>
            <a:ext cx="4572000" cy="646331"/>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dirty="0"/>
              <a:t>Knowledge drives strategy, and strategy drives knowledge management.</a:t>
            </a:r>
          </a:p>
        </p:txBody>
      </p:sp>
      <p:sp>
        <p:nvSpPr>
          <p:cNvPr id="9" name="Right Arrow 8"/>
          <p:cNvSpPr/>
          <p:nvPr/>
        </p:nvSpPr>
        <p:spPr>
          <a:xfrm rot="1610496">
            <a:off x="3697737" y="3786606"/>
            <a:ext cx="685800" cy="3810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502392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6800" cy="4933950"/>
          </a:xfrm>
        </p:spPr>
        <p:txBody>
          <a:bodyPr vert="vert270">
            <a:normAutofit fontScale="90000"/>
          </a:bodyPr>
          <a:lstStyle/>
          <a:p>
            <a:pPr lvl="0"/>
            <a:r>
              <a:rPr lang="en-US" sz="3600" dirty="0"/>
              <a:t>Step 1: Analyzing existing </a:t>
            </a:r>
            <a:r>
              <a:rPr lang="en-US" sz="3600" dirty="0" smtClean="0"/>
              <a:t>infrastructure</a:t>
            </a:r>
            <a:endParaRPr lang="en-US" sz="3600" dirty="0"/>
          </a:p>
        </p:txBody>
      </p:sp>
      <p:sp>
        <p:nvSpPr>
          <p:cNvPr id="4" name="Rectangle 3"/>
          <p:cNvSpPr/>
          <p:nvPr/>
        </p:nvSpPr>
        <p:spPr>
          <a:xfrm>
            <a:off x="1143000" y="438150"/>
            <a:ext cx="8001000" cy="424731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buFont typeface="+mj-lt"/>
              <a:buAutoNum type="arabicPeriod"/>
            </a:pPr>
            <a:r>
              <a:rPr lang="en-US" dirty="0" smtClean="0"/>
              <a:t>Understanding the role of your company's existing networks, intranet, and extranets in knowledge management. You will analyze, leverage, and build upon data mining, data warehousing, project management, and decision support system (DSS) tools that might already be in place.</a:t>
            </a:r>
          </a:p>
          <a:p>
            <a:pPr marL="342900" indent="-342900">
              <a:buFont typeface="+mj-lt"/>
              <a:buAutoNum type="arabicPeriod"/>
            </a:pPr>
            <a:r>
              <a:rPr lang="en-US" dirty="0" smtClean="0"/>
              <a:t>Understanding the knowledge management technology  framework and its components.</a:t>
            </a:r>
          </a:p>
          <a:p>
            <a:pPr marL="342900" indent="-342900">
              <a:buFont typeface="+mj-lt"/>
              <a:buAutoNum type="arabicPeriod"/>
            </a:pPr>
            <a:r>
              <a:rPr lang="en-US" dirty="0" smtClean="0"/>
              <a:t>Considering </a:t>
            </a:r>
            <a:r>
              <a:rPr lang="en-US" dirty="0"/>
              <a:t>the option of using knowledge servers for enterprise integration, </a:t>
            </a:r>
            <a:r>
              <a:rPr lang="en-US" dirty="0" smtClean="0"/>
              <a:t>and performing </a:t>
            </a:r>
            <a:r>
              <a:rPr lang="en-US" dirty="0"/>
              <a:t>a preliminary analysis of business needs that match up with </a:t>
            </a:r>
            <a:r>
              <a:rPr lang="en-US" dirty="0" smtClean="0"/>
              <a:t>relevant knowledge </a:t>
            </a:r>
            <a:r>
              <a:rPr lang="en-US" dirty="0"/>
              <a:t>server choices.</a:t>
            </a:r>
          </a:p>
          <a:p>
            <a:pPr marL="342900" indent="-342900">
              <a:buFont typeface="+mj-lt"/>
              <a:buAutoNum type="arabicPeriod"/>
            </a:pPr>
            <a:r>
              <a:rPr lang="en-US" dirty="0" smtClean="0"/>
              <a:t>Integrating </a:t>
            </a:r>
            <a:r>
              <a:rPr lang="en-US" dirty="0"/>
              <a:t>existing intranets, extranets, and GroupWare into your </a:t>
            </a:r>
            <a:r>
              <a:rPr lang="en-US" dirty="0" smtClean="0"/>
              <a:t>knowledge management </a:t>
            </a:r>
            <a:r>
              <a:rPr lang="en-US" dirty="0"/>
              <a:t>system.</a:t>
            </a:r>
          </a:p>
          <a:p>
            <a:pPr marL="342900" indent="-342900">
              <a:buFont typeface="+mj-lt"/>
              <a:buAutoNum type="arabicPeriod"/>
            </a:pPr>
            <a:r>
              <a:rPr lang="en-US" dirty="0" smtClean="0"/>
              <a:t>Understanding </a:t>
            </a:r>
            <a:r>
              <a:rPr lang="en-US" dirty="0"/>
              <a:t>the limitations of implemented tools and identifying existing gaps </a:t>
            </a:r>
            <a:r>
              <a:rPr lang="en-US" dirty="0" smtClean="0"/>
              <a:t>in your </a:t>
            </a:r>
            <a:r>
              <a:rPr lang="en-US" dirty="0"/>
              <a:t>company's existing technology infrastructure.</a:t>
            </a:r>
          </a:p>
          <a:p>
            <a:pPr marL="342900" indent="-342900">
              <a:buFont typeface="+mj-lt"/>
              <a:buAutoNum type="arabicPeriod"/>
            </a:pPr>
            <a:r>
              <a:rPr lang="en-US" dirty="0" smtClean="0"/>
              <a:t>Taking </a:t>
            </a:r>
            <a:r>
              <a:rPr lang="en-US" dirty="0"/>
              <a:t>concrete steps to leverage and build upon existing infrastructural investments.</a:t>
            </a:r>
          </a:p>
        </p:txBody>
      </p:sp>
    </p:spTree>
    <p:extLst>
      <p:ext uri="{BB962C8B-B14F-4D97-AF65-F5344CB8AC3E}">
        <p14:creationId xmlns:p14="http://schemas.microsoft.com/office/powerpoint/2010/main" val="33444041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6800" cy="5143500"/>
          </a:xfrm>
        </p:spPr>
        <p:txBody>
          <a:bodyPr vert="vert270">
            <a:normAutofit fontScale="90000"/>
          </a:bodyPr>
          <a:lstStyle/>
          <a:p>
            <a:pPr lvl="0"/>
            <a:r>
              <a:rPr lang="en-US" sz="3200" b="1" dirty="0">
                <a:solidFill>
                  <a:schemeClr val="bg1"/>
                </a:solidFill>
              </a:rPr>
              <a:t>Step 2: Aligning KM and Business Strategy</a:t>
            </a:r>
            <a:endParaRPr lang="en-US" sz="3600" dirty="0">
              <a:solidFill>
                <a:schemeClr val="bg1"/>
              </a:solidFill>
            </a:endParaRPr>
          </a:p>
        </p:txBody>
      </p:sp>
      <p:sp>
        <p:nvSpPr>
          <p:cNvPr id="4" name="Rectangle 3"/>
          <p:cNvSpPr/>
          <p:nvPr/>
        </p:nvSpPr>
        <p:spPr>
          <a:xfrm>
            <a:off x="1143000" y="133350"/>
            <a:ext cx="8001000" cy="480131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mj-lt"/>
              <a:buAutoNum type="arabicPeriod"/>
            </a:pPr>
            <a:r>
              <a:rPr lang="en-US" dirty="0" smtClean="0"/>
              <a:t>Shift </a:t>
            </a:r>
            <a:r>
              <a:rPr lang="en-US" dirty="0"/>
              <a:t>your company from strategic programming to strategic planning.</a:t>
            </a:r>
          </a:p>
          <a:p>
            <a:pPr marL="342900" indent="-342900">
              <a:buFont typeface="+mj-lt"/>
              <a:buAutoNum type="arabicPeriod"/>
            </a:pPr>
            <a:r>
              <a:rPr lang="en-US" dirty="0" smtClean="0"/>
              <a:t>Move </a:t>
            </a:r>
            <a:r>
              <a:rPr lang="en-US" dirty="0"/>
              <a:t>your systems design practices and business decisions away from the </a:t>
            </a:r>
            <a:r>
              <a:rPr lang="en-US" dirty="0" smtClean="0"/>
              <a:t>seemingly rigorous</a:t>
            </a:r>
            <a:r>
              <a:rPr lang="en-US" dirty="0"/>
              <a:t>, fallacious notion of making predictions using extrapolations from past data</a:t>
            </a:r>
            <a:r>
              <a:rPr lang="en-US" dirty="0" smtClean="0"/>
              <a:t>. </a:t>
            </a:r>
          </a:p>
          <a:p>
            <a:pPr marL="342900" indent="-342900">
              <a:buFont typeface="+mj-lt"/>
              <a:buAutoNum type="arabicPeriod"/>
            </a:pPr>
            <a:r>
              <a:rPr lang="en-US" dirty="0" smtClean="0"/>
              <a:t>Perform </a:t>
            </a:r>
            <a:r>
              <a:rPr lang="en-US" dirty="0"/>
              <a:t>a knowledge-based </a:t>
            </a:r>
            <a:r>
              <a:rPr lang="en-US" dirty="0">
                <a:solidFill>
                  <a:srgbClr val="FF0000"/>
                </a:solidFill>
              </a:rPr>
              <a:t>SWOT</a:t>
            </a:r>
            <a:r>
              <a:rPr lang="en-US" dirty="0"/>
              <a:t> (strengths, weaknesses, opportunities, </a:t>
            </a:r>
            <a:r>
              <a:rPr lang="en-US" dirty="0" smtClean="0"/>
              <a:t>and threats</a:t>
            </a:r>
            <a:r>
              <a:rPr lang="en-US" dirty="0"/>
              <a:t>) analysis and create knowledge maps for your own company, your </a:t>
            </a:r>
            <a:r>
              <a:rPr lang="en-US" dirty="0" smtClean="0"/>
              <a:t>main competitors</a:t>
            </a:r>
            <a:r>
              <a:rPr lang="en-US" dirty="0"/>
              <a:t>, and your industry as a whole.</a:t>
            </a:r>
          </a:p>
          <a:p>
            <a:pPr marL="342900" indent="-342900">
              <a:buFont typeface="+mj-lt"/>
              <a:buAutoNum type="arabicPeriod"/>
            </a:pPr>
            <a:r>
              <a:rPr lang="en-US" dirty="0" smtClean="0"/>
              <a:t>Analyze </a:t>
            </a:r>
            <a:r>
              <a:rPr lang="en-US" dirty="0"/>
              <a:t>knowledge gaps and identify how knowledge management can fill those gaps</a:t>
            </a:r>
            <a:r>
              <a:rPr lang="en-US" dirty="0" smtClean="0"/>
              <a:t>. </a:t>
            </a:r>
          </a:p>
          <a:p>
            <a:pPr marL="342900" indent="-342900">
              <a:buFont typeface="+mj-lt"/>
              <a:buAutoNum type="arabicPeriod"/>
            </a:pPr>
            <a:r>
              <a:rPr lang="en-US" dirty="0" smtClean="0"/>
              <a:t>Determine </a:t>
            </a:r>
            <a:r>
              <a:rPr lang="en-US" dirty="0"/>
              <a:t>whether a codification or personalization focus is better suited for </a:t>
            </a:r>
            <a:r>
              <a:rPr lang="en-US" dirty="0" smtClean="0"/>
              <a:t>your company</a:t>
            </a:r>
            <a:endParaRPr lang="en-US" dirty="0"/>
          </a:p>
          <a:p>
            <a:pPr marL="342900" indent="-342900">
              <a:buFont typeface="+mj-lt"/>
              <a:buAutoNum type="arabicPeriod"/>
            </a:pPr>
            <a:r>
              <a:rPr lang="en-US" dirty="0" smtClean="0"/>
              <a:t>Balance </a:t>
            </a:r>
            <a:r>
              <a:rPr lang="en-US" dirty="0"/>
              <a:t>exploitation, exploration, and just-in-time (JIT) and just-in-case (JIC</a:t>
            </a:r>
            <a:r>
              <a:rPr lang="en-US" dirty="0" smtClean="0"/>
              <a:t>) delivery </a:t>
            </a:r>
            <a:r>
              <a:rPr lang="en-US" dirty="0"/>
              <a:t>supported by your KM system.</a:t>
            </a:r>
          </a:p>
          <a:p>
            <a:pPr marL="342900" indent="-342900">
              <a:buFont typeface="+mj-lt"/>
              <a:buAutoNum type="arabicPeriod"/>
            </a:pPr>
            <a:r>
              <a:rPr lang="en-US" dirty="0" smtClean="0"/>
              <a:t>Before </a:t>
            </a:r>
            <a:r>
              <a:rPr lang="en-US" dirty="0"/>
              <a:t>you can design your knowledge management system, determine the </a:t>
            </a:r>
            <a:r>
              <a:rPr lang="en-US" dirty="0" smtClean="0"/>
              <a:t>right diagnostic </a:t>
            </a:r>
            <a:r>
              <a:rPr lang="en-US" dirty="0"/>
              <a:t>questions to ask.</a:t>
            </a:r>
          </a:p>
          <a:p>
            <a:pPr marL="342900" indent="-342900">
              <a:buFont typeface="+mj-lt"/>
              <a:buAutoNum type="arabicPeriod"/>
            </a:pPr>
            <a:r>
              <a:rPr lang="en-US" dirty="0" smtClean="0"/>
              <a:t>Translate </a:t>
            </a:r>
            <a:r>
              <a:rPr lang="en-US" dirty="0"/>
              <a:t>your strategy-KM link to KM system design characteristics. </a:t>
            </a:r>
            <a:endParaRPr lang="en-US" dirty="0" smtClean="0"/>
          </a:p>
          <a:p>
            <a:pPr marL="342900" indent="-342900">
              <a:buFont typeface="+mj-lt"/>
              <a:buAutoNum type="arabicPeriod"/>
            </a:pPr>
            <a:r>
              <a:rPr lang="en-US" dirty="0" smtClean="0"/>
              <a:t>Mobilize </a:t>
            </a:r>
            <a:r>
              <a:rPr lang="en-US" dirty="0"/>
              <a:t>initiatives to help you "sell" your KM project internally.</a:t>
            </a:r>
          </a:p>
        </p:txBody>
      </p:sp>
    </p:spTree>
    <p:extLst>
      <p:ext uri="{BB962C8B-B14F-4D97-AF65-F5344CB8AC3E}">
        <p14:creationId xmlns:p14="http://schemas.microsoft.com/office/powerpoint/2010/main" val="307620087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Phase 2: Knowledge Management System Analysis, Design, </a:t>
            </a:r>
            <a:r>
              <a:rPr lang="en-US" sz="2800" b="1" dirty="0" smtClean="0"/>
              <a:t>and Development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601693"/>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70809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3: Knowledge Management Architecture and Design</a:t>
            </a:r>
            <a:endParaRPr lang="en-US" dirty="0"/>
          </a:p>
        </p:txBody>
      </p:sp>
      <p:sp>
        <p:nvSpPr>
          <p:cNvPr id="3" name="Content Placeholder 2"/>
          <p:cNvSpPr>
            <a:spLocks noGrp="1"/>
          </p:cNvSpPr>
          <p:nvPr>
            <p:ph idx="1"/>
          </p:nvPr>
        </p:nvSpPr>
        <p:spPr>
          <a:xfrm>
            <a:off x="152400" y="1428751"/>
            <a:ext cx="8839200" cy="3733799"/>
          </a:xfrm>
        </p:spPr>
        <p:style>
          <a:lnRef idx="2">
            <a:schemeClr val="accent3">
              <a:shade val="50000"/>
            </a:schemeClr>
          </a:lnRef>
          <a:fillRef idx="1">
            <a:schemeClr val="accent3"/>
          </a:fillRef>
          <a:effectRef idx="0">
            <a:schemeClr val="accent3"/>
          </a:effectRef>
          <a:fontRef idx="minor">
            <a:schemeClr val="lt1"/>
          </a:fontRef>
        </p:style>
        <p:txBody>
          <a:bodyPr>
            <a:normAutofit fontScale="47500" lnSpcReduction="20000"/>
          </a:bodyPr>
          <a:lstStyle/>
          <a:p>
            <a:pPr marL="514350" indent="-514350">
              <a:buFont typeface="+mj-lt"/>
              <a:buAutoNum type="arabicPeriod"/>
            </a:pPr>
            <a:r>
              <a:rPr lang="en-US" dirty="0" smtClean="0"/>
              <a:t>Comprehend </a:t>
            </a:r>
            <a:r>
              <a:rPr lang="en-US" dirty="0"/>
              <a:t>various components of the knowledge </a:t>
            </a:r>
            <a:r>
              <a:rPr lang="en-US" dirty="0" smtClean="0"/>
              <a:t>infrastructure</a:t>
            </a:r>
            <a:endParaRPr lang="en-US" dirty="0"/>
          </a:p>
          <a:p>
            <a:pPr marL="514350" indent="-514350">
              <a:buFont typeface="+mj-lt"/>
              <a:buAutoNum type="arabicPeriod"/>
            </a:pPr>
            <a:r>
              <a:rPr lang="en-US" dirty="0" smtClean="0"/>
              <a:t>Identify </a:t>
            </a:r>
            <a:r>
              <a:rPr lang="en-US" dirty="0"/>
              <a:t>internal and external knowledge source feeds that must be integrated</a:t>
            </a:r>
          </a:p>
          <a:p>
            <a:pPr marL="514350" indent="-514350">
              <a:buFont typeface="+mj-lt"/>
              <a:buAutoNum type="arabicPeriod"/>
            </a:pPr>
            <a:r>
              <a:rPr lang="en-US" dirty="0" smtClean="0"/>
              <a:t>Choose </a:t>
            </a:r>
            <a:r>
              <a:rPr lang="en-US" dirty="0"/>
              <a:t>IT components to find, create, assemble, and apply knowledge</a:t>
            </a:r>
          </a:p>
          <a:p>
            <a:pPr marL="514350" indent="-514350">
              <a:buFont typeface="+mj-lt"/>
              <a:buAutoNum type="arabicPeriod"/>
            </a:pPr>
            <a:r>
              <a:rPr lang="en-US" dirty="0" smtClean="0"/>
              <a:t>Identify </a:t>
            </a:r>
            <a:r>
              <a:rPr lang="en-US" dirty="0"/>
              <a:t>elements of the interface layer: clients, server, gateways, and the platform</a:t>
            </a:r>
          </a:p>
          <a:p>
            <a:pPr marL="514350" indent="-514350">
              <a:buFont typeface="+mj-lt"/>
              <a:buAutoNum type="arabicPeriod"/>
            </a:pPr>
            <a:r>
              <a:rPr lang="en-US" dirty="0" smtClean="0"/>
              <a:t>Decide </a:t>
            </a:r>
            <a:r>
              <a:rPr lang="en-US" dirty="0"/>
              <a:t>on the collaborative platform: Web or Notes?</a:t>
            </a:r>
          </a:p>
          <a:p>
            <a:pPr marL="514350" indent="-514350">
              <a:buFont typeface="+mj-lt"/>
              <a:buAutoNum type="arabicPeriod"/>
            </a:pPr>
            <a:r>
              <a:rPr lang="en-US" dirty="0" smtClean="0"/>
              <a:t>Identify </a:t>
            </a:r>
            <a:r>
              <a:rPr lang="en-US" dirty="0"/>
              <a:t>and understand components of the collaborative intelligence layer: </a:t>
            </a:r>
            <a:r>
              <a:rPr lang="en-US" dirty="0" smtClean="0"/>
              <a:t>artificial intelligence</a:t>
            </a:r>
            <a:r>
              <a:rPr lang="en-US" dirty="0"/>
              <a:t>, data warehouses, genetic algorithms, neural networks, expert </a:t>
            </a:r>
            <a:r>
              <a:rPr lang="en-US" dirty="0" smtClean="0"/>
              <a:t>reasoning systems</a:t>
            </a:r>
            <a:r>
              <a:rPr lang="en-US" dirty="0"/>
              <a:t>, rule bases, and case-based reasoning</a:t>
            </a:r>
          </a:p>
          <a:p>
            <a:pPr marL="514350" indent="-514350">
              <a:buFont typeface="+mj-lt"/>
              <a:buAutoNum type="arabicPeriod"/>
            </a:pPr>
            <a:r>
              <a:rPr lang="en-US" dirty="0" smtClean="0"/>
              <a:t>Optimize </a:t>
            </a:r>
            <a:r>
              <a:rPr lang="en-US" dirty="0"/>
              <a:t>knowledge object </a:t>
            </a:r>
            <a:r>
              <a:rPr lang="en-US" dirty="0" err="1"/>
              <a:t>molecularity</a:t>
            </a:r>
            <a:r>
              <a:rPr lang="en-US" dirty="0"/>
              <a:t> with your own company in mind</a:t>
            </a:r>
          </a:p>
          <a:p>
            <a:pPr marL="514350" indent="-514350">
              <a:buFont typeface="+mj-lt"/>
              <a:buAutoNum type="arabicPeriod"/>
            </a:pPr>
            <a:r>
              <a:rPr lang="en-US" dirty="0" smtClean="0"/>
              <a:t>Balance </a:t>
            </a:r>
            <a:r>
              <a:rPr lang="en-US" dirty="0"/>
              <a:t>cost against value-added for each enabling component</a:t>
            </a:r>
          </a:p>
          <a:p>
            <a:pPr marL="514350" indent="-514350">
              <a:buFont typeface="+mj-lt"/>
              <a:buAutoNum type="arabicPeriod"/>
            </a:pPr>
            <a:r>
              <a:rPr lang="en-US" dirty="0" smtClean="0"/>
              <a:t>Balance </a:t>
            </a:r>
            <a:r>
              <a:rPr lang="en-US" dirty="0"/>
              <a:t>push- and pull-based mechanisms for knowledge delivery</a:t>
            </a:r>
          </a:p>
          <a:p>
            <a:pPr marL="514350" indent="-514350">
              <a:buFont typeface="+mj-lt"/>
              <a:buAutoNum type="arabicPeriod"/>
            </a:pPr>
            <a:r>
              <a:rPr lang="en-US" dirty="0" smtClean="0"/>
              <a:t>Identify </a:t>
            </a:r>
            <a:r>
              <a:rPr lang="en-US" dirty="0"/>
              <a:t>the right mix of components for searching, indexing, and retrieval</a:t>
            </a:r>
          </a:p>
          <a:p>
            <a:pPr marL="514350" indent="-514350">
              <a:buFont typeface="+mj-lt"/>
              <a:buAutoNum type="arabicPeriod"/>
            </a:pPr>
            <a:r>
              <a:rPr lang="en-US" dirty="0" smtClean="0"/>
              <a:t>Create </a:t>
            </a:r>
            <a:r>
              <a:rPr lang="en-US" dirty="0"/>
              <a:t>knowledge tags and attributes: domain, form, type, product/service, time</a:t>
            </a:r>
            <a:r>
              <a:rPr lang="en-US" dirty="0" smtClean="0"/>
              <a:t>, and </a:t>
            </a:r>
            <a:r>
              <a:rPr lang="en-US" dirty="0"/>
              <a:t>location tags</a:t>
            </a:r>
          </a:p>
          <a:p>
            <a:pPr marL="514350" indent="-514350">
              <a:buFont typeface="+mj-lt"/>
              <a:buAutoNum type="arabicPeriod"/>
            </a:pPr>
            <a:r>
              <a:rPr lang="en-US" dirty="0" smtClean="0"/>
              <a:t>Create </a:t>
            </a:r>
            <a:r>
              <a:rPr lang="en-US" dirty="0"/>
              <a:t>profiling mechanisms for knowledge delivery</a:t>
            </a:r>
          </a:p>
          <a:p>
            <a:pPr marL="514350" indent="-514350">
              <a:buFont typeface="+mj-lt"/>
              <a:buAutoNum type="arabicPeriod"/>
            </a:pPr>
            <a:r>
              <a:rPr lang="en-US" dirty="0" smtClean="0"/>
              <a:t>Retrofit </a:t>
            </a:r>
            <a:r>
              <a:rPr lang="en-US" dirty="0"/>
              <a:t>IT on the SECI knowledge management model to validate your choices</a:t>
            </a:r>
          </a:p>
        </p:txBody>
      </p:sp>
    </p:spTree>
    <p:extLst>
      <p:ext uri="{BB962C8B-B14F-4D97-AF65-F5344CB8AC3E}">
        <p14:creationId xmlns:p14="http://schemas.microsoft.com/office/powerpoint/2010/main" val="191900818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Step 5:</a:t>
            </a:r>
            <a:r>
              <a:rPr lang="en-US" b="1" dirty="0"/>
              <a:t> </a:t>
            </a:r>
            <a:r>
              <a:rPr lang="en-US" b="1" dirty="0" smtClean="0">
                <a:solidFill>
                  <a:schemeClr val="bg1"/>
                </a:solidFill>
              </a:rPr>
              <a:t>Knowledge </a:t>
            </a:r>
            <a:r>
              <a:rPr lang="en-US" b="1" dirty="0">
                <a:solidFill>
                  <a:schemeClr val="bg1"/>
                </a:solidFill>
              </a:rPr>
              <a:t>Audit and Analysis</a:t>
            </a:r>
            <a:endParaRPr lang="en-US" dirty="0">
              <a:solidFill>
                <a:schemeClr val="bg1"/>
              </a:solidFill>
            </a:endParaRPr>
          </a:p>
        </p:txBody>
      </p:sp>
      <p:sp>
        <p:nvSpPr>
          <p:cNvPr id="3" name="Content Placeholder 2"/>
          <p:cNvSpPr>
            <a:spLocks noGrp="1"/>
          </p:cNvSpPr>
          <p:nvPr>
            <p:ph idx="1"/>
          </p:nvPr>
        </p:nvSpPr>
        <p:spPr>
          <a:xfrm>
            <a:off x="457200" y="1276350"/>
            <a:ext cx="8229600" cy="3858986"/>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514350" indent="-514350">
              <a:buFont typeface="+mj-lt"/>
              <a:buAutoNum type="arabicPeriod"/>
            </a:pPr>
            <a:r>
              <a:rPr lang="en-US" dirty="0" smtClean="0"/>
              <a:t>Use </a:t>
            </a:r>
            <a:r>
              <a:rPr lang="en-US" dirty="0"/>
              <a:t>Bohn's Stages of Knowledge Growth framework to measure process knowledge.</a:t>
            </a:r>
          </a:p>
          <a:p>
            <a:pPr marL="514350" indent="-514350">
              <a:buFont typeface="+mj-lt"/>
              <a:buAutoNum type="arabicPeriod"/>
            </a:pPr>
            <a:r>
              <a:rPr lang="en-US" dirty="0" smtClean="0"/>
              <a:t>Identify</a:t>
            </a:r>
            <a:r>
              <a:rPr lang="en-US" dirty="0"/>
              <a:t>, evaluate, and rate critical process knowledge on an 8-point scale.</a:t>
            </a:r>
          </a:p>
          <a:p>
            <a:pPr marL="514350" indent="-514350">
              <a:buFont typeface="+mj-lt"/>
              <a:buAutoNum type="arabicPeriod"/>
            </a:pPr>
            <a:r>
              <a:rPr lang="en-US" dirty="0" smtClean="0"/>
              <a:t>Select </a:t>
            </a:r>
            <a:r>
              <a:rPr lang="en-US" dirty="0"/>
              <a:t>an audit method out of several possible options.</a:t>
            </a:r>
          </a:p>
          <a:p>
            <a:pPr marL="514350" indent="-514350">
              <a:buFont typeface="+mj-lt"/>
              <a:buAutoNum type="arabicPeriod"/>
            </a:pPr>
            <a:r>
              <a:rPr lang="en-US" dirty="0" smtClean="0"/>
              <a:t>Assemble </a:t>
            </a:r>
            <a:r>
              <a:rPr lang="en-US" dirty="0"/>
              <a:t>a preliminary knowledge audit team.</a:t>
            </a:r>
          </a:p>
          <a:p>
            <a:pPr marL="514350" indent="-514350">
              <a:buFont typeface="+mj-lt"/>
              <a:buAutoNum type="arabicPeriod"/>
            </a:pPr>
            <a:r>
              <a:rPr lang="en-US" dirty="0" smtClean="0"/>
              <a:t>Audit </a:t>
            </a:r>
            <a:r>
              <a:rPr lang="en-US" dirty="0"/>
              <a:t>and analyze your company's existing knowledge.</a:t>
            </a:r>
          </a:p>
          <a:p>
            <a:pPr marL="514350" indent="-514350">
              <a:buFont typeface="+mj-lt"/>
              <a:buAutoNum type="arabicPeriod"/>
            </a:pPr>
            <a:r>
              <a:rPr lang="en-US" dirty="0" smtClean="0"/>
              <a:t>Identify </a:t>
            </a:r>
            <a:r>
              <a:rPr lang="en-US" dirty="0"/>
              <a:t>your company's K-spot.</a:t>
            </a:r>
          </a:p>
          <a:p>
            <a:pPr marL="514350" indent="-514350">
              <a:buFont typeface="+mj-lt"/>
              <a:buAutoNum type="arabicPeriod"/>
            </a:pPr>
            <a:r>
              <a:rPr lang="en-US" dirty="0" smtClean="0"/>
              <a:t>Choose </a:t>
            </a:r>
            <a:r>
              <a:rPr lang="en-US" dirty="0"/>
              <a:t>a strategic position for your knowledge management system that is in </a:t>
            </a:r>
            <a:r>
              <a:rPr lang="en-US" dirty="0" smtClean="0"/>
              <a:t>line with </a:t>
            </a:r>
            <a:r>
              <a:rPr lang="en-US" dirty="0"/>
              <a:t>the strategic gaps identified in step 2.</a:t>
            </a:r>
          </a:p>
        </p:txBody>
      </p:sp>
    </p:spTree>
    <p:extLst>
      <p:ext uri="{BB962C8B-B14F-4D97-AF65-F5344CB8AC3E}">
        <p14:creationId xmlns:p14="http://schemas.microsoft.com/office/powerpoint/2010/main" val="353047064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1705</Words>
  <Application>Microsoft Office PowerPoint</Application>
  <PresentationFormat>On-screen Show (16:9)</PresentationFormat>
  <Paragraphs>130</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10 STEP ROAD MAP</vt:lpstr>
      <vt:lpstr>PowerPoint Presentation</vt:lpstr>
      <vt:lpstr>PowerPoint Presentation</vt:lpstr>
      <vt:lpstr>Phase 1: Infrastructure Evaluation</vt:lpstr>
      <vt:lpstr>Step 1: Analyzing existing infrastructure</vt:lpstr>
      <vt:lpstr>Step 2: Aligning KM and Business Strategy</vt:lpstr>
      <vt:lpstr>Phase 2: Knowledge Management System Analysis, Design, and Development</vt:lpstr>
      <vt:lpstr>Step 3: Knowledge Management Architecture and Design</vt:lpstr>
      <vt:lpstr>Step 5: Knowledge Audit and Analysis</vt:lpstr>
      <vt:lpstr>Step 5: Designing the Knowledge Management Team</vt:lpstr>
      <vt:lpstr>Step 6: Creating the Knowledge Management System Blueprint</vt:lpstr>
      <vt:lpstr>Step 7: Developing the Knowledge Management System</vt:lpstr>
      <vt:lpstr>Phase 3: Deployment</vt:lpstr>
      <vt:lpstr>Step 8: Pilot Testing and Deployment Using the RDI Methodology</vt:lpstr>
      <vt:lpstr>Step 9: The CKO, Reward Structures, Technology, and Change Management</vt:lpstr>
      <vt:lpstr>Phase 4: Metrics for Performance Evaluation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Rangga sidik</dc:creator>
  <cp:lastModifiedBy>rangga</cp:lastModifiedBy>
  <cp:revision>26</cp:revision>
  <dcterms:created xsi:type="dcterms:W3CDTF">2006-08-16T00:00:00Z</dcterms:created>
  <dcterms:modified xsi:type="dcterms:W3CDTF">2016-11-28T03:48:36Z</dcterms:modified>
</cp:coreProperties>
</file>