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9" r:id="rId31"/>
    <p:sldId id="286" r:id="rId32"/>
    <p:sldId id="287" r:id="rId33"/>
    <p:sldId id="288" r:id="rId34"/>
    <p:sldId id="290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56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BD98AE-1397-46DA-A727-B5D0BB090E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2BD0E6-11F5-4433-9659-E268B530043D}">
      <dgm:prSet phldrT="[Text]"/>
      <dgm:spPr/>
      <dgm:t>
        <a:bodyPr/>
        <a:lstStyle/>
        <a:p>
          <a:r>
            <a:rPr lang="en-US" smtClean="0"/>
            <a:t>Teams</a:t>
          </a:r>
          <a:endParaRPr lang="en-US"/>
        </a:p>
      </dgm:t>
    </dgm:pt>
    <dgm:pt modelId="{5199572C-70E0-4BE9-A14F-CAAA084BE8F6}" type="parTrans" cxnId="{30A78C54-E242-4115-8EDD-536F7D8F9FC1}">
      <dgm:prSet/>
      <dgm:spPr/>
      <dgm:t>
        <a:bodyPr/>
        <a:lstStyle/>
        <a:p>
          <a:endParaRPr lang="en-US"/>
        </a:p>
      </dgm:t>
    </dgm:pt>
    <dgm:pt modelId="{083D7BE4-7B0D-4C27-BC54-7C6391C98467}" type="sibTrans" cxnId="{30A78C54-E242-4115-8EDD-536F7D8F9FC1}">
      <dgm:prSet/>
      <dgm:spPr/>
      <dgm:t>
        <a:bodyPr/>
        <a:lstStyle/>
        <a:p>
          <a:endParaRPr lang="en-US"/>
        </a:p>
      </dgm:t>
    </dgm:pt>
    <dgm:pt modelId="{F2CA3946-43A6-4A24-BA0A-5498B71FF669}">
      <dgm:prSet phldrT="[Text]"/>
      <dgm:spPr/>
      <dgm:t>
        <a:bodyPr/>
        <a:lstStyle/>
        <a:p>
          <a:r>
            <a:rPr lang="en-US" dirty="0" smtClean="0"/>
            <a:t>User teams</a:t>
          </a:r>
          <a:endParaRPr lang="en-US" dirty="0"/>
        </a:p>
      </dgm:t>
    </dgm:pt>
    <dgm:pt modelId="{9DA288BF-6B88-46DD-9D8B-4C25EF4ED177}" type="parTrans" cxnId="{D589926F-EC1C-48A0-A038-8057720AE07F}">
      <dgm:prSet/>
      <dgm:spPr/>
      <dgm:t>
        <a:bodyPr/>
        <a:lstStyle/>
        <a:p>
          <a:endParaRPr lang="en-US"/>
        </a:p>
      </dgm:t>
    </dgm:pt>
    <dgm:pt modelId="{8BACD767-D2BF-4C41-9B46-17183E483C04}" type="sibTrans" cxnId="{D589926F-EC1C-48A0-A038-8057720AE07F}">
      <dgm:prSet/>
      <dgm:spPr/>
      <dgm:t>
        <a:bodyPr/>
        <a:lstStyle/>
        <a:p>
          <a:endParaRPr lang="en-US"/>
        </a:p>
      </dgm:t>
    </dgm:pt>
    <dgm:pt modelId="{B250D314-D8B9-4A55-9DBB-F59698BF492B}">
      <dgm:prSet phldrT="[Text]"/>
      <dgm:spPr/>
      <dgm:t>
        <a:bodyPr/>
        <a:lstStyle/>
        <a:p>
          <a:r>
            <a:rPr lang="en-US" dirty="0" smtClean="0"/>
            <a:t>Technology</a:t>
          </a:r>
          <a:endParaRPr lang="en-US" dirty="0"/>
        </a:p>
      </dgm:t>
    </dgm:pt>
    <dgm:pt modelId="{97E6CC45-8B3D-46F0-9081-A968F6001761}" type="parTrans" cxnId="{4033B24B-436E-4E6F-9628-24F8F72F8696}">
      <dgm:prSet/>
      <dgm:spPr/>
      <dgm:t>
        <a:bodyPr/>
        <a:lstStyle/>
        <a:p>
          <a:endParaRPr lang="en-US"/>
        </a:p>
      </dgm:t>
    </dgm:pt>
    <dgm:pt modelId="{BC98668A-4C77-4A74-BD06-22C724168473}" type="sibTrans" cxnId="{4033B24B-436E-4E6F-9628-24F8F72F8696}">
      <dgm:prSet/>
      <dgm:spPr/>
      <dgm:t>
        <a:bodyPr/>
        <a:lstStyle/>
        <a:p>
          <a:endParaRPr lang="en-US"/>
        </a:p>
      </dgm:t>
    </dgm:pt>
    <dgm:pt modelId="{241B7875-40BD-426F-A027-CDF3F169F2C4}">
      <dgm:prSet phldrT="[Text]"/>
      <dgm:spPr/>
      <dgm:t>
        <a:bodyPr/>
        <a:lstStyle/>
        <a:p>
          <a:r>
            <a:rPr lang="en-US" dirty="0" smtClean="0"/>
            <a:t>IT experts/information systems</a:t>
          </a:r>
          <a:endParaRPr lang="en-US" dirty="0"/>
        </a:p>
      </dgm:t>
    </dgm:pt>
    <dgm:pt modelId="{6FA5CA35-651A-4215-9BF3-8C8014D0FBC0}" type="parTrans" cxnId="{B09D5DEB-FD8A-48D2-8696-32A52C174691}">
      <dgm:prSet/>
      <dgm:spPr/>
      <dgm:t>
        <a:bodyPr/>
        <a:lstStyle/>
        <a:p>
          <a:endParaRPr lang="en-US"/>
        </a:p>
      </dgm:t>
    </dgm:pt>
    <dgm:pt modelId="{63E4D3B2-D5BE-4547-A229-58341AA39069}" type="sibTrans" cxnId="{B09D5DEB-FD8A-48D2-8696-32A52C174691}">
      <dgm:prSet/>
      <dgm:spPr/>
      <dgm:t>
        <a:bodyPr/>
        <a:lstStyle/>
        <a:p>
          <a:endParaRPr lang="en-US"/>
        </a:p>
      </dgm:t>
    </dgm:pt>
    <dgm:pt modelId="{871F416F-F9C6-40A1-85D3-1362F24D624A}">
      <dgm:prSet/>
      <dgm:spPr/>
      <dgm:t>
        <a:bodyPr/>
        <a:lstStyle/>
        <a:p>
          <a:r>
            <a:rPr lang="en-US" smtClean="0"/>
            <a:t>Finance</a:t>
          </a:r>
          <a:endParaRPr lang="en-US"/>
        </a:p>
      </dgm:t>
    </dgm:pt>
    <dgm:pt modelId="{AC1A7754-FC03-44D4-9C7B-6B044380B79B}" type="parTrans" cxnId="{8FD6957D-FB0E-44BB-8CD1-D68D6BB76B4D}">
      <dgm:prSet/>
      <dgm:spPr/>
      <dgm:t>
        <a:bodyPr/>
        <a:lstStyle/>
        <a:p>
          <a:endParaRPr lang="en-US"/>
        </a:p>
      </dgm:t>
    </dgm:pt>
    <dgm:pt modelId="{B6EF3602-DA34-4A2E-83DD-F4E1EB500BF2}" type="sibTrans" cxnId="{8FD6957D-FB0E-44BB-8CD1-D68D6BB76B4D}">
      <dgm:prSet/>
      <dgm:spPr/>
      <dgm:t>
        <a:bodyPr/>
        <a:lstStyle/>
        <a:p>
          <a:endParaRPr lang="en-US"/>
        </a:p>
      </dgm:t>
    </dgm:pt>
    <dgm:pt modelId="{79A54E85-872F-4290-B63E-702835FCB87D}">
      <dgm:prSet/>
      <dgm:spPr/>
      <dgm:t>
        <a:bodyPr/>
        <a:lstStyle/>
        <a:p>
          <a:r>
            <a:rPr lang="en-US" smtClean="0"/>
            <a:t>Marketing</a:t>
          </a:r>
          <a:endParaRPr lang="en-US"/>
        </a:p>
      </dgm:t>
    </dgm:pt>
    <dgm:pt modelId="{89D7ABAE-133C-4AC7-AEEE-F9E23CBECEE5}" type="parTrans" cxnId="{AADF2710-E56F-420D-8EFD-59799E4EB134}">
      <dgm:prSet/>
      <dgm:spPr/>
      <dgm:t>
        <a:bodyPr/>
        <a:lstStyle/>
        <a:p>
          <a:endParaRPr lang="en-US"/>
        </a:p>
      </dgm:t>
    </dgm:pt>
    <dgm:pt modelId="{9D099570-BD51-4586-AD10-A01D44428146}" type="sibTrans" cxnId="{AADF2710-E56F-420D-8EFD-59799E4EB134}">
      <dgm:prSet/>
      <dgm:spPr/>
      <dgm:t>
        <a:bodyPr/>
        <a:lstStyle/>
        <a:p>
          <a:endParaRPr lang="en-US"/>
        </a:p>
      </dgm:t>
    </dgm:pt>
    <dgm:pt modelId="{E4931219-C9C1-4248-9A0E-022EC3CE0DB5}">
      <dgm:prSet/>
      <dgm:spPr/>
      <dgm:t>
        <a:bodyPr/>
        <a:lstStyle/>
        <a:p>
          <a:r>
            <a:rPr lang="en-US" dirty="0" smtClean="0"/>
            <a:t>Other functional areas with which the knowledge management initiative is concerned</a:t>
          </a:r>
          <a:endParaRPr lang="en-US" dirty="0"/>
        </a:p>
      </dgm:t>
    </dgm:pt>
    <dgm:pt modelId="{DEE515E9-1F8B-4131-B53C-EFC5BED620F0}" type="parTrans" cxnId="{D643F618-B316-4916-A45A-DA5FD7DF3331}">
      <dgm:prSet/>
      <dgm:spPr/>
      <dgm:t>
        <a:bodyPr/>
        <a:lstStyle/>
        <a:p>
          <a:endParaRPr lang="en-US"/>
        </a:p>
      </dgm:t>
    </dgm:pt>
    <dgm:pt modelId="{8FD05D7F-B582-4EF1-9A30-A1C09ED10178}" type="sibTrans" cxnId="{D643F618-B316-4916-A45A-DA5FD7DF3331}">
      <dgm:prSet/>
      <dgm:spPr/>
      <dgm:t>
        <a:bodyPr/>
        <a:lstStyle/>
        <a:p>
          <a:endParaRPr lang="en-US"/>
        </a:p>
      </dgm:t>
    </dgm:pt>
    <dgm:pt modelId="{442F4F5F-8475-407C-A868-AEAFABD4AE6C}">
      <dgm:prSet/>
      <dgm:spPr/>
      <dgm:t>
        <a:bodyPr/>
        <a:lstStyle/>
        <a:p>
          <a:r>
            <a:rPr lang="en-US" smtClean="0"/>
            <a:t>Internal IT staff</a:t>
          </a:r>
          <a:endParaRPr lang="en-US"/>
        </a:p>
      </dgm:t>
    </dgm:pt>
    <dgm:pt modelId="{17526498-5B76-4E9C-B036-2ACA63FC15DC}" type="parTrans" cxnId="{60293572-5B52-4CE5-8634-E2208840671A}">
      <dgm:prSet/>
      <dgm:spPr/>
      <dgm:t>
        <a:bodyPr/>
        <a:lstStyle/>
        <a:p>
          <a:endParaRPr lang="en-US"/>
        </a:p>
      </dgm:t>
    </dgm:pt>
    <dgm:pt modelId="{1130EFFF-908B-4A91-885F-6A543594E32B}" type="sibTrans" cxnId="{60293572-5B52-4CE5-8634-E2208840671A}">
      <dgm:prSet/>
      <dgm:spPr/>
      <dgm:t>
        <a:bodyPr/>
        <a:lstStyle/>
        <a:p>
          <a:endParaRPr lang="en-US"/>
        </a:p>
      </dgm:t>
    </dgm:pt>
    <dgm:pt modelId="{94A431FB-F618-4F25-89EB-B762988B56A8}">
      <dgm:prSet/>
      <dgm:spPr/>
      <dgm:t>
        <a:bodyPr/>
        <a:lstStyle/>
        <a:p>
          <a:r>
            <a:rPr lang="en-US" dirty="0" smtClean="0"/>
            <a:t>External consultants</a:t>
          </a:r>
          <a:endParaRPr lang="en-US" dirty="0"/>
        </a:p>
      </dgm:t>
    </dgm:pt>
    <dgm:pt modelId="{394CB564-4B54-471B-9436-CE0D5234B025}" type="parTrans" cxnId="{C9034694-F1BF-43A7-8FC1-3314397E0D7F}">
      <dgm:prSet/>
      <dgm:spPr/>
      <dgm:t>
        <a:bodyPr/>
        <a:lstStyle/>
        <a:p>
          <a:endParaRPr lang="en-US"/>
        </a:p>
      </dgm:t>
    </dgm:pt>
    <dgm:pt modelId="{962E55A6-16C5-44FE-89E6-643FC0D348ED}" type="sibTrans" cxnId="{C9034694-F1BF-43A7-8FC1-3314397E0D7F}">
      <dgm:prSet/>
      <dgm:spPr/>
      <dgm:t>
        <a:bodyPr/>
        <a:lstStyle/>
        <a:p>
          <a:endParaRPr lang="en-US"/>
        </a:p>
      </dgm:t>
    </dgm:pt>
    <dgm:pt modelId="{33BC5AB6-77D8-4478-BF14-22239E865C1B}">
      <dgm:prSet/>
      <dgm:spPr/>
      <dgm:t>
        <a:bodyPr/>
        <a:lstStyle/>
        <a:p>
          <a:r>
            <a:rPr lang="en-US" smtClean="0"/>
            <a:t>Organizational</a:t>
          </a:r>
          <a:endParaRPr lang="en-US" dirty="0"/>
        </a:p>
      </dgm:t>
    </dgm:pt>
    <dgm:pt modelId="{0DC7E6BE-0B08-42C6-A95A-3D69E834E94A}" type="parTrans" cxnId="{012A1253-FB91-4CC6-987B-CB2DB146D1B7}">
      <dgm:prSet/>
      <dgm:spPr/>
      <dgm:t>
        <a:bodyPr/>
        <a:lstStyle/>
        <a:p>
          <a:endParaRPr lang="en-US"/>
        </a:p>
      </dgm:t>
    </dgm:pt>
    <dgm:pt modelId="{179C13AE-8DB1-4258-8FFE-586107CAED13}" type="sibTrans" cxnId="{012A1253-FB91-4CC6-987B-CB2DB146D1B7}">
      <dgm:prSet/>
      <dgm:spPr/>
      <dgm:t>
        <a:bodyPr/>
        <a:lstStyle/>
        <a:p>
          <a:endParaRPr lang="en-US"/>
        </a:p>
      </dgm:t>
    </dgm:pt>
    <dgm:pt modelId="{AB7D98DE-9E8D-4D39-92D8-60C2B51D63E0}">
      <dgm:prSet/>
      <dgm:spPr/>
      <dgm:t>
        <a:bodyPr/>
        <a:lstStyle/>
        <a:p>
          <a:r>
            <a:rPr lang="en-US" dirty="0" smtClean="0"/>
            <a:t>Senior management</a:t>
          </a:r>
          <a:endParaRPr lang="en-US" dirty="0"/>
        </a:p>
      </dgm:t>
    </dgm:pt>
    <dgm:pt modelId="{9C5A5D80-062F-44A1-A454-594582541739}" type="parTrans" cxnId="{A16C89D7-1A53-4AF6-ADD5-EDF19D1C13FE}">
      <dgm:prSet/>
      <dgm:spPr/>
      <dgm:t>
        <a:bodyPr/>
        <a:lstStyle/>
        <a:p>
          <a:endParaRPr lang="en-US"/>
        </a:p>
      </dgm:t>
    </dgm:pt>
    <dgm:pt modelId="{61F6396A-BDE4-4597-A3BF-CCF408EE0034}" type="sibTrans" cxnId="{A16C89D7-1A53-4AF6-ADD5-EDF19D1C13FE}">
      <dgm:prSet/>
      <dgm:spPr/>
      <dgm:t>
        <a:bodyPr/>
        <a:lstStyle/>
        <a:p>
          <a:endParaRPr lang="en-US"/>
        </a:p>
      </dgm:t>
    </dgm:pt>
    <dgm:pt modelId="{15A4B86D-486C-42E5-B410-A9BF4FC745EB}">
      <dgm:prSet/>
      <dgm:spPr/>
      <dgm:t>
        <a:bodyPr/>
        <a:lstStyle/>
        <a:p>
          <a:r>
            <a:rPr lang="en-US" dirty="0" smtClean="0"/>
            <a:t>Sponsors</a:t>
          </a:r>
          <a:endParaRPr lang="en-US" dirty="0"/>
        </a:p>
      </dgm:t>
    </dgm:pt>
    <dgm:pt modelId="{FB92D907-5594-4112-A61F-2EE272852CD2}" type="parTrans" cxnId="{BA63F9D9-E0DB-4716-85F9-F4678F553808}">
      <dgm:prSet/>
      <dgm:spPr/>
      <dgm:t>
        <a:bodyPr/>
        <a:lstStyle/>
        <a:p>
          <a:endParaRPr lang="en-US"/>
        </a:p>
      </dgm:t>
    </dgm:pt>
    <dgm:pt modelId="{97A2185A-86E4-4942-9BC2-F23F341C2CBF}" type="sibTrans" cxnId="{BA63F9D9-E0DB-4716-85F9-F4678F553808}">
      <dgm:prSet/>
      <dgm:spPr/>
      <dgm:t>
        <a:bodyPr/>
        <a:lstStyle/>
        <a:p>
          <a:endParaRPr lang="en-US"/>
        </a:p>
      </dgm:t>
    </dgm:pt>
    <dgm:pt modelId="{9F407654-07CF-44DD-AFD7-8939A26F3078}">
      <dgm:prSet/>
      <dgm:spPr/>
      <dgm:t>
        <a:bodyPr/>
        <a:lstStyle/>
        <a:p>
          <a:r>
            <a:rPr lang="en-US" dirty="0" smtClean="0"/>
            <a:t>Knowledge champion(s)</a:t>
          </a:r>
          <a:endParaRPr lang="en-US" dirty="0"/>
        </a:p>
      </dgm:t>
    </dgm:pt>
    <dgm:pt modelId="{A4179361-03FE-4A57-BBC9-36015688DBA6}" type="parTrans" cxnId="{95F212B5-FC92-44D7-80F8-D5AF1199EBF6}">
      <dgm:prSet/>
      <dgm:spPr/>
      <dgm:t>
        <a:bodyPr/>
        <a:lstStyle/>
        <a:p>
          <a:endParaRPr lang="en-US"/>
        </a:p>
      </dgm:t>
    </dgm:pt>
    <dgm:pt modelId="{6BA56798-6DB5-4416-914A-44A08F0AABA2}" type="sibTrans" cxnId="{95F212B5-FC92-44D7-80F8-D5AF1199EBF6}">
      <dgm:prSet/>
      <dgm:spPr/>
      <dgm:t>
        <a:bodyPr/>
        <a:lstStyle/>
        <a:p>
          <a:endParaRPr lang="en-US"/>
        </a:p>
      </dgm:t>
    </dgm:pt>
    <dgm:pt modelId="{0761FB3A-20DC-4A1F-AF30-683923985858}">
      <dgm:prSet/>
      <dgm:spPr/>
      <dgm:t>
        <a:bodyPr/>
        <a:lstStyle/>
        <a:p>
          <a:r>
            <a:rPr lang="en-US" smtClean="0"/>
            <a:t>CKO</a:t>
          </a:r>
          <a:endParaRPr lang="en-US" dirty="0"/>
        </a:p>
      </dgm:t>
    </dgm:pt>
    <dgm:pt modelId="{7353421E-7AE2-46E4-90B1-E3B5938C94B4}" type="parTrans" cxnId="{C2D36B99-003E-40B2-ADE1-D78B12AD80FE}">
      <dgm:prSet/>
      <dgm:spPr/>
      <dgm:t>
        <a:bodyPr/>
        <a:lstStyle/>
        <a:p>
          <a:endParaRPr lang="en-US"/>
        </a:p>
      </dgm:t>
    </dgm:pt>
    <dgm:pt modelId="{FBF444EC-FFE0-49CE-B6F0-BD2929858B64}" type="sibTrans" cxnId="{C2D36B99-003E-40B2-ADE1-D78B12AD80FE}">
      <dgm:prSet/>
      <dgm:spPr/>
      <dgm:t>
        <a:bodyPr/>
        <a:lstStyle/>
        <a:p>
          <a:endParaRPr lang="en-US"/>
        </a:p>
      </dgm:t>
    </dgm:pt>
    <dgm:pt modelId="{0BE7F95E-316B-4978-80D7-1F82D41E5B03}" type="pres">
      <dgm:prSet presAssocID="{F8BD98AE-1397-46DA-A727-B5D0BB090E84}" presName="linear" presStyleCnt="0">
        <dgm:presLayoutVars>
          <dgm:animLvl val="lvl"/>
          <dgm:resizeHandles val="exact"/>
        </dgm:presLayoutVars>
      </dgm:prSet>
      <dgm:spPr/>
    </dgm:pt>
    <dgm:pt modelId="{6E009E68-895A-437D-BE75-7A23897D6B27}" type="pres">
      <dgm:prSet presAssocID="{902BD0E6-11F5-4433-9659-E268B530043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103AE-807C-403B-AE59-5B1ADD7E467A}" type="pres">
      <dgm:prSet presAssocID="{902BD0E6-11F5-4433-9659-E268B530043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BB28C-FC26-476F-977F-24FA474DB7D1}" type="pres">
      <dgm:prSet presAssocID="{B250D314-D8B9-4A55-9DBB-F59698BF492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DAE2D-A3D9-41DE-BD4B-884EF9CD2797}" type="pres">
      <dgm:prSet presAssocID="{B250D314-D8B9-4A55-9DBB-F59698BF492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6CB17-255A-4AB8-849E-4FC333D6CA0E}" type="pres">
      <dgm:prSet presAssocID="{33BC5AB6-77D8-4478-BF14-22239E865C1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5C4E856-4784-4FD0-9C58-3E27828F6A4E}" type="pres">
      <dgm:prSet presAssocID="{33BC5AB6-77D8-4478-BF14-22239E865C1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9D5DEB-FD8A-48D2-8696-32A52C174691}" srcId="{B250D314-D8B9-4A55-9DBB-F59698BF492B}" destId="{241B7875-40BD-426F-A027-CDF3F169F2C4}" srcOrd="0" destOrd="0" parTransId="{6FA5CA35-651A-4215-9BF3-8C8014D0FBC0}" sibTransId="{63E4D3B2-D5BE-4547-A229-58341AA39069}"/>
    <dgm:cxn modelId="{9ED5CFB6-A11D-415C-BAA5-40111413911C}" type="presOf" srcId="{79A54E85-872F-4290-B63E-702835FCB87D}" destId="{CE0103AE-807C-403B-AE59-5B1ADD7E467A}" srcOrd="0" destOrd="2" presId="urn:microsoft.com/office/officeart/2005/8/layout/vList2"/>
    <dgm:cxn modelId="{E718FD43-230E-4316-A2A4-A5E62B46D355}" type="presOf" srcId="{F8BD98AE-1397-46DA-A727-B5D0BB090E84}" destId="{0BE7F95E-316B-4978-80D7-1F82D41E5B03}" srcOrd="0" destOrd="0" presId="urn:microsoft.com/office/officeart/2005/8/layout/vList2"/>
    <dgm:cxn modelId="{30A78C54-E242-4115-8EDD-536F7D8F9FC1}" srcId="{F8BD98AE-1397-46DA-A727-B5D0BB090E84}" destId="{902BD0E6-11F5-4433-9659-E268B530043D}" srcOrd="0" destOrd="0" parTransId="{5199572C-70E0-4BE9-A14F-CAAA084BE8F6}" sibTransId="{083D7BE4-7B0D-4C27-BC54-7C6391C98467}"/>
    <dgm:cxn modelId="{609EE653-B727-4D2C-872A-DA9CE822B171}" type="presOf" srcId="{E4931219-C9C1-4248-9A0E-022EC3CE0DB5}" destId="{CE0103AE-807C-403B-AE59-5B1ADD7E467A}" srcOrd="0" destOrd="3" presId="urn:microsoft.com/office/officeart/2005/8/layout/vList2"/>
    <dgm:cxn modelId="{BA63F9D9-E0DB-4716-85F9-F4678F553808}" srcId="{33BC5AB6-77D8-4478-BF14-22239E865C1B}" destId="{15A4B86D-486C-42E5-B410-A9BF4FC745EB}" srcOrd="1" destOrd="0" parTransId="{FB92D907-5594-4112-A61F-2EE272852CD2}" sibTransId="{97A2185A-86E4-4942-9BC2-F23F341C2CBF}"/>
    <dgm:cxn modelId="{06CD292C-5F8F-48F3-B85E-7F8B72B9B4E5}" type="presOf" srcId="{33BC5AB6-77D8-4478-BF14-22239E865C1B}" destId="{42C6CB17-255A-4AB8-849E-4FC333D6CA0E}" srcOrd="0" destOrd="0" presId="urn:microsoft.com/office/officeart/2005/8/layout/vList2"/>
    <dgm:cxn modelId="{C9034694-F1BF-43A7-8FC1-3314397E0D7F}" srcId="{B250D314-D8B9-4A55-9DBB-F59698BF492B}" destId="{94A431FB-F618-4F25-89EB-B762988B56A8}" srcOrd="2" destOrd="0" parTransId="{394CB564-4B54-471B-9436-CE0D5234B025}" sibTransId="{962E55A6-16C5-44FE-89E6-643FC0D348ED}"/>
    <dgm:cxn modelId="{43608E8C-7F2B-4A5A-A18A-0FD365B10C1F}" type="presOf" srcId="{AB7D98DE-9E8D-4D39-92D8-60C2B51D63E0}" destId="{15C4E856-4784-4FD0-9C58-3E27828F6A4E}" srcOrd="0" destOrd="0" presId="urn:microsoft.com/office/officeart/2005/8/layout/vList2"/>
    <dgm:cxn modelId="{C2D36B99-003E-40B2-ADE1-D78B12AD80FE}" srcId="{33BC5AB6-77D8-4478-BF14-22239E865C1B}" destId="{0761FB3A-20DC-4A1F-AF30-683923985858}" srcOrd="3" destOrd="0" parTransId="{7353421E-7AE2-46E4-90B1-E3B5938C94B4}" sibTransId="{FBF444EC-FFE0-49CE-B6F0-BD2929858B64}"/>
    <dgm:cxn modelId="{60293572-5B52-4CE5-8634-E2208840671A}" srcId="{B250D314-D8B9-4A55-9DBB-F59698BF492B}" destId="{442F4F5F-8475-407C-A868-AEAFABD4AE6C}" srcOrd="1" destOrd="0" parTransId="{17526498-5B76-4E9C-B036-2ACA63FC15DC}" sibTransId="{1130EFFF-908B-4A91-885F-6A543594E32B}"/>
    <dgm:cxn modelId="{95F212B5-FC92-44D7-80F8-D5AF1199EBF6}" srcId="{33BC5AB6-77D8-4478-BF14-22239E865C1B}" destId="{9F407654-07CF-44DD-AFD7-8939A26F3078}" srcOrd="2" destOrd="0" parTransId="{A4179361-03FE-4A57-BBC9-36015688DBA6}" sibTransId="{6BA56798-6DB5-4416-914A-44A08F0AABA2}"/>
    <dgm:cxn modelId="{8FD6957D-FB0E-44BB-8CD1-D68D6BB76B4D}" srcId="{902BD0E6-11F5-4433-9659-E268B530043D}" destId="{871F416F-F9C6-40A1-85D3-1362F24D624A}" srcOrd="1" destOrd="0" parTransId="{AC1A7754-FC03-44D4-9C7B-6B044380B79B}" sibTransId="{B6EF3602-DA34-4A2E-83DD-F4E1EB500BF2}"/>
    <dgm:cxn modelId="{4033B24B-436E-4E6F-9628-24F8F72F8696}" srcId="{F8BD98AE-1397-46DA-A727-B5D0BB090E84}" destId="{B250D314-D8B9-4A55-9DBB-F59698BF492B}" srcOrd="1" destOrd="0" parTransId="{97E6CC45-8B3D-46F0-9081-A968F6001761}" sibTransId="{BC98668A-4C77-4A74-BD06-22C724168473}"/>
    <dgm:cxn modelId="{E30C688F-0113-476F-8FDA-DF24AE51E2F4}" type="presOf" srcId="{94A431FB-F618-4F25-89EB-B762988B56A8}" destId="{DD0DAE2D-A3D9-41DE-BD4B-884EF9CD2797}" srcOrd="0" destOrd="2" presId="urn:microsoft.com/office/officeart/2005/8/layout/vList2"/>
    <dgm:cxn modelId="{FF42DFB0-0979-4E75-9A8D-77E8ED2A4FE4}" type="presOf" srcId="{442F4F5F-8475-407C-A868-AEAFABD4AE6C}" destId="{DD0DAE2D-A3D9-41DE-BD4B-884EF9CD2797}" srcOrd="0" destOrd="1" presId="urn:microsoft.com/office/officeart/2005/8/layout/vList2"/>
    <dgm:cxn modelId="{645A9397-AC3E-4726-8036-07282739474E}" type="presOf" srcId="{9F407654-07CF-44DD-AFD7-8939A26F3078}" destId="{15C4E856-4784-4FD0-9C58-3E27828F6A4E}" srcOrd="0" destOrd="2" presId="urn:microsoft.com/office/officeart/2005/8/layout/vList2"/>
    <dgm:cxn modelId="{4C06710D-CA6A-4B0B-A2E2-5B7D0A8C7FF2}" type="presOf" srcId="{15A4B86D-486C-42E5-B410-A9BF4FC745EB}" destId="{15C4E856-4784-4FD0-9C58-3E27828F6A4E}" srcOrd="0" destOrd="1" presId="urn:microsoft.com/office/officeart/2005/8/layout/vList2"/>
    <dgm:cxn modelId="{E8AA5374-58A2-4725-8823-4AB1D3EC0245}" type="presOf" srcId="{0761FB3A-20DC-4A1F-AF30-683923985858}" destId="{15C4E856-4784-4FD0-9C58-3E27828F6A4E}" srcOrd="0" destOrd="3" presId="urn:microsoft.com/office/officeart/2005/8/layout/vList2"/>
    <dgm:cxn modelId="{6EDF990F-FA27-4F6D-9403-DA3DD08578BF}" type="presOf" srcId="{F2CA3946-43A6-4A24-BA0A-5498B71FF669}" destId="{CE0103AE-807C-403B-AE59-5B1ADD7E467A}" srcOrd="0" destOrd="0" presId="urn:microsoft.com/office/officeart/2005/8/layout/vList2"/>
    <dgm:cxn modelId="{D643F618-B316-4916-A45A-DA5FD7DF3331}" srcId="{902BD0E6-11F5-4433-9659-E268B530043D}" destId="{E4931219-C9C1-4248-9A0E-022EC3CE0DB5}" srcOrd="3" destOrd="0" parTransId="{DEE515E9-1F8B-4131-B53C-EFC5BED620F0}" sibTransId="{8FD05D7F-B582-4EF1-9A30-A1C09ED10178}"/>
    <dgm:cxn modelId="{AADF2710-E56F-420D-8EFD-59799E4EB134}" srcId="{902BD0E6-11F5-4433-9659-E268B530043D}" destId="{79A54E85-872F-4290-B63E-702835FCB87D}" srcOrd="2" destOrd="0" parTransId="{89D7ABAE-133C-4AC7-AEEE-F9E23CBECEE5}" sibTransId="{9D099570-BD51-4586-AD10-A01D44428146}"/>
    <dgm:cxn modelId="{BD3A8E2E-27F7-4E49-A47C-646E39A53692}" type="presOf" srcId="{B250D314-D8B9-4A55-9DBB-F59698BF492B}" destId="{633BB28C-FC26-476F-977F-24FA474DB7D1}" srcOrd="0" destOrd="0" presId="urn:microsoft.com/office/officeart/2005/8/layout/vList2"/>
    <dgm:cxn modelId="{A16C89D7-1A53-4AF6-ADD5-EDF19D1C13FE}" srcId="{33BC5AB6-77D8-4478-BF14-22239E865C1B}" destId="{AB7D98DE-9E8D-4D39-92D8-60C2B51D63E0}" srcOrd="0" destOrd="0" parTransId="{9C5A5D80-062F-44A1-A454-594582541739}" sibTransId="{61F6396A-BDE4-4597-A3BF-CCF408EE0034}"/>
    <dgm:cxn modelId="{8D619BDF-DEA2-47C0-B903-504A20F126D5}" type="presOf" srcId="{902BD0E6-11F5-4433-9659-E268B530043D}" destId="{6E009E68-895A-437D-BE75-7A23897D6B27}" srcOrd="0" destOrd="0" presId="urn:microsoft.com/office/officeart/2005/8/layout/vList2"/>
    <dgm:cxn modelId="{012A1253-FB91-4CC6-987B-CB2DB146D1B7}" srcId="{F8BD98AE-1397-46DA-A727-B5D0BB090E84}" destId="{33BC5AB6-77D8-4478-BF14-22239E865C1B}" srcOrd="2" destOrd="0" parTransId="{0DC7E6BE-0B08-42C6-A95A-3D69E834E94A}" sibTransId="{179C13AE-8DB1-4258-8FFE-586107CAED13}"/>
    <dgm:cxn modelId="{86CE4320-627E-49BF-AB3B-1ECEEA7002AB}" type="presOf" srcId="{871F416F-F9C6-40A1-85D3-1362F24D624A}" destId="{CE0103AE-807C-403B-AE59-5B1ADD7E467A}" srcOrd="0" destOrd="1" presId="urn:microsoft.com/office/officeart/2005/8/layout/vList2"/>
    <dgm:cxn modelId="{D589926F-EC1C-48A0-A038-8057720AE07F}" srcId="{902BD0E6-11F5-4433-9659-E268B530043D}" destId="{F2CA3946-43A6-4A24-BA0A-5498B71FF669}" srcOrd="0" destOrd="0" parTransId="{9DA288BF-6B88-46DD-9D8B-4C25EF4ED177}" sibTransId="{8BACD767-D2BF-4C41-9B46-17183E483C04}"/>
    <dgm:cxn modelId="{6C7333F5-D7F7-4672-B56D-8471EBD2E70B}" type="presOf" srcId="{241B7875-40BD-426F-A027-CDF3F169F2C4}" destId="{DD0DAE2D-A3D9-41DE-BD4B-884EF9CD2797}" srcOrd="0" destOrd="0" presId="urn:microsoft.com/office/officeart/2005/8/layout/vList2"/>
    <dgm:cxn modelId="{9A3819D0-1F0E-48FF-848B-56AB4EAEC54E}" type="presParOf" srcId="{0BE7F95E-316B-4978-80D7-1F82D41E5B03}" destId="{6E009E68-895A-437D-BE75-7A23897D6B27}" srcOrd="0" destOrd="0" presId="urn:microsoft.com/office/officeart/2005/8/layout/vList2"/>
    <dgm:cxn modelId="{45A60E0D-6FA8-4505-A84F-774ABD83C58C}" type="presParOf" srcId="{0BE7F95E-316B-4978-80D7-1F82D41E5B03}" destId="{CE0103AE-807C-403B-AE59-5B1ADD7E467A}" srcOrd="1" destOrd="0" presId="urn:microsoft.com/office/officeart/2005/8/layout/vList2"/>
    <dgm:cxn modelId="{31A8BA27-B399-47D3-BA1B-90ACFF492EED}" type="presParOf" srcId="{0BE7F95E-316B-4978-80D7-1F82D41E5B03}" destId="{633BB28C-FC26-476F-977F-24FA474DB7D1}" srcOrd="2" destOrd="0" presId="urn:microsoft.com/office/officeart/2005/8/layout/vList2"/>
    <dgm:cxn modelId="{C54DFE59-7A34-4523-B3E6-39FEF0796FC0}" type="presParOf" srcId="{0BE7F95E-316B-4978-80D7-1F82D41E5B03}" destId="{DD0DAE2D-A3D9-41DE-BD4B-884EF9CD2797}" srcOrd="3" destOrd="0" presId="urn:microsoft.com/office/officeart/2005/8/layout/vList2"/>
    <dgm:cxn modelId="{FAFBEAF5-AC67-4E96-B51E-31E6F96F0E44}" type="presParOf" srcId="{0BE7F95E-316B-4978-80D7-1F82D41E5B03}" destId="{42C6CB17-255A-4AB8-849E-4FC333D6CA0E}" srcOrd="4" destOrd="0" presId="urn:microsoft.com/office/officeart/2005/8/layout/vList2"/>
    <dgm:cxn modelId="{9F949D72-B8F9-410A-A72C-8EDF92068870}" type="presParOf" srcId="{0BE7F95E-316B-4978-80D7-1F82D41E5B03}" destId="{15C4E856-4784-4FD0-9C58-3E27828F6A4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4E5882-7F2F-49F7-AF24-203F774900C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BF1B02-2CED-422C-A847-0EA8379EC98A}">
      <dgm:prSet phldrT="[Text]"/>
      <dgm:spPr/>
      <dgm:t>
        <a:bodyPr/>
        <a:lstStyle/>
        <a:p>
          <a:r>
            <a:rPr lang="en-US" dirty="0" smtClean="0"/>
            <a:t>Role in the Knowledge Management Project</a:t>
          </a:r>
          <a:endParaRPr lang="en-US" dirty="0"/>
        </a:p>
      </dgm:t>
    </dgm:pt>
    <dgm:pt modelId="{866DDE04-97AD-4EC9-91B6-784E9E733CB9}" type="parTrans" cxnId="{E2F6C719-969D-4365-AD7D-8154CF115DEA}">
      <dgm:prSet/>
      <dgm:spPr/>
      <dgm:t>
        <a:bodyPr/>
        <a:lstStyle/>
        <a:p>
          <a:endParaRPr lang="en-US"/>
        </a:p>
      </dgm:t>
    </dgm:pt>
    <dgm:pt modelId="{7F37947C-19F0-4C14-844B-2741B22DD98F}" type="sibTrans" cxnId="{E2F6C719-969D-4365-AD7D-8154CF115DEA}">
      <dgm:prSet/>
      <dgm:spPr/>
      <dgm:t>
        <a:bodyPr/>
        <a:lstStyle/>
        <a:p>
          <a:endParaRPr lang="en-US"/>
        </a:p>
      </dgm:t>
    </dgm:pt>
    <dgm:pt modelId="{B476918F-A99E-43A3-9924-3387ACF73D9A}">
      <dgm:prSet phldrT="[Text]"/>
      <dgm:spPr/>
      <dgm:t>
        <a:bodyPr/>
        <a:lstStyle/>
        <a:p>
          <a:r>
            <a:rPr lang="en-US" dirty="0" smtClean="0"/>
            <a:t>Provide functional expertise.</a:t>
          </a:r>
          <a:endParaRPr lang="en-US" dirty="0"/>
        </a:p>
      </dgm:t>
    </dgm:pt>
    <dgm:pt modelId="{50C13061-9EEA-4E78-A205-0E182B8B67BF}" type="parTrans" cxnId="{460A8468-B696-4F37-9C35-BBDA9858D653}">
      <dgm:prSet/>
      <dgm:spPr/>
      <dgm:t>
        <a:bodyPr/>
        <a:lstStyle/>
        <a:p>
          <a:endParaRPr lang="en-US"/>
        </a:p>
      </dgm:t>
    </dgm:pt>
    <dgm:pt modelId="{8F72720B-95F1-4FCE-8936-987DFC71AED9}" type="sibTrans" cxnId="{460A8468-B696-4F37-9C35-BBDA9858D653}">
      <dgm:prSet/>
      <dgm:spPr/>
      <dgm:t>
        <a:bodyPr/>
        <a:lstStyle/>
        <a:p>
          <a:endParaRPr lang="en-US"/>
        </a:p>
      </dgm:t>
    </dgm:pt>
    <dgm:pt modelId="{D2F0BB49-E4F4-4D10-A898-6BF7A4ECAF6F}">
      <dgm:prSet phldrT="[Text]"/>
      <dgm:spPr/>
      <dgm:t>
        <a:bodyPr/>
        <a:lstStyle/>
        <a:p>
          <a:r>
            <a:rPr lang="en-US" dirty="0" smtClean="0"/>
            <a:t>Characteristics Strongly Desired</a:t>
          </a:r>
          <a:endParaRPr lang="en-US" dirty="0"/>
        </a:p>
      </dgm:t>
    </dgm:pt>
    <dgm:pt modelId="{0E48F83E-BCE8-4406-BEE2-E920E528EAB0}" type="parTrans" cxnId="{7A08AE1F-7DED-482E-AB5E-C2501B42D658}">
      <dgm:prSet/>
      <dgm:spPr/>
      <dgm:t>
        <a:bodyPr/>
        <a:lstStyle/>
        <a:p>
          <a:endParaRPr lang="en-US"/>
        </a:p>
      </dgm:t>
    </dgm:pt>
    <dgm:pt modelId="{9F01B6F9-9E88-4A72-8AA8-E2A1E76CC19B}" type="sibTrans" cxnId="{7A08AE1F-7DED-482E-AB5E-C2501B42D658}">
      <dgm:prSet/>
      <dgm:spPr/>
      <dgm:t>
        <a:bodyPr/>
        <a:lstStyle/>
        <a:p>
          <a:endParaRPr lang="en-US"/>
        </a:p>
      </dgm:t>
    </dgm:pt>
    <dgm:pt modelId="{50B6C0E3-E9F9-4556-A5A5-7D2964A5ACA3}">
      <dgm:prSet phldrT="[Text]"/>
      <dgm:spPr/>
      <dgm:t>
        <a:bodyPr/>
        <a:lstStyle/>
        <a:p>
          <a:r>
            <a:rPr lang="en-US" dirty="0" smtClean="0"/>
            <a:t>Must understand work processes in their area.</a:t>
          </a:r>
          <a:endParaRPr lang="en-US" dirty="0"/>
        </a:p>
      </dgm:t>
    </dgm:pt>
    <dgm:pt modelId="{8EA44F4D-50D2-41AE-9120-268FCA64ABD3}" type="parTrans" cxnId="{08D48D20-13FA-4A08-B563-AE8271DC5872}">
      <dgm:prSet/>
      <dgm:spPr/>
      <dgm:t>
        <a:bodyPr/>
        <a:lstStyle/>
        <a:p>
          <a:endParaRPr lang="en-US"/>
        </a:p>
      </dgm:t>
    </dgm:pt>
    <dgm:pt modelId="{3367BC90-61C6-45FE-9C64-FD83D8E4C761}" type="sibTrans" cxnId="{08D48D20-13FA-4A08-B563-AE8271DC5872}">
      <dgm:prSet/>
      <dgm:spPr/>
      <dgm:t>
        <a:bodyPr/>
        <a:lstStyle/>
        <a:p>
          <a:endParaRPr lang="en-US"/>
        </a:p>
      </dgm:t>
    </dgm:pt>
    <dgm:pt modelId="{2F851590-F9A2-47D7-854D-0F018B5D8E4D}">
      <dgm:prSet/>
      <dgm:spPr/>
      <dgm:t>
        <a:bodyPr/>
        <a:lstStyle/>
        <a:p>
          <a:r>
            <a:rPr lang="en-US" dirty="0" smtClean="0"/>
            <a:t>Provide business expertise in their specific area.</a:t>
          </a:r>
          <a:endParaRPr lang="en-US" dirty="0"/>
        </a:p>
      </dgm:t>
    </dgm:pt>
    <dgm:pt modelId="{2B18D904-9871-4FF7-B73B-0BAAF6982A5D}" type="parTrans" cxnId="{53FC9D41-C45D-4536-A833-D01EE169CA1C}">
      <dgm:prSet/>
      <dgm:spPr/>
      <dgm:t>
        <a:bodyPr/>
        <a:lstStyle/>
        <a:p>
          <a:endParaRPr lang="en-US"/>
        </a:p>
      </dgm:t>
    </dgm:pt>
    <dgm:pt modelId="{39BF84D6-1E02-48E9-AF16-4E92305E7CE5}" type="sibTrans" cxnId="{53FC9D41-C45D-4536-A833-D01EE169CA1C}">
      <dgm:prSet/>
      <dgm:spPr/>
      <dgm:t>
        <a:bodyPr/>
        <a:lstStyle/>
        <a:p>
          <a:endParaRPr lang="en-US"/>
        </a:p>
      </dgm:t>
    </dgm:pt>
    <dgm:pt modelId="{64EE7F55-04C2-46C6-A125-49A90D11DC6C}">
      <dgm:prSet/>
      <dgm:spPr/>
      <dgm:t>
        <a:bodyPr/>
        <a:lstStyle/>
        <a:p>
          <a:r>
            <a:rPr lang="en-US" dirty="0" smtClean="0"/>
            <a:t>Participate in the process design stage.</a:t>
          </a:r>
          <a:endParaRPr lang="en-US" dirty="0"/>
        </a:p>
      </dgm:t>
    </dgm:pt>
    <dgm:pt modelId="{7AF5949C-7F6F-4021-95E8-59F02B7ADFCA}" type="parTrans" cxnId="{D3B6D6EF-72B7-417B-9EAF-F5C168621106}">
      <dgm:prSet/>
      <dgm:spPr/>
      <dgm:t>
        <a:bodyPr/>
        <a:lstStyle/>
        <a:p>
          <a:endParaRPr lang="en-US"/>
        </a:p>
      </dgm:t>
    </dgm:pt>
    <dgm:pt modelId="{90F7E1B4-EF26-49EA-BA22-A191370607AE}" type="sibTrans" cxnId="{D3B6D6EF-72B7-417B-9EAF-F5C168621106}">
      <dgm:prSet/>
      <dgm:spPr/>
      <dgm:t>
        <a:bodyPr/>
        <a:lstStyle/>
        <a:p>
          <a:endParaRPr lang="en-US"/>
        </a:p>
      </dgm:t>
    </dgm:pt>
    <dgm:pt modelId="{C1C91915-EC01-4869-8B94-299424832C82}">
      <dgm:prSet/>
      <dgm:spPr/>
      <dgm:t>
        <a:bodyPr/>
        <a:lstStyle/>
        <a:p>
          <a:r>
            <a:rPr lang="en-US" dirty="0" smtClean="0"/>
            <a:t>Help in the implementation stages of the system.</a:t>
          </a:r>
        </a:p>
      </dgm:t>
    </dgm:pt>
    <dgm:pt modelId="{2AC804CD-AD53-4839-8CC9-67AF668C124C}" type="parTrans" cxnId="{496A1366-E8DB-49C6-9950-4F2ED7F54ACA}">
      <dgm:prSet/>
      <dgm:spPr/>
      <dgm:t>
        <a:bodyPr/>
        <a:lstStyle/>
        <a:p>
          <a:endParaRPr lang="en-US"/>
        </a:p>
      </dgm:t>
    </dgm:pt>
    <dgm:pt modelId="{E8C9E2B1-32F3-4CA3-8A6E-3ABD2A7AF988}" type="sibTrans" cxnId="{496A1366-E8DB-49C6-9950-4F2ED7F54ACA}">
      <dgm:prSet/>
      <dgm:spPr/>
      <dgm:t>
        <a:bodyPr/>
        <a:lstStyle/>
        <a:p>
          <a:endParaRPr lang="en-US"/>
        </a:p>
      </dgm:t>
    </dgm:pt>
    <dgm:pt modelId="{8CBDB1C0-F3F9-489B-92CC-C102B639A01E}">
      <dgm:prSet/>
      <dgm:spPr/>
      <dgm:t>
        <a:bodyPr/>
        <a:lstStyle/>
        <a:p>
          <a:r>
            <a:rPr lang="en-US" dirty="0" smtClean="0"/>
            <a:t>Must have good interpersonal and team skills.</a:t>
          </a:r>
          <a:endParaRPr lang="en-US" dirty="0"/>
        </a:p>
      </dgm:t>
    </dgm:pt>
    <dgm:pt modelId="{A292A30E-54F8-4DA6-99A2-A0092BCA6941}" type="parTrans" cxnId="{A34BA557-E32B-467E-9631-7235D04D7FE9}">
      <dgm:prSet/>
      <dgm:spPr/>
      <dgm:t>
        <a:bodyPr/>
        <a:lstStyle/>
        <a:p>
          <a:endParaRPr lang="en-US"/>
        </a:p>
      </dgm:t>
    </dgm:pt>
    <dgm:pt modelId="{43F9ADC9-BDEF-4AB4-9AA9-B39F095E76FA}" type="sibTrans" cxnId="{A34BA557-E32B-467E-9631-7235D04D7FE9}">
      <dgm:prSet/>
      <dgm:spPr/>
      <dgm:t>
        <a:bodyPr/>
        <a:lstStyle/>
        <a:p>
          <a:endParaRPr lang="en-US"/>
        </a:p>
      </dgm:t>
    </dgm:pt>
    <dgm:pt modelId="{5F579D36-19A9-4A67-8227-BAB7BAA4C39F}">
      <dgm:prSet/>
      <dgm:spPr/>
      <dgm:t>
        <a:bodyPr/>
        <a:lstStyle/>
        <a:p>
          <a:r>
            <a:rPr lang="en-US" dirty="0" smtClean="0"/>
            <a:t>Must have a certain degree of credibility within other participating groups.</a:t>
          </a:r>
          <a:endParaRPr lang="en-US" dirty="0"/>
        </a:p>
      </dgm:t>
    </dgm:pt>
    <dgm:pt modelId="{703FA066-5C04-43EE-B0EA-3AC5169088ED}" type="parTrans" cxnId="{0D44FED9-5255-4A15-93BE-778A40F10132}">
      <dgm:prSet/>
      <dgm:spPr/>
      <dgm:t>
        <a:bodyPr/>
        <a:lstStyle/>
        <a:p>
          <a:endParaRPr lang="en-US"/>
        </a:p>
      </dgm:t>
    </dgm:pt>
    <dgm:pt modelId="{43853117-ED29-4BFC-9541-FD95B50B0CDB}" type="sibTrans" cxnId="{0D44FED9-5255-4A15-93BE-778A40F10132}">
      <dgm:prSet/>
      <dgm:spPr/>
      <dgm:t>
        <a:bodyPr/>
        <a:lstStyle/>
        <a:p>
          <a:endParaRPr lang="en-US"/>
        </a:p>
      </dgm:t>
    </dgm:pt>
    <dgm:pt modelId="{FA8404F9-3B0B-415A-B447-23D816441245}">
      <dgm:prSet/>
      <dgm:spPr/>
      <dgm:t>
        <a:bodyPr/>
        <a:lstStyle/>
        <a:p>
          <a:r>
            <a:rPr lang="en-US" dirty="0" smtClean="0"/>
            <a:t>Must be willing to see from other functional viewpoints.</a:t>
          </a:r>
        </a:p>
      </dgm:t>
    </dgm:pt>
    <dgm:pt modelId="{01A1F8AC-BB03-4B7F-BA80-A0205EA8C444}" type="parTrans" cxnId="{681EAFF4-3204-4C65-BBD7-2075F33EF547}">
      <dgm:prSet/>
      <dgm:spPr/>
      <dgm:t>
        <a:bodyPr/>
        <a:lstStyle/>
        <a:p>
          <a:endParaRPr lang="en-US"/>
        </a:p>
      </dgm:t>
    </dgm:pt>
    <dgm:pt modelId="{F5D8BD31-5DB5-4238-AA72-A08EC3BC6964}" type="sibTrans" cxnId="{681EAFF4-3204-4C65-BBD7-2075F33EF547}">
      <dgm:prSet/>
      <dgm:spPr/>
      <dgm:t>
        <a:bodyPr/>
        <a:lstStyle/>
        <a:p>
          <a:endParaRPr lang="en-US"/>
        </a:p>
      </dgm:t>
    </dgm:pt>
    <dgm:pt modelId="{67963A3D-7602-4E6D-B71F-67FB31BF384F}" type="pres">
      <dgm:prSet presAssocID="{504E5882-7F2F-49F7-AF24-203F774900CA}" presName="linear" presStyleCnt="0">
        <dgm:presLayoutVars>
          <dgm:animLvl val="lvl"/>
          <dgm:resizeHandles val="exact"/>
        </dgm:presLayoutVars>
      </dgm:prSet>
      <dgm:spPr/>
    </dgm:pt>
    <dgm:pt modelId="{AED121B4-2E48-4923-8CE7-B315FAE0054E}" type="pres">
      <dgm:prSet presAssocID="{EABF1B02-2CED-422C-A847-0EA8379EC98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09329-8452-45F1-A472-8E65393731D8}" type="pres">
      <dgm:prSet presAssocID="{EABF1B02-2CED-422C-A847-0EA8379EC98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FCE98-6B2F-45E3-8F4D-55995EB50E52}" type="pres">
      <dgm:prSet presAssocID="{D2F0BB49-E4F4-4D10-A898-6BF7A4ECAF6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61BB-E469-480E-B6ED-B61C7F8521C7}" type="pres">
      <dgm:prSet presAssocID="{D2F0BB49-E4F4-4D10-A898-6BF7A4ECAF6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7FB882-AA8B-4561-A2BE-94619D606FA6}" type="presOf" srcId="{D2F0BB49-E4F4-4D10-A898-6BF7A4ECAF6F}" destId="{A9EFCE98-6B2F-45E3-8F4D-55995EB50E52}" srcOrd="0" destOrd="0" presId="urn:microsoft.com/office/officeart/2005/8/layout/vList2"/>
    <dgm:cxn modelId="{739FB97C-DFB2-4167-8E8F-5A4BDF58BF5E}" type="presOf" srcId="{EABF1B02-2CED-422C-A847-0EA8379EC98A}" destId="{AED121B4-2E48-4923-8CE7-B315FAE0054E}" srcOrd="0" destOrd="0" presId="urn:microsoft.com/office/officeart/2005/8/layout/vList2"/>
    <dgm:cxn modelId="{B83D8376-7E9A-4728-96E4-1F4BFDDC3F57}" type="presOf" srcId="{50B6C0E3-E9F9-4556-A5A5-7D2964A5ACA3}" destId="{6DFD61BB-E469-480E-B6ED-B61C7F8521C7}" srcOrd="0" destOrd="0" presId="urn:microsoft.com/office/officeart/2005/8/layout/vList2"/>
    <dgm:cxn modelId="{08D48D20-13FA-4A08-B563-AE8271DC5872}" srcId="{D2F0BB49-E4F4-4D10-A898-6BF7A4ECAF6F}" destId="{50B6C0E3-E9F9-4556-A5A5-7D2964A5ACA3}" srcOrd="0" destOrd="0" parTransId="{8EA44F4D-50D2-41AE-9120-268FCA64ABD3}" sibTransId="{3367BC90-61C6-45FE-9C64-FD83D8E4C761}"/>
    <dgm:cxn modelId="{A34BA557-E32B-467E-9631-7235D04D7FE9}" srcId="{D2F0BB49-E4F4-4D10-A898-6BF7A4ECAF6F}" destId="{8CBDB1C0-F3F9-489B-92CC-C102B639A01E}" srcOrd="1" destOrd="0" parTransId="{A292A30E-54F8-4DA6-99A2-A0092BCA6941}" sibTransId="{43F9ADC9-BDEF-4AB4-9AA9-B39F095E76FA}"/>
    <dgm:cxn modelId="{0D44FED9-5255-4A15-93BE-778A40F10132}" srcId="{D2F0BB49-E4F4-4D10-A898-6BF7A4ECAF6F}" destId="{5F579D36-19A9-4A67-8227-BAB7BAA4C39F}" srcOrd="2" destOrd="0" parTransId="{703FA066-5C04-43EE-B0EA-3AC5169088ED}" sibTransId="{43853117-ED29-4BFC-9541-FD95B50B0CDB}"/>
    <dgm:cxn modelId="{D3B6D6EF-72B7-417B-9EAF-F5C168621106}" srcId="{EABF1B02-2CED-422C-A847-0EA8379EC98A}" destId="{64EE7F55-04C2-46C6-A125-49A90D11DC6C}" srcOrd="2" destOrd="0" parTransId="{7AF5949C-7F6F-4021-95E8-59F02B7ADFCA}" sibTransId="{90F7E1B4-EF26-49EA-BA22-A191370607AE}"/>
    <dgm:cxn modelId="{C8602A5A-B7D5-458E-846F-9254818A4BDC}" type="presOf" srcId="{504E5882-7F2F-49F7-AF24-203F774900CA}" destId="{67963A3D-7602-4E6D-B71F-67FB31BF384F}" srcOrd="0" destOrd="0" presId="urn:microsoft.com/office/officeart/2005/8/layout/vList2"/>
    <dgm:cxn modelId="{460A8468-B696-4F37-9C35-BBDA9858D653}" srcId="{EABF1B02-2CED-422C-A847-0EA8379EC98A}" destId="{B476918F-A99E-43A3-9924-3387ACF73D9A}" srcOrd="0" destOrd="0" parTransId="{50C13061-9EEA-4E78-A205-0E182B8B67BF}" sibTransId="{8F72720B-95F1-4FCE-8936-987DFC71AED9}"/>
    <dgm:cxn modelId="{E2F6C719-969D-4365-AD7D-8154CF115DEA}" srcId="{504E5882-7F2F-49F7-AF24-203F774900CA}" destId="{EABF1B02-2CED-422C-A847-0EA8379EC98A}" srcOrd="0" destOrd="0" parTransId="{866DDE04-97AD-4EC9-91B6-784E9E733CB9}" sibTransId="{7F37947C-19F0-4C14-844B-2741B22DD98F}"/>
    <dgm:cxn modelId="{63D735FD-44F9-49CE-ACF0-7A9CD1330B04}" type="presOf" srcId="{B476918F-A99E-43A3-9924-3387ACF73D9A}" destId="{EC709329-8452-45F1-A472-8E65393731D8}" srcOrd="0" destOrd="0" presId="urn:microsoft.com/office/officeart/2005/8/layout/vList2"/>
    <dgm:cxn modelId="{7A08AE1F-7DED-482E-AB5E-C2501B42D658}" srcId="{504E5882-7F2F-49F7-AF24-203F774900CA}" destId="{D2F0BB49-E4F4-4D10-A898-6BF7A4ECAF6F}" srcOrd="1" destOrd="0" parTransId="{0E48F83E-BCE8-4406-BEE2-E920E528EAB0}" sibTransId="{9F01B6F9-9E88-4A72-8AA8-E2A1E76CC19B}"/>
    <dgm:cxn modelId="{496A1366-E8DB-49C6-9950-4F2ED7F54ACA}" srcId="{EABF1B02-2CED-422C-A847-0EA8379EC98A}" destId="{C1C91915-EC01-4869-8B94-299424832C82}" srcOrd="3" destOrd="0" parTransId="{2AC804CD-AD53-4839-8CC9-67AF668C124C}" sibTransId="{E8C9E2B1-32F3-4CA3-8A6E-3ABD2A7AF988}"/>
    <dgm:cxn modelId="{A7F0C1DA-FEC5-4FD1-A94B-2F24666AA236}" type="presOf" srcId="{2F851590-F9A2-47D7-854D-0F018B5D8E4D}" destId="{EC709329-8452-45F1-A472-8E65393731D8}" srcOrd="0" destOrd="1" presId="urn:microsoft.com/office/officeart/2005/8/layout/vList2"/>
    <dgm:cxn modelId="{53FC9D41-C45D-4536-A833-D01EE169CA1C}" srcId="{EABF1B02-2CED-422C-A847-0EA8379EC98A}" destId="{2F851590-F9A2-47D7-854D-0F018B5D8E4D}" srcOrd="1" destOrd="0" parTransId="{2B18D904-9871-4FF7-B73B-0BAAF6982A5D}" sibTransId="{39BF84D6-1E02-48E9-AF16-4E92305E7CE5}"/>
    <dgm:cxn modelId="{9A1686AD-63BF-4593-8F07-872ECA9D86F4}" type="presOf" srcId="{5F579D36-19A9-4A67-8227-BAB7BAA4C39F}" destId="{6DFD61BB-E469-480E-B6ED-B61C7F8521C7}" srcOrd="0" destOrd="2" presId="urn:microsoft.com/office/officeart/2005/8/layout/vList2"/>
    <dgm:cxn modelId="{681EAFF4-3204-4C65-BBD7-2075F33EF547}" srcId="{D2F0BB49-E4F4-4D10-A898-6BF7A4ECAF6F}" destId="{FA8404F9-3B0B-415A-B447-23D816441245}" srcOrd="3" destOrd="0" parTransId="{01A1F8AC-BB03-4B7F-BA80-A0205EA8C444}" sibTransId="{F5D8BD31-5DB5-4238-AA72-A08EC3BC6964}"/>
    <dgm:cxn modelId="{9A18456F-7824-46AD-B6ED-F840E0374455}" type="presOf" srcId="{FA8404F9-3B0B-415A-B447-23D816441245}" destId="{6DFD61BB-E469-480E-B6ED-B61C7F8521C7}" srcOrd="0" destOrd="3" presId="urn:microsoft.com/office/officeart/2005/8/layout/vList2"/>
    <dgm:cxn modelId="{EFDA40CC-2BB6-4ADE-8287-D86BE4675AA1}" type="presOf" srcId="{C1C91915-EC01-4869-8B94-299424832C82}" destId="{EC709329-8452-45F1-A472-8E65393731D8}" srcOrd="0" destOrd="3" presId="urn:microsoft.com/office/officeart/2005/8/layout/vList2"/>
    <dgm:cxn modelId="{280D6506-6965-4042-9566-565ABB6F4F3D}" type="presOf" srcId="{64EE7F55-04C2-46C6-A125-49A90D11DC6C}" destId="{EC709329-8452-45F1-A472-8E65393731D8}" srcOrd="0" destOrd="2" presId="urn:microsoft.com/office/officeart/2005/8/layout/vList2"/>
    <dgm:cxn modelId="{5AAA5292-8ADD-471F-B1F0-F0DC9AB9C02E}" type="presOf" srcId="{8CBDB1C0-F3F9-489B-92CC-C102B639A01E}" destId="{6DFD61BB-E469-480E-B6ED-B61C7F8521C7}" srcOrd="0" destOrd="1" presId="urn:microsoft.com/office/officeart/2005/8/layout/vList2"/>
    <dgm:cxn modelId="{41A00E98-9938-47B1-8450-0408FEDC14D6}" type="presParOf" srcId="{67963A3D-7602-4E6D-B71F-67FB31BF384F}" destId="{AED121B4-2E48-4923-8CE7-B315FAE0054E}" srcOrd="0" destOrd="0" presId="urn:microsoft.com/office/officeart/2005/8/layout/vList2"/>
    <dgm:cxn modelId="{BF49F2D2-8F8A-4EF3-BDC3-CAD87717E1B9}" type="presParOf" srcId="{67963A3D-7602-4E6D-B71F-67FB31BF384F}" destId="{EC709329-8452-45F1-A472-8E65393731D8}" srcOrd="1" destOrd="0" presId="urn:microsoft.com/office/officeart/2005/8/layout/vList2"/>
    <dgm:cxn modelId="{A4B7E531-4F5F-4F99-9A49-CE0D4AC6A020}" type="presParOf" srcId="{67963A3D-7602-4E6D-B71F-67FB31BF384F}" destId="{A9EFCE98-6B2F-45E3-8F4D-55995EB50E52}" srcOrd="2" destOrd="0" presId="urn:microsoft.com/office/officeart/2005/8/layout/vList2"/>
    <dgm:cxn modelId="{2E21511E-8806-4044-A386-07BEB6CA5727}" type="presParOf" srcId="{67963A3D-7602-4E6D-B71F-67FB31BF384F}" destId="{6DFD61BB-E469-480E-B6ED-B61C7F8521C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9E3C00-AAA1-4827-9516-F260EDD3393D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E3669EB-9800-4A4E-A367-8A8EDFB5A73D}">
      <dgm:prSet phldrT="[Text]"/>
      <dgm:spPr/>
      <dgm:t>
        <a:bodyPr/>
        <a:lstStyle/>
        <a:p>
          <a:r>
            <a:rPr lang="en-US" dirty="0" smtClean="0"/>
            <a:t>Role in the Knowledge Management Project</a:t>
          </a:r>
          <a:endParaRPr lang="en-US" dirty="0"/>
        </a:p>
      </dgm:t>
    </dgm:pt>
    <dgm:pt modelId="{4502ECC0-082F-48C9-9558-9AD9F9842C25}" type="parTrans" cxnId="{31BE8FB9-C1BA-48D3-A9C1-D8438D028B2C}">
      <dgm:prSet/>
      <dgm:spPr/>
      <dgm:t>
        <a:bodyPr/>
        <a:lstStyle/>
        <a:p>
          <a:endParaRPr lang="en-US"/>
        </a:p>
      </dgm:t>
    </dgm:pt>
    <dgm:pt modelId="{C2435E51-F03C-485E-BC22-3A7CAFD3F194}" type="sibTrans" cxnId="{31BE8FB9-C1BA-48D3-A9C1-D8438D028B2C}">
      <dgm:prSet/>
      <dgm:spPr/>
      <dgm:t>
        <a:bodyPr/>
        <a:lstStyle/>
        <a:p>
          <a:endParaRPr lang="en-US"/>
        </a:p>
      </dgm:t>
    </dgm:pt>
    <dgm:pt modelId="{DB0992E7-B35B-4BC4-BB81-60149741398F}">
      <dgm:prSet phldrT="[Text]"/>
      <dgm:spPr/>
      <dgm:t>
        <a:bodyPr/>
        <a:lstStyle/>
        <a:p>
          <a:r>
            <a:rPr lang="en-US" dirty="0" smtClean="0"/>
            <a:t>Provide technology expertise.</a:t>
          </a:r>
          <a:endParaRPr lang="en-US" dirty="0"/>
        </a:p>
      </dgm:t>
    </dgm:pt>
    <dgm:pt modelId="{23E74772-0A08-4F10-9F2F-F41106992E88}" type="parTrans" cxnId="{8010CA0C-55CB-453F-B562-4B32FBFD2ED2}">
      <dgm:prSet/>
      <dgm:spPr/>
      <dgm:t>
        <a:bodyPr/>
        <a:lstStyle/>
        <a:p>
          <a:endParaRPr lang="en-US"/>
        </a:p>
      </dgm:t>
    </dgm:pt>
    <dgm:pt modelId="{DA75CEEE-0B33-42AF-B818-DAF4A734DAEA}" type="sibTrans" cxnId="{8010CA0C-55CB-453F-B562-4B32FBFD2ED2}">
      <dgm:prSet/>
      <dgm:spPr/>
      <dgm:t>
        <a:bodyPr/>
        <a:lstStyle/>
        <a:p>
          <a:endParaRPr lang="en-US"/>
        </a:p>
      </dgm:t>
    </dgm:pt>
    <dgm:pt modelId="{8FD1A557-A3AE-4033-9E4B-109737654253}">
      <dgm:prSet phldrT="[Text]"/>
      <dgm:spPr/>
      <dgm:t>
        <a:bodyPr/>
        <a:lstStyle/>
        <a:p>
          <a:r>
            <a:rPr lang="en-US" dirty="0" smtClean="0"/>
            <a:t>Characteristics Strongly Desired</a:t>
          </a:r>
          <a:endParaRPr lang="en-US" dirty="0"/>
        </a:p>
      </dgm:t>
    </dgm:pt>
    <dgm:pt modelId="{9E6A27D8-7874-4532-A04B-B0E2961980F7}" type="parTrans" cxnId="{5114BA9C-E7CE-4794-B73C-D3B4B58EF2C0}">
      <dgm:prSet/>
      <dgm:spPr/>
      <dgm:t>
        <a:bodyPr/>
        <a:lstStyle/>
        <a:p>
          <a:endParaRPr lang="en-US"/>
        </a:p>
      </dgm:t>
    </dgm:pt>
    <dgm:pt modelId="{B969B15F-7EE1-40DF-A065-D36953DC1D9B}" type="sibTrans" cxnId="{5114BA9C-E7CE-4794-B73C-D3B4B58EF2C0}">
      <dgm:prSet/>
      <dgm:spPr/>
      <dgm:t>
        <a:bodyPr/>
        <a:lstStyle/>
        <a:p>
          <a:endParaRPr lang="en-US"/>
        </a:p>
      </dgm:t>
    </dgm:pt>
    <dgm:pt modelId="{4FA2C07E-6A5B-4E21-832B-77FADB328EA1}">
      <dgm:prSet phldrT="[Text]"/>
      <dgm:spPr/>
      <dgm:t>
        <a:bodyPr/>
        <a:lstStyle/>
        <a:p>
          <a:r>
            <a:rPr lang="en-US" dirty="0" smtClean="0"/>
            <a:t>Must understand technology in depth.</a:t>
          </a:r>
          <a:endParaRPr lang="en-US" dirty="0"/>
        </a:p>
      </dgm:t>
    </dgm:pt>
    <dgm:pt modelId="{BDF53F05-6458-47D8-AF3A-05F4A9DB1BF2}" type="parTrans" cxnId="{9CDADDF3-87B6-4B1D-BA9B-8116B0C312BA}">
      <dgm:prSet/>
      <dgm:spPr/>
      <dgm:t>
        <a:bodyPr/>
        <a:lstStyle/>
        <a:p>
          <a:endParaRPr lang="en-US"/>
        </a:p>
      </dgm:t>
    </dgm:pt>
    <dgm:pt modelId="{073F4BEA-E5F5-47C6-8981-8A12B48F11EE}" type="sibTrans" cxnId="{9CDADDF3-87B6-4B1D-BA9B-8116B0C312BA}">
      <dgm:prSet/>
      <dgm:spPr/>
      <dgm:t>
        <a:bodyPr/>
        <a:lstStyle/>
        <a:p>
          <a:endParaRPr lang="en-US"/>
        </a:p>
      </dgm:t>
    </dgm:pt>
    <dgm:pt modelId="{2489F104-43DB-49DD-A04C-C85287EEBD85}">
      <dgm:prSet/>
      <dgm:spPr/>
      <dgm:t>
        <a:bodyPr/>
        <a:lstStyle/>
        <a:p>
          <a:r>
            <a:rPr lang="en-US" dirty="0" smtClean="0"/>
            <a:t>Participate in the actual implementation and design.</a:t>
          </a:r>
          <a:endParaRPr lang="en-US" dirty="0"/>
        </a:p>
      </dgm:t>
    </dgm:pt>
    <dgm:pt modelId="{D1E57153-0D8D-41C1-8597-2AF81715BC76}" type="parTrans" cxnId="{B74C3681-5612-4FBF-8FD7-08A76BF00499}">
      <dgm:prSet/>
      <dgm:spPr/>
      <dgm:t>
        <a:bodyPr/>
        <a:lstStyle/>
        <a:p>
          <a:endParaRPr lang="en-US"/>
        </a:p>
      </dgm:t>
    </dgm:pt>
    <dgm:pt modelId="{5D182AD3-1561-41DA-8796-8B488D50C3A0}" type="sibTrans" cxnId="{B74C3681-5612-4FBF-8FD7-08A76BF00499}">
      <dgm:prSet/>
      <dgm:spPr/>
      <dgm:t>
        <a:bodyPr/>
        <a:lstStyle/>
        <a:p>
          <a:endParaRPr lang="en-US"/>
        </a:p>
      </dgm:t>
    </dgm:pt>
    <dgm:pt modelId="{63E55942-AA00-4716-A29C-8DAFDA353460}">
      <dgm:prSet/>
      <dgm:spPr/>
      <dgm:t>
        <a:bodyPr/>
        <a:lstStyle/>
        <a:p>
          <a:r>
            <a:rPr lang="en-US" dirty="0" smtClean="0"/>
            <a:t>Represent the internal and internally proficient technologists.</a:t>
          </a:r>
          <a:endParaRPr lang="en-US" dirty="0"/>
        </a:p>
      </dgm:t>
    </dgm:pt>
    <dgm:pt modelId="{4C6063A4-9C62-41FC-9B76-ACD7DDD0F3E5}" type="parTrans" cxnId="{80086F17-EEB5-4652-9204-D9FF5FFB5CA3}">
      <dgm:prSet/>
      <dgm:spPr/>
      <dgm:t>
        <a:bodyPr/>
        <a:lstStyle/>
        <a:p>
          <a:endParaRPr lang="en-US"/>
        </a:p>
      </dgm:t>
    </dgm:pt>
    <dgm:pt modelId="{97B84EDD-FC5B-4673-A183-1D0A8958FF0C}" type="sibTrans" cxnId="{80086F17-EEB5-4652-9204-D9FF5FFB5CA3}">
      <dgm:prSet/>
      <dgm:spPr/>
      <dgm:t>
        <a:bodyPr/>
        <a:lstStyle/>
        <a:p>
          <a:endParaRPr lang="en-US"/>
        </a:p>
      </dgm:t>
    </dgm:pt>
    <dgm:pt modelId="{B7DDA6B3-95BC-4481-8272-EC7E41F94E1B}">
      <dgm:prSet/>
      <dgm:spPr/>
      <dgm:t>
        <a:bodyPr/>
        <a:lstStyle/>
        <a:p>
          <a:r>
            <a:rPr lang="en-US" dirty="0" smtClean="0"/>
            <a:t>Actually write the code.</a:t>
          </a:r>
          <a:endParaRPr lang="en-US" dirty="0"/>
        </a:p>
      </dgm:t>
    </dgm:pt>
    <dgm:pt modelId="{2DA2ECF9-0777-4C87-B688-08491530D2CC}" type="parTrans" cxnId="{23F13297-1889-4E4D-A7DE-82C0EFBAB799}">
      <dgm:prSet/>
      <dgm:spPr/>
      <dgm:t>
        <a:bodyPr/>
        <a:lstStyle/>
        <a:p>
          <a:endParaRPr lang="en-US"/>
        </a:p>
      </dgm:t>
    </dgm:pt>
    <dgm:pt modelId="{71B52179-D0BA-472F-8D38-060D9D60E674}" type="sibTrans" cxnId="{23F13297-1889-4E4D-A7DE-82C0EFBAB799}">
      <dgm:prSet/>
      <dgm:spPr/>
      <dgm:t>
        <a:bodyPr/>
        <a:lstStyle/>
        <a:p>
          <a:endParaRPr lang="en-US"/>
        </a:p>
      </dgm:t>
    </dgm:pt>
    <dgm:pt modelId="{A07D2C56-7993-4F6E-B8AA-C53F13543060}">
      <dgm:prSet/>
      <dgm:spPr/>
      <dgm:t>
        <a:bodyPr/>
        <a:lstStyle/>
        <a:p>
          <a:r>
            <a:rPr lang="en-US" dirty="0" smtClean="0"/>
            <a:t>Bring in a perspective on functional capabilities and limitations of existing systems.</a:t>
          </a:r>
          <a:endParaRPr lang="en-US" dirty="0"/>
        </a:p>
      </dgm:t>
    </dgm:pt>
    <dgm:pt modelId="{A282F1FF-ABE5-415A-AEA3-1485ADF4AF3D}" type="parTrans" cxnId="{D98A4057-E542-4A89-AD89-D03DEFD6A11B}">
      <dgm:prSet/>
      <dgm:spPr/>
      <dgm:t>
        <a:bodyPr/>
        <a:lstStyle/>
        <a:p>
          <a:endParaRPr lang="en-US"/>
        </a:p>
      </dgm:t>
    </dgm:pt>
    <dgm:pt modelId="{FE211639-176E-4D35-B6F1-EC7D68553701}" type="sibTrans" cxnId="{D98A4057-E542-4A89-AD89-D03DEFD6A11B}">
      <dgm:prSet/>
      <dgm:spPr/>
      <dgm:t>
        <a:bodyPr/>
        <a:lstStyle/>
        <a:p>
          <a:endParaRPr lang="en-US"/>
        </a:p>
      </dgm:t>
    </dgm:pt>
    <dgm:pt modelId="{8C24E1C9-CBA3-45C8-B39A-A691D6838EA0}">
      <dgm:prSet/>
      <dgm:spPr/>
      <dgm:t>
        <a:bodyPr/>
        <a:lstStyle/>
        <a:p>
          <a:r>
            <a:rPr lang="en-US" dirty="0" smtClean="0"/>
            <a:t>Must have good interpersonal skills.</a:t>
          </a:r>
          <a:endParaRPr lang="en-US" dirty="0"/>
        </a:p>
      </dgm:t>
    </dgm:pt>
    <dgm:pt modelId="{51FD2516-298C-4CB4-9315-FDAFEE9BAFC1}" type="parTrans" cxnId="{3E9D1ED9-D130-4F04-865C-5F22198BB1F5}">
      <dgm:prSet/>
      <dgm:spPr/>
      <dgm:t>
        <a:bodyPr/>
        <a:lstStyle/>
        <a:p>
          <a:endParaRPr lang="en-US"/>
        </a:p>
      </dgm:t>
    </dgm:pt>
    <dgm:pt modelId="{D46F98A9-3F15-4742-988D-2C03FE2075E8}" type="sibTrans" cxnId="{3E9D1ED9-D130-4F04-865C-5F22198BB1F5}">
      <dgm:prSet/>
      <dgm:spPr/>
      <dgm:t>
        <a:bodyPr/>
        <a:lstStyle/>
        <a:p>
          <a:endParaRPr lang="en-US"/>
        </a:p>
      </dgm:t>
    </dgm:pt>
    <dgm:pt modelId="{675BCE90-1423-47D2-B05D-83807908E88E}">
      <dgm:prSet/>
      <dgm:spPr/>
      <dgm:t>
        <a:bodyPr/>
        <a:lstStyle/>
        <a:p>
          <a:r>
            <a:rPr lang="en-US" dirty="0" smtClean="0"/>
            <a:t>Must have strong team skills.</a:t>
          </a:r>
          <a:endParaRPr lang="en-US" dirty="0"/>
        </a:p>
      </dgm:t>
    </dgm:pt>
    <dgm:pt modelId="{1FC705D4-D4B7-484A-85A1-BD0C7E7052F2}" type="parTrans" cxnId="{11FE1416-09B6-472E-B9E6-A0C2CA00E308}">
      <dgm:prSet/>
      <dgm:spPr/>
      <dgm:t>
        <a:bodyPr/>
        <a:lstStyle/>
        <a:p>
          <a:endParaRPr lang="en-US"/>
        </a:p>
      </dgm:t>
    </dgm:pt>
    <dgm:pt modelId="{F45B6FB2-4589-4A2D-809E-D6BAD2D21F9E}" type="sibTrans" cxnId="{11FE1416-09B6-472E-B9E6-A0C2CA00E308}">
      <dgm:prSet/>
      <dgm:spPr/>
      <dgm:t>
        <a:bodyPr/>
        <a:lstStyle/>
        <a:p>
          <a:endParaRPr lang="en-US"/>
        </a:p>
      </dgm:t>
    </dgm:pt>
    <dgm:pt modelId="{1FEA026A-C63B-4743-8BBE-B544D5F9F103}">
      <dgm:prSet/>
      <dgm:spPr/>
      <dgm:t>
        <a:bodyPr/>
        <a:lstStyle/>
        <a:p>
          <a:r>
            <a:rPr lang="en-US" dirty="0" smtClean="0"/>
            <a:t>Must be willing to understand the perspectives brought in by other team members and actually incorporate them into the design.</a:t>
          </a:r>
          <a:endParaRPr lang="en-US" dirty="0"/>
        </a:p>
      </dgm:t>
    </dgm:pt>
    <dgm:pt modelId="{93770CA6-1CB5-4E20-819C-0ACCE771E412}" type="parTrans" cxnId="{EFB6D62C-7D9B-4D01-9F3C-A90FDF80933E}">
      <dgm:prSet/>
      <dgm:spPr/>
      <dgm:t>
        <a:bodyPr/>
        <a:lstStyle/>
        <a:p>
          <a:endParaRPr lang="en-US"/>
        </a:p>
      </dgm:t>
    </dgm:pt>
    <dgm:pt modelId="{4E433BC0-7C9C-4368-9330-950CF59B2A29}" type="sibTrans" cxnId="{EFB6D62C-7D9B-4D01-9F3C-A90FDF80933E}">
      <dgm:prSet/>
      <dgm:spPr/>
      <dgm:t>
        <a:bodyPr/>
        <a:lstStyle/>
        <a:p>
          <a:endParaRPr lang="en-US"/>
        </a:p>
      </dgm:t>
    </dgm:pt>
    <dgm:pt modelId="{4C8B651D-B63F-4368-8D21-C8CFB3329280}">
      <dgm:prSet/>
      <dgm:spPr/>
      <dgm:t>
        <a:bodyPr/>
        <a:lstStyle/>
        <a:p>
          <a:r>
            <a:rPr lang="en-US" dirty="0" smtClean="0"/>
            <a:t>Must be willing to learn.</a:t>
          </a:r>
          <a:endParaRPr lang="en-US" dirty="0"/>
        </a:p>
      </dgm:t>
    </dgm:pt>
    <dgm:pt modelId="{A6FE2599-7EAC-4E95-B127-70D726285DD3}" type="parTrans" cxnId="{9BFBEC41-F831-4C2F-9B7B-58D7F4229921}">
      <dgm:prSet/>
      <dgm:spPr/>
      <dgm:t>
        <a:bodyPr/>
        <a:lstStyle/>
        <a:p>
          <a:endParaRPr lang="en-US"/>
        </a:p>
      </dgm:t>
    </dgm:pt>
    <dgm:pt modelId="{FEA3777D-A92E-487F-923C-9A94F7896E54}" type="sibTrans" cxnId="{9BFBEC41-F831-4C2F-9B7B-58D7F4229921}">
      <dgm:prSet/>
      <dgm:spPr/>
      <dgm:t>
        <a:bodyPr/>
        <a:lstStyle/>
        <a:p>
          <a:endParaRPr lang="en-US"/>
        </a:p>
      </dgm:t>
    </dgm:pt>
    <dgm:pt modelId="{A0215873-BB77-4E19-AAF1-9500B63E8418}">
      <dgm:prSet/>
      <dgm:spPr/>
      <dgm:t>
        <a:bodyPr/>
        <a:lstStyle/>
        <a:p>
          <a:r>
            <a:rPr lang="en-US" dirty="0" smtClean="0"/>
            <a:t>Must be credible.</a:t>
          </a:r>
          <a:endParaRPr lang="en-US" dirty="0"/>
        </a:p>
      </dgm:t>
    </dgm:pt>
    <dgm:pt modelId="{03C2570B-58D7-4B1D-9B6B-3DCA703FA03A}" type="parTrans" cxnId="{F3E0F266-33A9-4387-AA88-8DD222D04AD2}">
      <dgm:prSet/>
      <dgm:spPr/>
      <dgm:t>
        <a:bodyPr/>
        <a:lstStyle/>
        <a:p>
          <a:endParaRPr lang="en-US"/>
        </a:p>
      </dgm:t>
    </dgm:pt>
    <dgm:pt modelId="{8D5DBEBD-B0A6-471E-ACAB-3484353055E0}" type="sibTrans" cxnId="{F3E0F266-33A9-4387-AA88-8DD222D04AD2}">
      <dgm:prSet/>
      <dgm:spPr/>
      <dgm:t>
        <a:bodyPr/>
        <a:lstStyle/>
        <a:p>
          <a:endParaRPr lang="en-US"/>
        </a:p>
      </dgm:t>
    </dgm:pt>
    <dgm:pt modelId="{B7ABF0BB-3101-488A-B4AF-6AA4E7016A00}">
      <dgm:prSet/>
      <dgm:spPr/>
      <dgm:t>
        <a:bodyPr/>
        <a:lstStyle/>
        <a:p>
          <a:r>
            <a:rPr lang="en-US" dirty="0" smtClean="0"/>
            <a:t>Must have an expansive  customer orientation.</a:t>
          </a:r>
          <a:endParaRPr lang="en-US" dirty="0"/>
        </a:p>
      </dgm:t>
    </dgm:pt>
    <dgm:pt modelId="{E592EC11-8151-45A4-B9F1-AD9E2546ED3F}" type="parTrans" cxnId="{1F6E82C6-BBF2-4C2C-9638-BFB67B47757C}">
      <dgm:prSet/>
      <dgm:spPr/>
      <dgm:t>
        <a:bodyPr/>
        <a:lstStyle/>
        <a:p>
          <a:endParaRPr lang="en-US"/>
        </a:p>
      </dgm:t>
    </dgm:pt>
    <dgm:pt modelId="{FCE4F226-534F-4CE1-BB9A-1700A7AB60B7}" type="sibTrans" cxnId="{1F6E82C6-BBF2-4C2C-9638-BFB67B47757C}">
      <dgm:prSet/>
      <dgm:spPr/>
      <dgm:t>
        <a:bodyPr/>
        <a:lstStyle/>
        <a:p>
          <a:endParaRPr lang="en-US"/>
        </a:p>
      </dgm:t>
    </dgm:pt>
    <dgm:pt modelId="{6341BDFD-A50F-4B5D-895A-6AA32E0ECF13}" type="pres">
      <dgm:prSet presAssocID="{1C9E3C00-AAA1-4827-9516-F260EDD3393D}" presName="linear" presStyleCnt="0">
        <dgm:presLayoutVars>
          <dgm:dir/>
          <dgm:animLvl val="lvl"/>
          <dgm:resizeHandles val="exact"/>
        </dgm:presLayoutVars>
      </dgm:prSet>
      <dgm:spPr/>
    </dgm:pt>
    <dgm:pt modelId="{292F9B7C-0499-4B87-9757-01F7E4219037}" type="pres">
      <dgm:prSet presAssocID="{EE3669EB-9800-4A4E-A367-8A8EDFB5A73D}" presName="parentLin" presStyleCnt="0"/>
      <dgm:spPr/>
    </dgm:pt>
    <dgm:pt modelId="{BC656CC7-6758-4483-B1B6-2B5E7B0AB574}" type="pres">
      <dgm:prSet presAssocID="{EE3669EB-9800-4A4E-A367-8A8EDFB5A73D}" presName="parentLeftMargin" presStyleLbl="node1" presStyleIdx="0" presStyleCnt="2"/>
      <dgm:spPr/>
    </dgm:pt>
    <dgm:pt modelId="{DF1B64BA-6FEF-4266-96EA-DE0C066D6923}" type="pres">
      <dgm:prSet presAssocID="{EE3669EB-9800-4A4E-A367-8A8EDFB5A73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E881342-C85B-4C41-AE9F-F858C1262672}" type="pres">
      <dgm:prSet presAssocID="{EE3669EB-9800-4A4E-A367-8A8EDFB5A73D}" presName="negativeSpace" presStyleCnt="0"/>
      <dgm:spPr/>
    </dgm:pt>
    <dgm:pt modelId="{EDDE6A16-E3B4-4BF3-9E7F-D39D4AB64EBD}" type="pres">
      <dgm:prSet presAssocID="{EE3669EB-9800-4A4E-A367-8A8EDFB5A73D}" presName="childText" presStyleLbl="conFgAcc1" presStyleIdx="0" presStyleCnt="2">
        <dgm:presLayoutVars>
          <dgm:bulletEnabled val="1"/>
        </dgm:presLayoutVars>
      </dgm:prSet>
      <dgm:spPr/>
    </dgm:pt>
    <dgm:pt modelId="{173B9FD1-F6D9-48B6-8367-C3DD6524436B}" type="pres">
      <dgm:prSet presAssocID="{C2435E51-F03C-485E-BC22-3A7CAFD3F194}" presName="spaceBetweenRectangles" presStyleCnt="0"/>
      <dgm:spPr/>
    </dgm:pt>
    <dgm:pt modelId="{3DF88AFE-AAD2-46E5-BAE8-EE430A2E1CCE}" type="pres">
      <dgm:prSet presAssocID="{8FD1A557-A3AE-4033-9E4B-109737654253}" presName="parentLin" presStyleCnt="0"/>
      <dgm:spPr/>
    </dgm:pt>
    <dgm:pt modelId="{5B3AF72D-E897-47C1-9DCA-F268E29DAB0A}" type="pres">
      <dgm:prSet presAssocID="{8FD1A557-A3AE-4033-9E4B-109737654253}" presName="parentLeftMargin" presStyleLbl="node1" presStyleIdx="0" presStyleCnt="2"/>
      <dgm:spPr/>
    </dgm:pt>
    <dgm:pt modelId="{86E8D362-24E0-4C10-9ED8-BFAAFC27768A}" type="pres">
      <dgm:prSet presAssocID="{8FD1A557-A3AE-4033-9E4B-10973765425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BB7A77D-9208-451C-9024-D83970D5AE41}" type="pres">
      <dgm:prSet presAssocID="{8FD1A557-A3AE-4033-9E4B-109737654253}" presName="negativeSpace" presStyleCnt="0"/>
      <dgm:spPr/>
    </dgm:pt>
    <dgm:pt modelId="{8441549F-7FC4-457E-9172-9F45B14A9704}" type="pres">
      <dgm:prSet presAssocID="{8FD1A557-A3AE-4033-9E4B-10973765425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98CB356-2E58-4E6F-96EA-7425951C2470}" type="presOf" srcId="{63E55942-AA00-4716-A29C-8DAFDA353460}" destId="{EDDE6A16-E3B4-4BF3-9E7F-D39D4AB64EBD}" srcOrd="0" destOrd="2" presId="urn:microsoft.com/office/officeart/2005/8/layout/list1"/>
    <dgm:cxn modelId="{5D75F60C-3579-4653-923D-5E6AD63FAA20}" type="presOf" srcId="{4FA2C07E-6A5B-4E21-832B-77FADB328EA1}" destId="{8441549F-7FC4-457E-9172-9F45B14A9704}" srcOrd="0" destOrd="0" presId="urn:microsoft.com/office/officeart/2005/8/layout/list1"/>
    <dgm:cxn modelId="{1F7EA84D-C618-4AF4-BAB4-3251225FD600}" type="presOf" srcId="{EE3669EB-9800-4A4E-A367-8A8EDFB5A73D}" destId="{DF1B64BA-6FEF-4266-96EA-DE0C066D6923}" srcOrd="1" destOrd="0" presId="urn:microsoft.com/office/officeart/2005/8/layout/list1"/>
    <dgm:cxn modelId="{3E9D1ED9-D130-4F04-865C-5F22198BB1F5}" srcId="{8FD1A557-A3AE-4033-9E4B-109737654253}" destId="{8C24E1C9-CBA3-45C8-B39A-A691D6838EA0}" srcOrd="1" destOrd="0" parTransId="{51FD2516-298C-4CB4-9315-FDAFEE9BAFC1}" sibTransId="{D46F98A9-3F15-4742-988D-2C03FE2075E8}"/>
    <dgm:cxn modelId="{80086F17-EEB5-4652-9204-D9FF5FFB5CA3}" srcId="{EE3669EB-9800-4A4E-A367-8A8EDFB5A73D}" destId="{63E55942-AA00-4716-A29C-8DAFDA353460}" srcOrd="2" destOrd="0" parTransId="{4C6063A4-9C62-41FC-9B76-ACD7DDD0F3E5}" sibTransId="{97B84EDD-FC5B-4673-A183-1D0A8958FF0C}"/>
    <dgm:cxn modelId="{C7A59375-0F10-4066-BC66-93076A095267}" type="presOf" srcId="{1FEA026A-C63B-4743-8BBE-B544D5F9F103}" destId="{8441549F-7FC4-457E-9172-9F45B14A9704}" srcOrd="0" destOrd="3" presId="urn:microsoft.com/office/officeart/2005/8/layout/list1"/>
    <dgm:cxn modelId="{FFADC20D-69B8-441F-BFBF-02943CA2363B}" type="presOf" srcId="{1C9E3C00-AAA1-4827-9516-F260EDD3393D}" destId="{6341BDFD-A50F-4B5D-895A-6AA32E0ECF13}" srcOrd="0" destOrd="0" presId="urn:microsoft.com/office/officeart/2005/8/layout/list1"/>
    <dgm:cxn modelId="{EFB6D62C-7D9B-4D01-9F3C-A90FDF80933E}" srcId="{8FD1A557-A3AE-4033-9E4B-109737654253}" destId="{1FEA026A-C63B-4743-8BBE-B544D5F9F103}" srcOrd="3" destOrd="0" parTransId="{93770CA6-1CB5-4E20-819C-0ACCE771E412}" sibTransId="{4E433BC0-7C9C-4368-9330-950CF59B2A29}"/>
    <dgm:cxn modelId="{23F13297-1889-4E4D-A7DE-82C0EFBAB799}" srcId="{EE3669EB-9800-4A4E-A367-8A8EDFB5A73D}" destId="{B7DDA6B3-95BC-4481-8272-EC7E41F94E1B}" srcOrd="3" destOrd="0" parTransId="{2DA2ECF9-0777-4C87-B688-08491530D2CC}" sibTransId="{71B52179-D0BA-472F-8D38-060D9D60E674}"/>
    <dgm:cxn modelId="{57ED5F2E-DE77-4B14-A301-5290809E90D5}" type="presOf" srcId="{B7DDA6B3-95BC-4481-8272-EC7E41F94E1B}" destId="{EDDE6A16-E3B4-4BF3-9E7F-D39D4AB64EBD}" srcOrd="0" destOrd="3" presId="urn:microsoft.com/office/officeart/2005/8/layout/list1"/>
    <dgm:cxn modelId="{B74C3681-5612-4FBF-8FD7-08A76BF00499}" srcId="{EE3669EB-9800-4A4E-A367-8A8EDFB5A73D}" destId="{2489F104-43DB-49DD-A04C-C85287EEBD85}" srcOrd="1" destOrd="0" parTransId="{D1E57153-0D8D-41C1-8597-2AF81715BC76}" sibTransId="{5D182AD3-1561-41DA-8796-8B488D50C3A0}"/>
    <dgm:cxn modelId="{01A5EFEE-E926-4B35-AB9A-813E7460296D}" type="presOf" srcId="{8FD1A557-A3AE-4033-9E4B-109737654253}" destId="{5B3AF72D-E897-47C1-9DCA-F268E29DAB0A}" srcOrd="0" destOrd="0" presId="urn:microsoft.com/office/officeart/2005/8/layout/list1"/>
    <dgm:cxn modelId="{11FE1416-09B6-472E-B9E6-A0C2CA00E308}" srcId="{8FD1A557-A3AE-4033-9E4B-109737654253}" destId="{675BCE90-1423-47D2-B05D-83807908E88E}" srcOrd="2" destOrd="0" parTransId="{1FC705D4-D4B7-484A-85A1-BD0C7E7052F2}" sibTransId="{F45B6FB2-4589-4A2D-809E-D6BAD2D21F9E}"/>
    <dgm:cxn modelId="{1F6E82C6-BBF2-4C2C-9638-BFB67B47757C}" srcId="{8FD1A557-A3AE-4033-9E4B-109737654253}" destId="{B7ABF0BB-3101-488A-B4AF-6AA4E7016A00}" srcOrd="6" destOrd="0" parTransId="{E592EC11-8151-45A4-B9F1-AD9E2546ED3F}" sibTransId="{FCE4F226-534F-4CE1-BB9A-1700A7AB60B7}"/>
    <dgm:cxn modelId="{83EECB04-136A-4B8F-B172-65721DD7DF06}" type="presOf" srcId="{8C24E1C9-CBA3-45C8-B39A-A691D6838EA0}" destId="{8441549F-7FC4-457E-9172-9F45B14A9704}" srcOrd="0" destOrd="1" presId="urn:microsoft.com/office/officeart/2005/8/layout/list1"/>
    <dgm:cxn modelId="{9CDADDF3-87B6-4B1D-BA9B-8116B0C312BA}" srcId="{8FD1A557-A3AE-4033-9E4B-109737654253}" destId="{4FA2C07E-6A5B-4E21-832B-77FADB328EA1}" srcOrd="0" destOrd="0" parTransId="{BDF53F05-6458-47D8-AF3A-05F4A9DB1BF2}" sibTransId="{073F4BEA-E5F5-47C6-8981-8A12B48F11EE}"/>
    <dgm:cxn modelId="{02FDD1CE-E7A9-4C3A-A51F-8796D1F55DCC}" type="presOf" srcId="{2489F104-43DB-49DD-A04C-C85287EEBD85}" destId="{EDDE6A16-E3B4-4BF3-9E7F-D39D4AB64EBD}" srcOrd="0" destOrd="1" presId="urn:microsoft.com/office/officeart/2005/8/layout/list1"/>
    <dgm:cxn modelId="{23356D4F-FF09-4E92-B665-06C66887E659}" type="presOf" srcId="{675BCE90-1423-47D2-B05D-83807908E88E}" destId="{8441549F-7FC4-457E-9172-9F45B14A9704}" srcOrd="0" destOrd="2" presId="urn:microsoft.com/office/officeart/2005/8/layout/list1"/>
    <dgm:cxn modelId="{31BE8FB9-C1BA-48D3-A9C1-D8438D028B2C}" srcId="{1C9E3C00-AAA1-4827-9516-F260EDD3393D}" destId="{EE3669EB-9800-4A4E-A367-8A8EDFB5A73D}" srcOrd="0" destOrd="0" parTransId="{4502ECC0-082F-48C9-9558-9AD9F9842C25}" sibTransId="{C2435E51-F03C-485E-BC22-3A7CAFD3F194}"/>
    <dgm:cxn modelId="{246BCDA2-C510-47BE-8CC5-AFA7F13E7D29}" type="presOf" srcId="{8FD1A557-A3AE-4033-9E4B-109737654253}" destId="{86E8D362-24E0-4C10-9ED8-BFAAFC27768A}" srcOrd="1" destOrd="0" presId="urn:microsoft.com/office/officeart/2005/8/layout/list1"/>
    <dgm:cxn modelId="{76C6D934-C4F2-4BA5-A626-4B01AE553DE6}" type="presOf" srcId="{A0215873-BB77-4E19-AAF1-9500B63E8418}" destId="{8441549F-7FC4-457E-9172-9F45B14A9704}" srcOrd="0" destOrd="5" presId="urn:microsoft.com/office/officeart/2005/8/layout/list1"/>
    <dgm:cxn modelId="{F3E0F266-33A9-4387-AA88-8DD222D04AD2}" srcId="{8FD1A557-A3AE-4033-9E4B-109737654253}" destId="{A0215873-BB77-4E19-AAF1-9500B63E8418}" srcOrd="5" destOrd="0" parTransId="{03C2570B-58D7-4B1D-9B6B-3DCA703FA03A}" sibTransId="{8D5DBEBD-B0A6-471E-ACAB-3484353055E0}"/>
    <dgm:cxn modelId="{9BFBEC41-F831-4C2F-9B7B-58D7F4229921}" srcId="{8FD1A557-A3AE-4033-9E4B-109737654253}" destId="{4C8B651D-B63F-4368-8D21-C8CFB3329280}" srcOrd="4" destOrd="0" parTransId="{A6FE2599-7EAC-4E95-B127-70D726285DD3}" sibTransId="{FEA3777D-A92E-487F-923C-9A94F7896E54}"/>
    <dgm:cxn modelId="{8010CA0C-55CB-453F-B562-4B32FBFD2ED2}" srcId="{EE3669EB-9800-4A4E-A367-8A8EDFB5A73D}" destId="{DB0992E7-B35B-4BC4-BB81-60149741398F}" srcOrd="0" destOrd="0" parTransId="{23E74772-0A08-4F10-9F2F-F41106992E88}" sibTransId="{DA75CEEE-0B33-42AF-B818-DAF4A734DAEA}"/>
    <dgm:cxn modelId="{95B28B95-A822-4D9F-B3E6-9AD5DA9FDE55}" type="presOf" srcId="{EE3669EB-9800-4A4E-A367-8A8EDFB5A73D}" destId="{BC656CC7-6758-4483-B1B6-2B5E7B0AB574}" srcOrd="0" destOrd="0" presId="urn:microsoft.com/office/officeart/2005/8/layout/list1"/>
    <dgm:cxn modelId="{5114BA9C-E7CE-4794-B73C-D3B4B58EF2C0}" srcId="{1C9E3C00-AAA1-4827-9516-F260EDD3393D}" destId="{8FD1A557-A3AE-4033-9E4B-109737654253}" srcOrd="1" destOrd="0" parTransId="{9E6A27D8-7874-4532-A04B-B0E2961980F7}" sibTransId="{B969B15F-7EE1-40DF-A065-D36953DC1D9B}"/>
    <dgm:cxn modelId="{E91EB08F-0055-4607-B190-88CEC55E3C5C}" type="presOf" srcId="{4C8B651D-B63F-4368-8D21-C8CFB3329280}" destId="{8441549F-7FC4-457E-9172-9F45B14A9704}" srcOrd="0" destOrd="4" presId="urn:microsoft.com/office/officeart/2005/8/layout/list1"/>
    <dgm:cxn modelId="{5BD3F97E-1DD1-40EE-B62E-16F2A578C92E}" type="presOf" srcId="{A07D2C56-7993-4F6E-B8AA-C53F13543060}" destId="{EDDE6A16-E3B4-4BF3-9E7F-D39D4AB64EBD}" srcOrd="0" destOrd="4" presId="urn:microsoft.com/office/officeart/2005/8/layout/list1"/>
    <dgm:cxn modelId="{99024C0C-CEAD-44AB-BD81-564E5F4A2D12}" type="presOf" srcId="{DB0992E7-B35B-4BC4-BB81-60149741398F}" destId="{EDDE6A16-E3B4-4BF3-9E7F-D39D4AB64EBD}" srcOrd="0" destOrd="0" presId="urn:microsoft.com/office/officeart/2005/8/layout/list1"/>
    <dgm:cxn modelId="{CBA4E7C4-3367-4D7C-9EED-9A68FACF3F05}" type="presOf" srcId="{B7ABF0BB-3101-488A-B4AF-6AA4E7016A00}" destId="{8441549F-7FC4-457E-9172-9F45B14A9704}" srcOrd="0" destOrd="6" presId="urn:microsoft.com/office/officeart/2005/8/layout/list1"/>
    <dgm:cxn modelId="{D98A4057-E542-4A89-AD89-D03DEFD6A11B}" srcId="{EE3669EB-9800-4A4E-A367-8A8EDFB5A73D}" destId="{A07D2C56-7993-4F6E-B8AA-C53F13543060}" srcOrd="4" destOrd="0" parTransId="{A282F1FF-ABE5-415A-AEA3-1485ADF4AF3D}" sibTransId="{FE211639-176E-4D35-B6F1-EC7D68553701}"/>
    <dgm:cxn modelId="{0A93C4BA-7798-409E-BBEA-E68491EE3A37}" type="presParOf" srcId="{6341BDFD-A50F-4B5D-895A-6AA32E0ECF13}" destId="{292F9B7C-0499-4B87-9757-01F7E4219037}" srcOrd="0" destOrd="0" presId="urn:microsoft.com/office/officeart/2005/8/layout/list1"/>
    <dgm:cxn modelId="{F41BBD81-D9F0-45C0-A3C2-6F3D118DEFA5}" type="presParOf" srcId="{292F9B7C-0499-4B87-9757-01F7E4219037}" destId="{BC656CC7-6758-4483-B1B6-2B5E7B0AB574}" srcOrd="0" destOrd="0" presId="urn:microsoft.com/office/officeart/2005/8/layout/list1"/>
    <dgm:cxn modelId="{1E744980-FDDC-4E14-87F9-D4E006B18709}" type="presParOf" srcId="{292F9B7C-0499-4B87-9757-01F7E4219037}" destId="{DF1B64BA-6FEF-4266-96EA-DE0C066D6923}" srcOrd="1" destOrd="0" presId="urn:microsoft.com/office/officeart/2005/8/layout/list1"/>
    <dgm:cxn modelId="{90E9D710-0A67-46CC-8F57-F896060D1F80}" type="presParOf" srcId="{6341BDFD-A50F-4B5D-895A-6AA32E0ECF13}" destId="{EE881342-C85B-4C41-AE9F-F858C1262672}" srcOrd="1" destOrd="0" presId="urn:microsoft.com/office/officeart/2005/8/layout/list1"/>
    <dgm:cxn modelId="{A299C1DC-1306-4DB8-B61B-56425348BD39}" type="presParOf" srcId="{6341BDFD-A50F-4B5D-895A-6AA32E0ECF13}" destId="{EDDE6A16-E3B4-4BF3-9E7F-D39D4AB64EBD}" srcOrd="2" destOrd="0" presId="urn:microsoft.com/office/officeart/2005/8/layout/list1"/>
    <dgm:cxn modelId="{64F7CA97-502B-4AFF-938A-E7473A8B25F6}" type="presParOf" srcId="{6341BDFD-A50F-4B5D-895A-6AA32E0ECF13}" destId="{173B9FD1-F6D9-48B6-8367-C3DD6524436B}" srcOrd="3" destOrd="0" presId="urn:microsoft.com/office/officeart/2005/8/layout/list1"/>
    <dgm:cxn modelId="{68ED89CF-7A79-4867-A249-7506670B8D22}" type="presParOf" srcId="{6341BDFD-A50F-4B5D-895A-6AA32E0ECF13}" destId="{3DF88AFE-AAD2-46E5-BAE8-EE430A2E1CCE}" srcOrd="4" destOrd="0" presId="urn:microsoft.com/office/officeart/2005/8/layout/list1"/>
    <dgm:cxn modelId="{D4ABAAB6-3CC4-46EF-80A8-73A5848DF9A8}" type="presParOf" srcId="{3DF88AFE-AAD2-46E5-BAE8-EE430A2E1CCE}" destId="{5B3AF72D-E897-47C1-9DCA-F268E29DAB0A}" srcOrd="0" destOrd="0" presId="urn:microsoft.com/office/officeart/2005/8/layout/list1"/>
    <dgm:cxn modelId="{DF29FAEC-D9C8-43B6-B7C7-0BCBBD0E0E2F}" type="presParOf" srcId="{3DF88AFE-AAD2-46E5-BAE8-EE430A2E1CCE}" destId="{86E8D362-24E0-4C10-9ED8-BFAAFC27768A}" srcOrd="1" destOrd="0" presId="urn:microsoft.com/office/officeart/2005/8/layout/list1"/>
    <dgm:cxn modelId="{A94F45AB-E25C-4802-9664-A53F79308EDE}" type="presParOf" srcId="{6341BDFD-A50F-4B5D-895A-6AA32E0ECF13}" destId="{1BB7A77D-9208-451C-9024-D83970D5AE41}" srcOrd="5" destOrd="0" presId="urn:microsoft.com/office/officeart/2005/8/layout/list1"/>
    <dgm:cxn modelId="{C2932B26-674E-400E-899C-A17F5F104B83}" type="presParOf" srcId="{6341BDFD-A50F-4B5D-895A-6AA32E0ECF13}" destId="{8441549F-7FC4-457E-9172-9F45B14A970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5EDB84-88AB-4FD3-AF4C-E2A512231F12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22B9A8-ABD0-4F30-8EC8-90DF3E3224C9}">
      <dgm:prSet phldrT="[Text]"/>
      <dgm:spPr/>
      <dgm:t>
        <a:bodyPr/>
        <a:lstStyle/>
        <a:p>
          <a:r>
            <a:rPr lang="en-US" dirty="0" smtClean="0"/>
            <a:t>Role in the Knowledge Management Project</a:t>
          </a:r>
          <a:endParaRPr lang="en-US" dirty="0"/>
        </a:p>
      </dgm:t>
    </dgm:pt>
    <dgm:pt modelId="{D933E3F2-9EA4-4A2A-9650-7EFA6F511867}" type="parTrans" cxnId="{233879E6-3CEE-4FB8-8B68-CE73699A6281}">
      <dgm:prSet/>
      <dgm:spPr/>
      <dgm:t>
        <a:bodyPr/>
        <a:lstStyle/>
        <a:p>
          <a:endParaRPr lang="en-US"/>
        </a:p>
      </dgm:t>
    </dgm:pt>
    <dgm:pt modelId="{AA9087F0-1BFB-40CA-8C76-5ADCFF3382E4}" type="sibTrans" cxnId="{233879E6-3CEE-4FB8-8B68-CE73699A6281}">
      <dgm:prSet/>
      <dgm:spPr/>
      <dgm:t>
        <a:bodyPr/>
        <a:lstStyle/>
        <a:p>
          <a:endParaRPr lang="en-US"/>
        </a:p>
      </dgm:t>
    </dgm:pt>
    <dgm:pt modelId="{AA92CA0C-6551-491C-BED3-A3526E998B70}">
      <dgm:prSet phldrT="[Text]" custT="1"/>
      <dgm:spPr/>
      <dgm:t>
        <a:bodyPr/>
        <a:lstStyle/>
        <a:p>
          <a:r>
            <a:rPr lang="en-US" sz="1600" dirty="0" smtClean="0"/>
            <a:t>Support the legitimacy of the project.</a:t>
          </a:r>
          <a:endParaRPr lang="en-US" sz="1600" dirty="0"/>
        </a:p>
      </dgm:t>
    </dgm:pt>
    <dgm:pt modelId="{8FB9669C-D115-4E00-85C1-9E5DE934C1A4}" type="parTrans" cxnId="{2BE7F7CF-92DB-4761-898A-208CAFE80485}">
      <dgm:prSet/>
      <dgm:spPr/>
      <dgm:t>
        <a:bodyPr/>
        <a:lstStyle/>
        <a:p>
          <a:endParaRPr lang="en-US"/>
        </a:p>
      </dgm:t>
    </dgm:pt>
    <dgm:pt modelId="{E8B5FEC8-EBDA-4E0F-8181-B4A86D9E433C}" type="sibTrans" cxnId="{2BE7F7CF-92DB-4761-898A-208CAFE80485}">
      <dgm:prSet/>
      <dgm:spPr/>
      <dgm:t>
        <a:bodyPr/>
        <a:lstStyle/>
        <a:p>
          <a:endParaRPr lang="en-US"/>
        </a:p>
      </dgm:t>
    </dgm:pt>
    <dgm:pt modelId="{39713C6F-31E5-4503-885E-C5208429B875}">
      <dgm:prSet phldrT="[Text]" custT="1"/>
      <dgm:spPr/>
      <dgm:t>
        <a:bodyPr/>
        <a:lstStyle/>
        <a:p>
          <a:r>
            <a:rPr lang="en-US" sz="2400" dirty="0" smtClean="0"/>
            <a:t>Characteristics Strongly Desired</a:t>
          </a:r>
          <a:endParaRPr lang="en-US" sz="2400" dirty="0"/>
        </a:p>
      </dgm:t>
    </dgm:pt>
    <dgm:pt modelId="{6650FF41-E81A-430F-8746-C173F95ECD9C}" type="parTrans" cxnId="{86AC084B-6F32-4F34-98ED-2699B5AFFBA3}">
      <dgm:prSet/>
      <dgm:spPr/>
      <dgm:t>
        <a:bodyPr/>
        <a:lstStyle/>
        <a:p>
          <a:endParaRPr lang="en-US"/>
        </a:p>
      </dgm:t>
    </dgm:pt>
    <dgm:pt modelId="{7ED0DBDC-F2D3-41CE-9EE3-2FE99D745A6A}" type="sibTrans" cxnId="{86AC084B-6F32-4F34-98ED-2699B5AFFBA3}">
      <dgm:prSet/>
      <dgm:spPr/>
      <dgm:t>
        <a:bodyPr/>
        <a:lstStyle/>
        <a:p>
          <a:endParaRPr lang="en-US"/>
        </a:p>
      </dgm:t>
    </dgm:pt>
    <dgm:pt modelId="{410FC379-FAAE-4BAB-B2BB-C151CEE1F3DF}">
      <dgm:prSet phldrT="[Text]"/>
      <dgm:spPr/>
      <dgm:t>
        <a:bodyPr/>
        <a:lstStyle/>
        <a:p>
          <a:r>
            <a:rPr lang="en-US" sz="1200" dirty="0" smtClean="0"/>
            <a:t>Understand the management and strategic processes.</a:t>
          </a:r>
          <a:endParaRPr lang="en-US" sz="1200" dirty="0"/>
        </a:p>
      </dgm:t>
    </dgm:pt>
    <dgm:pt modelId="{99A1BD4E-43E0-44A0-B902-B0D3F1F751D7}" type="parTrans" cxnId="{6F971565-DE53-4495-AA84-A0F52B59146F}">
      <dgm:prSet/>
      <dgm:spPr/>
      <dgm:t>
        <a:bodyPr/>
        <a:lstStyle/>
        <a:p>
          <a:endParaRPr lang="en-US"/>
        </a:p>
      </dgm:t>
    </dgm:pt>
    <dgm:pt modelId="{40437627-1B8E-4714-A332-486414BD8026}" type="sibTrans" cxnId="{6F971565-DE53-4495-AA84-A0F52B59146F}">
      <dgm:prSet/>
      <dgm:spPr/>
      <dgm:t>
        <a:bodyPr/>
        <a:lstStyle/>
        <a:p>
          <a:endParaRPr lang="en-US"/>
        </a:p>
      </dgm:t>
    </dgm:pt>
    <dgm:pt modelId="{25DE4C7E-671F-4339-8AF1-022D9829BD93}">
      <dgm:prSet custT="1"/>
      <dgm:spPr/>
      <dgm:t>
        <a:bodyPr/>
        <a:lstStyle/>
        <a:p>
          <a:r>
            <a:rPr lang="en-US" sz="1600" dirty="0" smtClean="0"/>
            <a:t>Bring in vision that correlates with the overall companywide vision.</a:t>
          </a:r>
          <a:endParaRPr lang="en-US" sz="1600" dirty="0"/>
        </a:p>
      </dgm:t>
    </dgm:pt>
    <dgm:pt modelId="{0F813D58-AFFB-475F-B4AD-27BB40F4DD20}" type="parTrans" cxnId="{B95EAF1E-448C-469A-8E0D-CD06755068F3}">
      <dgm:prSet/>
      <dgm:spPr/>
      <dgm:t>
        <a:bodyPr/>
        <a:lstStyle/>
        <a:p>
          <a:endParaRPr lang="en-US"/>
        </a:p>
      </dgm:t>
    </dgm:pt>
    <dgm:pt modelId="{6CA0E7D7-FECC-436D-9EEB-90BAD853291D}" type="sibTrans" cxnId="{B95EAF1E-448C-469A-8E0D-CD06755068F3}">
      <dgm:prSet/>
      <dgm:spPr/>
      <dgm:t>
        <a:bodyPr/>
        <a:lstStyle/>
        <a:p>
          <a:endParaRPr lang="en-US"/>
        </a:p>
      </dgm:t>
    </dgm:pt>
    <dgm:pt modelId="{657C7885-340A-4EC5-A100-6D743DF41188}">
      <dgm:prSet custT="1"/>
      <dgm:spPr/>
      <dgm:t>
        <a:bodyPr/>
        <a:lstStyle/>
        <a:p>
          <a:r>
            <a:rPr lang="en-US" sz="1600" dirty="0" smtClean="0"/>
            <a:t>Serve on steering committees (if needed).</a:t>
          </a:r>
          <a:endParaRPr lang="en-US" sz="1600" dirty="0"/>
        </a:p>
      </dgm:t>
    </dgm:pt>
    <dgm:pt modelId="{5F3620EF-D275-49A6-B927-02C070DD6850}" type="parTrans" cxnId="{E4CD8CCB-E78A-46AD-82AF-0E432131D89B}">
      <dgm:prSet/>
      <dgm:spPr/>
      <dgm:t>
        <a:bodyPr/>
        <a:lstStyle/>
        <a:p>
          <a:endParaRPr lang="en-US"/>
        </a:p>
      </dgm:t>
    </dgm:pt>
    <dgm:pt modelId="{387DC15C-36F7-4146-A345-F3526412695E}" type="sibTrans" cxnId="{E4CD8CCB-E78A-46AD-82AF-0E432131D89B}">
      <dgm:prSet/>
      <dgm:spPr/>
      <dgm:t>
        <a:bodyPr/>
        <a:lstStyle/>
        <a:p>
          <a:endParaRPr lang="en-US"/>
        </a:p>
      </dgm:t>
    </dgm:pt>
    <dgm:pt modelId="{770057CB-8906-4FDA-93D6-2058B0332875}">
      <dgm:prSet custT="1"/>
      <dgm:spPr/>
      <dgm:t>
        <a:bodyPr/>
        <a:lstStyle/>
        <a:p>
          <a:r>
            <a:rPr lang="en-US" sz="1600" dirty="0" smtClean="0"/>
            <a:t>Commit the resources needed.</a:t>
          </a:r>
        </a:p>
      </dgm:t>
    </dgm:pt>
    <dgm:pt modelId="{A4D1006F-9C3D-496A-A058-23B0F7F69871}" type="parTrans" cxnId="{FF80944F-8891-4B65-AF39-27C3B87F83F3}">
      <dgm:prSet/>
      <dgm:spPr/>
      <dgm:t>
        <a:bodyPr/>
        <a:lstStyle/>
        <a:p>
          <a:endParaRPr lang="en-US"/>
        </a:p>
      </dgm:t>
    </dgm:pt>
    <dgm:pt modelId="{4FD79F82-BED0-4B53-B67E-62B12B85207D}" type="sibTrans" cxnId="{FF80944F-8891-4B65-AF39-27C3B87F83F3}">
      <dgm:prSet/>
      <dgm:spPr/>
      <dgm:t>
        <a:bodyPr/>
        <a:lstStyle/>
        <a:p>
          <a:endParaRPr lang="en-US"/>
        </a:p>
      </dgm:t>
    </dgm:pt>
    <dgm:pt modelId="{25D8ABE6-A61C-424F-ADD8-8E82B4ED6AB6}">
      <dgm:prSet/>
      <dgm:spPr/>
      <dgm:t>
        <a:bodyPr/>
        <a:lstStyle/>
        <a:p>
          <a:r>
            <a:rPr lang="en-US" sz="1200" dirty="0" smtClean="0"/>
            <a:t>Must be credible.</a:t>
          </a:r>
          <a:endParaRPr lang="en-US" sz="1200" dirty="0"/>
        </a:p>
      </dgm:t>
    </dgm:pt>
    <dgm:pt modelId="{40542EE9-EDC8-4D78-8036-7A069947E70A}" type="parTrans" cxnId="{0142D1F0-FDB1-46DB-ACC0-39F188A6EA1B}">
      <dgm:prSet/>
      <dgm:spPr/>
      <dgm:t>
        <a:bodyPr/>
        <a:lstStyle/>
        <a:p>
          <a:endParaRPr lang="en-US"/>
        </a:p>
      </dgm:t>
    </dgm:pt>
    <dgm:pt modelId="{7E20D78D-602F-454C-8F2A-B593D53419D8}" type="sibTrans" cxnId="{0142D1F0-FDB1-46DB-ACC0-39F188A6EA1B}">
      <dgm:prSet/>
      <dgm:spPr/>
      <dgm:t>
        <a:bodyPr/>
        <a:lstStyle/>
        <a:p>
          <a:endParaRPr lang="en-US"/>
        </a:p>
      </dgm:t>
    </dgm:pt>
    <dgm:pt modelId="{4946E5A4-F85F-4594-A167-EBCC768EFAB5}">
      <dgm:prSet/>
      <dgm:spPr/>
      <dgm:t>
        <a:bodyPr/>
        <a:lstStyle/>
        <a:p>
          <a:r>
            <a:rPr lang="en-US" sz="1200" dirty="0" smtClean="0"/>
            <a:t>Must have a strong leadership position that almost everyone on the team accepts.</a:t>
          </a:r>
          <a:endParaRPr lang="en-US" sz="1200" dirty="0"/>
        </a:p>
      </dgm:t>
    </dgm:pt>
    <dgm:pt modelId="{7AC7E3DF-9373-47E1-B018-BE895ECDBF92}" type="parTrans" cxnId="{E324E4B8-7E3A-49E7-B4AC-33A36D4AF07D}">
      <dgm:prSet/>
      <dgm:spPr/>
      <dgm:t>
        <a:bodyPr/>
        <a:lstStyle/>
        <a:p>
          <a:endParaRPr lang="en-US"/>
        </a:p>
      </dgm:t>
    </dgm:pt>
    <dgm:pt modelId="{AEE6459E-D4CC-4C71-977C-4A834A599B4B}" type="sibTrans" cxnId="{E324E4B8-7E3A-49E7-B4AC-33A36D4AF07D}">
      <dgm:prSet/>
      <dgm:spPr/>
      <dgm:t>
        <a:bodyPr/>
        <a:lstStyle/>
        <a:p>
          <a:endParaRPr lang="en-US"/>
        </a:p>
      </dgm:t>
    </dgm:pt>
    <dgm:pt modelId="{7D070F58-DAFA-4B54-9348-9676C0621D38}">
      <dgm:prSet custT="1"/>
      <dgm:spPr/>
      <dgm:t>
        <a:bodyPr/>
        <a:lstStyle/>
        <a:p>
          <a:r>
            <a:rPr lang="en-US" sz="1200" dirty="0" smtClean="0"/>
            <a:t>Must have a clear idea of the </a:t>
          </a:r>
          <a:r>
            <a:rPr lang="en-US" sz="1400" dirty="0" smtClean="0"/>
            <a:t>bigger</a:t>
          </a:r>
          <a:r>
            <a:rPr lang="en-US" sz="1200" dirty="0" smtClean="0"/>
            <a:t> picture of where knowledge leveraging should take the company.</a:t>
          </a:r>
        </a:p>
      </dgm:t>
    </dgm:pt>
    <dgm:pt modelId="{B896BDB2-1A2C-407D-8E28-372E66E464D4}" type="parTrans" cxnId="{B807B315-711A-41BB-9F05-C6BAC806F036}">
      <dgm:prSet/>
      <dgm:spPr/>
      <dgm:t>
        <a:bodyPr/>
        <a:lstStyle/>
        <a:p>
          <a:endParaRPr lang="en-US"/>
        </a:p>
      </dgm:t>
    </dgm:pt>
    <dgm:pt modelId="{F5823313-00B8-4EE7-B01D-DF82035A85F3}" type="sibTrans" cxnId="{B807B315-711A-41BB-9F05-C6BAC806F036}">
      <dgm:prSet/>
      <dgm:spPr/>
      <dgm:t>
        <a:bodyPr/>
        <a:lstStyle/>
        <a:p>
          <a:endParaRPr lang="en-US"/>
        </a:p>
      </dgm:t>
    </dgm:pt>
    <dgm:pt modelId="{B32DA953-70D2-4CC0-A481-E08BC95B6E4C}">
      <dgm:prSet/>
      <dgm:spPr/>
      <dgm:t>
        <a:bodyPr/>
        <a:lstStyle/>
        <a:p>
          <a:r>
            <a:rPr lang="en-US" sz="1200" dirty="0" smtClean="0"/>
            <a:t>Must "eat their own dog food," that is, they must themselves believe what they say.</a:t>
          </a:r>
        </a:p>
      </dgm:t>
    </dgm:pt>
    <dgm:pt modelId="{7188FE21-4561-4D80-A9BF-917AF6BD7C99}" type="parTrans" cxnId="{63666C75-6C85-481E-8CE6-E7A9DA45B555}">
      <dgm:prSet/>
      <dgm:spPr/>
      <dgm:t>
        <a:bodyPr/>
        <a:lstStyle/>
        <a:p>
          <a:endParaRPr lang="en-US"/>
        </a:p>
      </dgm:t>
    </dgm:pt>
    <dgm:pt modelId="{A6A62E99-7D0E-44D3-9499-3E83B76FC6D2}" type="sibTrans" cxnId="{63666C75-6C85-481E-8CE6-E7A9DA45B555}">
      <dgm:prSet/>
      <dgm:spPr/>
      <dgm:t>
        <a:bodyPr/>
        <a:lstStyle/>
        <a:p>
          <a:endParaRPr lang="en-US"/>
        </a:p>
      </dgm:t>
    </dgm:pt>
    <dgm:pt modelId="{0CEAB3FF-7374-4C5D-B259-A0312511B67A}">
      <dgm:prSet/>
      <dgm:spPr/>
      <dgm:t>
        <a:bodyPr/>
        <a:lstStyle/>
        <a:p>
          <a:r>
            <a:rPr lang="en-US" sz="1200" dirty="0" smtClean="0"/>
            <a:t>Need to be thoroughly convinced of the worth of the project.</a:t>
          </a:r>
        </a:p>
      </dgm:t>
    </dgm:pt>
    <dgm:pt modelId="{B61CF5F0-AE3C-4B9C-AFBC-333116D4A615}" type="parTrans" cxnId="{E4A8703B-62E2-4A44-A66B-C9C4B422B225}">
      <dgm:prSet/>
      <dgm:spPr/>
      <dgm:t>
        <a:bodyPr/>
        <a:lstStyle/>
        <a:p>
          <a:endParaRPr lang="en-US"/>
        </a:p>
      </dgm:t>
    </dgm:pt>
    <dgm:pt modelId="{D8628C60-A0C2-48DE-88BF-9F27331F9E90}" type="sibTrans" cxnId="{E4A8703B-62E2-4A44-A66B-C9C4B422B225}">
      <dgm:prSet/>
      <dgm:spPr/>
      <dgm:t>
        <a:bodyPr/>
        <a:lstStyle/>
        <a:p>
          <a:endParaRPr lang="en-US"/>
        </a:p>
      </dgm:t>
    </dgm:pt>
    <dgm:pt modelId="{3949690A-A852-4C4E-B19B-BD0E008EFCD7}" type="pres">
      <dgm:prSet presAssocID="{C25EDB84-88AB-4FD3-AF4C-E2A512231F12}" presName="diagram" presStyleCnt="0">
        <dgm:presLayoutVars>
          <dgm:dir/>
          <dgm:animLvl val="lvl"/>
          <dgm:resizeHandles val="exact"/>
        </dgm:presLayoutVars>
      </dgm:prSet>
      <dgm:spPr/>
    </dgm:pt>
    <dgm:pt modelId="{800DFD10-5CA3-4B60-BFE4-B5167B9C1666}" type="pres">
      <dgm:prSet presAssocID="{0722B9A8-ABD0-4F30-8EC8-90DF3E3224C9}" presName="compNode" presStyleCnt="0"/>
      <dgm:spPr/>
    </dgm:pt>
    <dgm:pt modelId="{0FE396B0-8C67-4648-9FED-F3080CB02500}" type="pres">
      <dgm:prSet presAssocID="{0722B9A8-ABD0-4F30-8EC8-90DF3E3224C9}" presName="childRect" presStyleLbl="bgAcc1" presStyleIdx="0" presStyleCnt="2">
        <dgm:presLayoutVars>
          <dgm:bulletEnabled val="1"/>
        </dgm:presLayoutVars>
      </dgm:prSet>
      <dgm:spPr/>
    </dgm:pt>
    <dgm:pt modelId="{22300796-C873-45F5-9EC9-90528C3C5C63}" type="pres">
      <dgm:prSet presAssocID="{0722B9A8-ABD0-4F30-8EC8-90DF3E3224C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0DF6F2A-E72D-4B14-9AE2-30DA6CCE9DB5}" type="pres">
      <dgm:prSet presAssocID="{0722B9A8-ABD0-4F30-8EC8-90DF3E3224C9}" presName="parentRect" presStyleLbl="alignNode1" presStyleIdx="0" presStyleCnt="2"/>
      <dgm:spPr/>
    </dgm:pt>
    <dgm:pt modelId="{3846ECF5-98DC-46FF-892E-0317C61195D5}" type="pres">
      <dgm:prSet presAssocID="{0722B9A8-ABD0-4F30-8EC8-90DF3E3224C9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F964AB70-B923-414F-8AB5-7CD53F0987EF}" type="pres">
      <dgm:prSet presAssocID="{AA9087F0-1BFB-40CA-8C76-5ADCFF3382E4}" presName="sibTrans" presStyleLbl="sibTrans2D1" presStyleIdx="0" presStyleCnt="0"/>
      <dgm:spPr/>
    </dgm:pt>
    <dgm:pt modelId="{F55E9E32-0548-4DF7-AE59-14F678C6FB8A}" type="pres">
      <dgm:prSet presAssocID="{39713C6F-31E5-4503-885E-C5208429B875}" presName="compNode" presStyleCnt="0"/>
      <dgm:spPr/>
    </dgm:pt>
    <dgm:pt modelId="{998D494F-9FC0-4C56-A38B-F7E85F6FFF03}" type="pres">
      <dgm:prSet presAssocID="{39713C6F-31E5-4503-885E-C5208429B875}" presName="childRect" presStyleLbl="bgAcc1" presStyleIdx="1" presStyleCnt="2">
        <dgm:presLayoutVars>
          <dgm:bulletEnabled val="1"/>
        </dgm:presLayoutVars>
      </dgm:prSet>
      <dgm:spPr/>
    </dgm:pt>
    <dgm:pt modelId="{3ED7934A-F93B-4B6E-B9E8-7D8E7783CFC8}" type="pres">
      <dgm:prSet presAssocID="{39713C6F-31E5-4503-885E-C5208429B87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BBA8E3F-6D4F-45C4-B5BB-82DCFF5C8CB5}" type="pres">
      <dgm:prSet presAssocID="{39713C6F-31E5-4503-885E-C5208429B875}" presName="parentRect" presStyleLbl="alignNode1" presStyleIdx="1" presStyleCnt="2"/>
      <dgm:spPr/>
    </dgm:pt>
    <dgm:pt modelId="{4E31296A-8231-4850-AA0B-541BCE602022}" type="pres">
      <dgm:prSet presAssocID="{39713C6F-31E5-4503-885E-C5208429B875}" presName="adorn" presStyleLbl="fgAccFollow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8D86ADED-45FA-4788-BB51-59E268DBF3EB}" type="presOf" srcId="{410FC379-FAAE-4BAB-B2BB-C151CEE1F3DF}" destId="{998D494F-9FC0-4C56-A38B-F7E85F6FFF03}" srcOrd="0" destOrd="0" presId="urn:microsoft.com/office/officeart/2005/8/layout/bList2"/>
    <dgm:cxn modelId="{FF80944F-8891-4B65-AF39-27C3B87F83F3}" srcId="{0722B9A8-ABD0-4F30-8EC8-90DF3E3224C9}" destId="{770057CB-8906-4FDA-93D6-2058B0332875}" srcOrd="3" destOrd="0" parTransId="{A4D1006F-9C3D-496A-A058-23B0F7F69871}" sibTransId="{4FD79F82-BED0-4B53-B67E-62B12B85207D}"/>
    <dgm:cxn modelId="{90B13C5B-3216-4C83-BBCA-174C6E7BB6E3}" type="presOf" srcId="{770057CB-8906-4FDA-93D6-2058B0332875}" destId="{0FE396B0-8C67-4648-9FED-F3080CB02500}" srcOrd="0" destOrd="3" presId="urn:microsoft.com/office/officeart/2005/8/layout/bList2"/>
    <dgm:cxn modelId="{8E7C351F-716E-4466-A26B-CC659250D49F}" type="presOf" srcId="{4946E5A4-F85F-4594-A167-EBCC768EFAB5}" destId="{998D494F-9FC0-4C56-A38B-F7E85F6FFF03}" srcOrd="0" destOrd="2" presId="urn:microsoft.com/office/officeart/2005/8/layout/bList2"/>
    <dgm:cxn modelId="{35893054-4293-4E79-B143-41D84975CD68}" type="presOf" srcId="{0722B9A8-ABD0-4F30-8EC8-90DF3E3224C9}" destId="{60DF6F2A-E72D-4B14-9AE2-30DA6CCE9DB5}" srcOrd="1" destOrd="0" presId="urn:microsoft.com/office/officeart/2005/8/layout/bList2"/>
    <dgm:cxn modelId="{E4CD8CCB-E78A-46AD-82AF-0E432131D89B}" srcId="{0722B9A8-ABD0-4F30-8EC8-90DF3E3224C9}" destId="{657C7885-340A-4EC5-A100-6D743DF41188}" srcOrd="2" destOrd="0" parTransId="{5F3620EF-D275-49A6-B927-02C070DD6850}" sibTransId="{387DC15C-36F7-4146-A345-F3526412695E}"/>
    <dgm:cxn modelId="{0142D1F0-FDB1-46DB-ACC0-39F188A6EA1B}" srcId="{39713C6F-31E5-4503-885E-C5208429B875}" destId="{25D8ABE6-A61C-424F-ADD8-8E82B4ED6AB6}" srcOrd="1" destOrd="0" parTransId="{40542EE9-EDC8-4D78-8036-7A069947E70A}" sibTransId="{7E20D78D-602F-454C-8F2A-B593D53419D8}"/>
    <dgm:cxn modelId="{2BE7F7CF-92DB-4761-898A-208CAFE80485}" srcId="{0722B9A8-ABD0-4F30-8EC8-90DF3E3224C9}" destId="{AA92CA0C-6551-491C-BED3-A3526E998B70}" srcOrd="0" destOrd="0" parTransId="{8FB9669C-D115-4E00-85C1-9E5DE934C1A4}" sibTransId="{E8B5FEC8-EBDA-4E0F-8181-B4A86D9E433C}"/>
    <dgm:cxn modelId="{63666C75-6C85-481E-8CE6-E7A9DA45B555}" srcId="{39713C6F-31E5-4503-885E-C5208429B875}" destId="{B32DA953-70D2-4CC0-A481-E08BC95B6E4C}" srcOrd="4" destOrd="0" parTransId="{7188FE21-4561-4D80-A9BF-917AF6BD7C99}" sibTransId="{A6A62E99-7D0E-44D3-9499-3E83B76FC6D2}"/>
    <dgm:cxn modelId="{86AC084B-6F32-4F34-98ED-2699B5AFFBA3}" srcId="{C25EDB84-88AB-4FD3-AF4C-E2A512231F12}" destId="{39713C6F-31E5-4503-885E-C5208429B875}" srcOrd="1" destOrd="0" parTransId="{6650FF41-E81A-430F-8746-C173F95ECD9C}" sibTransId="{7ED0DBDC-F2D3-41CE-9EE3-2FE99D745A6A}"/>
    <dgm:cxn modelId="{233879E6-3CEE-4FB8-8B68-CE73699A6281}" srcId="{C25EDB84-88AB-4FD3-AF4C-E2A512231F12}" destId="{0722B9A8-ABD0-4F30-8EC8-90DF3E3224C9}" srcOrd="0" destOrd="0" parTransId="{D933E3F2-9EA4-4A2A-9650-7EFA6F511867}" sibTransId="{AA9087F0-1BFB-40CA-8C76-5ADCFF3382E4}"/>
    <dgm:cxn modelId="{40A8A45E-0A83-4D91-B406-F965CB2E2396}" type="presOf" srcId="{25D8ABE6-A61C-424F-ADD8-8E82B4ED6AB6}" destId="{998D494F-9FC0-4C56-A38B-F7E85F6FFF03}" srcOrd="0" destOrd="1" presId="urn:microsoft.com/office/officeart/2005/8/layout/bList2"/>
    <dgm:cxn modelId="{BD9DD78A-2C62-4618-BD4A-5ED404850A03}" type="presOf" srcId="{AA92CA0C-6551-491C-BED3-A3526E998B70}" destId="{0FE396B0-8C67-4648-9FED-F3080CB02500}" srcOrd="0" destOrd="0" presId="urn:microsoft.com/office/officeart/2005/8/layout/bList2"/>
    <dgm:cxn modelId="{6F971565-DE53-4495-AA84-A0F52B59146F}" srcId="{39713C6F-31E5-4503-885E-C5208429B875}" destId="{410FC379-FAAE-4BAB-B2BB-C151CEE1F3DF}" srcOrd="0" destOrd="0" parTransId="{99A1BD4E-43E0-44A0-B902-B0D3F1F751D7}" sibTransId="{40437627-1B8E-4714-A332-486414BD8026}"/>
    <dgm:cxn modelId="{3AF6E359-81DE-4260-BF98-54346D1501F5}" type="presOf" srcId="{39713C6F-31E5-4503-885E-C5208429B875}" destId="{2BBA8E3F-6D4F-45C4-B5BB-82DCFF5C8CB5}" srcOrd="1" destOrd="0" presId="urn:microsoft.com/office/officeart/2005/8/layout/bList2"/>
    <dgm:cxn modelId="{E4A8703B-62E2-4A44-A66B-C9C4B422B225}" srcId="{39713C6F-31E5-4503-885E-C5208429B875}" destId="{0CEAB3FF-7374-4C5D-B259-A0312511B67A}" srcOrd="5" destOrd="0" parTransId="{B61CF5F0-AE3C-4B9C-AFBC-333116D4A615}" sibTransId="{D8628C60-A0C2-48DE-88BF-9F27331F9E90}"/>
    <dgm:cxn modelId="{50F80D53-C0B3-4A8E-B6DE-8BB51B49861C}" type="presOf" srcId="{25DE4C7E-671F-4339-8AF1-022D9829BD93}" destId="{0FE396B0-8C67-4648-9FED-F3080CB02500}" srcOrd="0" destOrd="1" presId="urn:microsoft.com/office/officeart/2005/8/layout/bList2"/>
    <dgm:cxn modelId="{F9F7B09A-8689-4637-8178-30F652927B6D}" type="presOf" srcId="{AA9087F0-1BFB-40CA-8C76-5ADCFF3382E4}" destId="{F964AB70-B923-414F-8AB5-7CD53F0987EF}" srcOrd="0" destOrd="0" presId="urn:microsoft.com/office/officeart/2005/8/layout/bList2"/>
    <dgm:cxn modelId="{70B69DDB-F143-48A7-AA08-2EAC4EADD44E}" type="presOf" srcId="{B32DA953-70D2-4CC0-A481-E08BC95B6E4C}" destId="{998D494F-9FC0-4C56-A38B-F7E85F6FFF03}" srcOrd="0" destOrd="4" presId="urn:microsoft.com/office/officeart/2005/8/layout/bList2"/>
    <dgm:cxn modelId="{E324E4B8-7E3A-49E7-B4AC-33A36D4AF07D}" srcId="{39713C6F-31E5-4503-885E-C5208429B875}" destId="{4946E5A4-F85F-4594-A167-EBCC768EFAB5}" srcOrd="2" destOrd="0" parTransId="{7AC7E3DF-9373-47E1-B018-BE895ECDBF92}" sibTransId="{AEE6459E-D4CC-4C71-977C-4A834A599B4B}"/>
    <dgm:cxn modelId="{B807B315-711A-41BB-9F05-C6BAC806F036}" srcId="{39713C6F-31E5-4503-885E-C5208429B875}" destId="{7D070F58-DAFA-4B54-9348-9676C0621D38}" srcOrd="3" destOrd="0" parTransId="{B896BDB2-1A2C-407D-8E28-372E66E464D4}" sibTransId="{F5823313-00B8-4EE7-B01D-DF82035A85F3}"/>
    <dgm:cxn modelId="{B95EAF1E-448C-469A-8E0D-CD06755068F3}" srcId="{0722B9A8-ABD0-4F30-8EC8-90DF3E3224C9}" destId="{25DE4C7E-671F-4339-8AF1-022D9829BD93}" srcOrd="1" destOrd="0" parTransId="{0F813D58-AFFB-475F-B4AD-27BB40F4DD20}" sibTransId="{6CA0E7D7-FECC-436D-9EEB-90BAD853291D}"/>
    <dgm:cxn modelId="{DA877A83-0AC7-4CE4-93E0-5E5EBE54B9D8}" type="presOf" srcId="{0722B9A8-ABD0-4F30-8EC8-90DF3E3224C9}" destId="{22300796-C873-45F5-9EC9-90528C3C5C63}" srcOrd="0" destOrd="0" presId="urn:microsoft.com/office/officeart/2005/8/layout/bList2"/>
    <dgm:cxn modelId="{477734ED-ECA7-410E-A879-087DA369AFD1}" type="presOf" srcId="{39713C6F-31E5-4503-885E-C5208429B875}" destId="{3ED7934A-F93B-4B6E-B9E8-7D8E7783CFC8}" srcOrd="0" destOrd="0" presId="urn:microsoft.com/office/officeart/2005/8/layout/bList2"/>
    <dgm:cxn modelId="{7E841958-0012-4A56-A0C4-1681A9699F6C}" type="presOf" srcId="{0CEAB3FF-7374-4C5D-B259-A0312511B67A}" destId="{998D494F-9FC0-4C56-A38B-F7E85F6FFF03}" srcOrd="0" destOrd="5" presId="urn:microsoft.com/office/officeart/2005/8/layout/bList2"/>
    <dgm:cxn modelId="{DA9BE61A-452F-4BF4-9140-82BD98ECA174}" type="presOf" srcId="{657C7885-340A-4EC5-A100-6D743DF41188}" destId="{0FE396B0-8C67-4648-9FED-F3080CB02500}" srcOrd="0" destOrd="2" presId="urn:microsoft.com/office/officeart/2005/8/layout/bList2"/>
    <dgm:cxn modelId="{3844A52C-0CF0-443E-AA8E-8B2DCA45EBF9}" type="presOf" srcId="{C25EDB84-88AB-4FD3-AF4C-E2A512231F12}" destId="{3949690A-A852-4C4E-B19B-BD0E008EFCD7}" srcOrd="0" destOrd="0" presId="urn:microsoft.com/office/officeart/2005/8/layout/bList2"/>
    <dgm:cxn modelId="{D93ADC5D-6C30-4C5A-8FB9-2E2EC5C3BCC2}" type="presOf" srcId="{7D070F58-DAFA-4B54-9348-9676C0621D38}" destId="{998D494F-9FC0-4C56-A38B-F7E85F6FFF03}" srcOrd="0" destOrd="3" presId="urn:microsoft.com/office/officeart/2005/8/layout/bList2"/>
    <dgm:cxn modelId="{1B666088-3C48-4268-90E2-B869C27DF434}" type="presParOf" srcId="{3949690A-A852-4C4E-B19B-BD0E008EFCD7}" destId="{800DFD10-5CA3-4B60-BFE4-B5167B9C1666}" srcOrd="0" destOrd="0" presId="urn:microsoft.com/office/officeart/2005/8/layout/bList2"/>
    <dgm:cxn modelId="{26976B7F-8C42-4BA8-AED4-E2478ADF992A}" type="presParOf" srcId="{800DFD10-5CA3-4B60-BFE4-B5167B9C1666}" destId="{0FE396B0-8C67-4648-9FED-F3080CB02500}" srcOrd="0" destOrd="0" presId="urn:microsoft.com/office/officeart/2005/8/layout/bList2"/>
    <dgm:cxn modelId="{07151C42-1556-4536-B5A1-B5C7207BD7E0}" type="presParOf" srcId="{800DFD10-5CA3-4B60-BFE4-B5167B9C1666}" destId="{22300796-C873-45F5-9EC9-90528C3C5C63}" srcOrd="1" destOrd="0" presId="urn:microsoft.com/office/officeart/2005/8/layout/bList2"/>
    <dgm:cxn modelId="{5B062CCA-CAC4-47B4-BBD9-CF5B32F5543C}" type="presParOf" srcId="{800DFD10-5CA3-4B60-BFE4-B5167B9C1666}" destId="{60DF6F2A-E72D-4B14-9AE2-30DA6CCE9DB5}" srcOrd="2" destOrd="0" presId="urn:microsoft.com/office/officeart/2005/8/layout/bList2"/>
    <dgm:cxn modelId="{54A2BE9F-9124-4C43-9B70-28C3BE970778}" type="presParOf" srcId="{800DFD10-5CA3-4B60-BFE4-B5167B9C1666}" destId="{3846ECF5-98DC-46FF-892E-0317C61195D5}" srcOrd="3" destOrd="0" presId="urn:microsoft.com/office/officeart/2005/8/layout/bList2"/>
    <dgm:cxn modelId="{28E1C1F6-1378-420A-B839-D55763C68083}" type="presParOf" srcId="{3949690A-A852-4C4E-B19B-BD0E008EFCD7}" destId="{F964AB70-B923-414F-8AB5-7CD53F0987EF}" srcOrd="1" destOrd="0" presId="urn:microsoft.com/office/officeart/2005/8/layout/bList2"/>
    <dgm:cxn modelId="{6D9DB648-FDB4-4755-9818-05C5F2A34785}" type="presParOf" srcId="{3949690A-A852-4C4E-B19B-BD0E008EFCD7}" destId="{F55E9E32-0548-4DF7-AE59-14F678C6FB8A}" srcOrd="2" destOrd="0" presId="urn:microsoft.com/office/officeart/2005/8/layout/bList2"/>
    <dgm:cxn modelId="{1FC6D8BF-35C5-49DF-B775-CE077DC34563}" type="presParOf" srcId="{F55E9E32-0548-4DF7-AE59-14F678C6FB8A}" destId="{998D494F-9FC0-4C56-A38B-F7E85F6FFF03}" srcOrd="0" destOrd="0" presId="urn:microsoft.com/office/officeart/2005/8/layout/bList2"/>
    <dgm:cxn modelId="{EDCC3E80-6E6F-4C30-9689-62B9681D7930}" type="presParOf" srcId="{F55E9E32-0548-4DF7-AE59-14F678C6FB8A}" destId="{3ED7934A-F93B-4B6E-B9E8-7D8E7783CFC8}" srcOrd="1" destOrd="0" presId="urn:microsoft.com/office/officeart/2005/8/layout/bList2"/>
    <dgm:cxn modelId="{8570C12E-2FAB-4262-B840-7A806F443DCD}" type="presParOf" srcId="{F55E9E32-0548-4DF7-AE59-14F678C6FB8A}" destId="{2BBA8E3F-6D4F-45C4-B5BB-82DCFF5C8CB5}" srcOrd="2" destOrd="0" presId="urn:microsoft.com/office/officeart/2005/8/layout/bList2"/>
    <dgm:cxn modelId="{6913ACA4-CDCC-43D9-9B39-C5DD689E140F}" type="presParOf" srcId="{F55E9E32-0548-4DF7-AE59-14F678C6FB8A}" destId="{4E31296A-8231-4850-AA0B-541BCE60202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01E705-681B-4460-B5F6-B7930452BD41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26B3AB-E553-4FF6-A572-33C2B1A5A174}">
      <dgm:prSet phldrT="[Text]"/>
      <dgm:spPr/>
      <dgm:t>
        <a:bodyPr/>
        <a:lstStyle/>
        <a:p>
          <a:r>
            <a:rPr lang="en-US" dirty="0" smtClean="0"/>
            <a:t>Defining the knowledge management project leader's role</a:t>
          </a:r>
          <a:endParaRPr lang="en-US" dirty="0"/>
        </a:p>
      </dgm:t>
    </dgm:pt>
    <dgm:pt modelId="{302DB815-F155-476D-ABF9-7BF71BD23355}" type="parTrans" cxnId="{395E736C-0FB1-47A4-B69B-CBA696DC97DE}">
      <dgm:prSet/>
      <dgm:spPr/>
      <dgm:t>
        <a:bodyPr/>
        <a:lstStyle/>
        <a:p>
          <a:endParaRPr lang="en-US"/>
        </a:p>
      </dgm:t>
    </dgm:pt>
    <dgm:pt modelId="{8CABBEB3-5677-4511-8B10-CA64BFFB18B3}" type="sibTrans" cxnId="{395E736C-0FB1-47A4-B69B-CBA696DC97DE}">
      <dgm:prSet/>
      <dgm:spPr/>
      <dgm:t>
        <a:bodyPr/>
        <a:lstStyle/>
        <a:p>
          <a:endParaRPr lang="en-US"/>
        </a:p>
      </dgm:t>
    </dgm:pt>
    <dgm:pt modelId="{3B028147-1E4D-4D23-BD34-A1B0BB19B38F}">
      <dgm:prSet phldrT="[Text]"/>
      <dgm:spPr/>
      <dgm:t>
        <a:bodyPr/>
        <a:lstStyle/>
        <a:p>
          <a:r>
            <a:rPr lang="en-US" dirty="0" smtClean="0"/>
            <a:t>Defining the team composition and selection criteria for team members</a:t>
          </a:r>
          <a:endParaRPr lang="en-US" dirty="0"/>
        </a:p>
      </dgm:t>
    </dgm:pt>
    <dgm:pt modelId="{C4DD015A-6089-453D-82ED-BBBC2BCFE78F}" type="parTrans" cxnId="{A8D553B2-E2D0-432D-BB4F-AD54B9CE477B}">
      <dgm:prSet/>
      <dgm:spPr/>
      <dgm:t>
        <a:bodyPr/>
        <a:lstStyle/>
        <a:p>
          <a:endParaRPr lang="en-US"/>
        </a:p>
      </dgm:t>
    </dgm:pt>
    <dgm:pt modelId="{5A46421C-E75C-42A4-8A63-A94A84AABAA4}" type="sibTrans" cxnId="{A8D553B2-E2D0-432D-BB4F-AD54B9CE477B}">
      <dgm:prSet/>
      <dgm:spPr/>
      <dgm:t>
        <a:bodyPr/>
        <a:lstStyle/>
        <a:p>
          <a:endParaRPr lang="en-US"/>
        </a:p>
      </dgm:t>
    </dgm:pt>
    <dgm:pt modelId="{3F4123CE-8092-417D-B2A9-8E79F8D0C2C9}">
      <dgm:prSet phldrT="[Text]"/>
      <dgm:spPr/>
      <dgm:t>
        <a:bodyPr/>
        <a:lstStyle/>
        <a:p>
          <a:r>
            <a:rPr lang="en-US" dirty="0" smtClean="0"/>
            <a:t>Must be credible. </a:t>
          </a:r>
          <a:endParaRPr lang="en-US" dirty="0"/>
        </a:p>
      </dgm:t>
    </dgm:pt>
    <dgm:pt modelId="{DEC984A7-D743-4DBD-9AD9-FF09699E494A}" type="parTrans" cxnId="{FC9D1091-BF52-4EFB-A260-6BEF69EA26E2}">
      <dgm:prSet/>
      <dgm:spPr/>
      <dgm:t>
        <a:bodyPr/>
        <a:lstStyle/>
        <a:p>
          <a:endParaRPr lang="en-US"/>
        </a:p>
      </dgm:t>
    </dgm:pt>
    <dgm:pt modelId="{6A72AC83-6A31-4D2B-8A99-2D19CA4A3FAC}" type="sibTrans" cxnId="{FC9D1091-BF52-4EFB-A260-6BEF69EA26E2}">
      <dgm:prSet/>
      <dgm:spPr/>
      <dgm:t>
        <a:bodyPr/>
        <a:lstStyle/>
        <a:p>
          <a:endParaRPr lang="en-US"/>
        </a:p>
      </dgm:t>
    </dgm:pt>
    <dgm:pt modelId="{77B62563-111D-499C-BDE4-E667FBB436FE}">
      <dgm:prSet/>
      <dgm:spPr/>
      <dgm:t>
        <a:bodyPr/>
        <a:lstStyle/>
        <a:p>
          <a:r>
            <a:rPr lang="en-US" dirty="0" smtClean="0"/>
            <a:t>Must have a sufficient level of authority and resource capability.</a:t>
          </a:r>
          <a:endParaRPr lang="en-US" dirty="0"/>
        </a:p>
      </dgm:t>
    </dgm:pt>
    <dgm:pt modelId="{1A076C63-AE58-4CFB-9FA9-AB0AD5BC608B}" type="parTrans" cxnId="{99DBFD9C-0316-4CEF-951A-90F49E300186}">
      <dgm:prSet/>
      <dgm:spPr/>
      <dgm:t>
        <a:bodyPr/>
        <a:lstStyle/>
        <a:p>
          <a:endParaRPr lang="en-US"/>
        </a:p>
      </dgm:t>
    </dgm:pt>
    <dgm:pt modelId="{1413B199-3C1A-474D-8B50-7EECEE03E294}" type="sibTrans" cxnId="{99DBFD9C-0316-4CEF-951A-90F49E300186}">
      <dgm:prSet/>
      <dgm:spPr/>
      <dgm:t>
        <a:bodyPr/>
        <a:lstStyle/>
        <a:p>
          <a:endParaRPr lang="en-US"/>
        </a:p>
      </dgm:t>
    </dgm:pt>
    <dgm:pt modelId="{BE1415A9-4C11-4C20-9F54-3431AAFC58E8}">
      <dgm:prSet/>
      <dgm:spPr/>
      <dgm:t>
        <a:bodyPr/>
        <a:lstStyle/>
        <a:p>
          <a:r>
            <a:rPr lang="en-US" dirty="0" smtClean="0"/>
            <a:t>Should not change; must be stable.</a:t>
          </a:r>
          <a:endParaRPr lang="en-US" dirty="0"/>
        </a:p>
      </dgm:t>
    </dgm:pt>
    <dgm:pt modelId="{7FCB43FD-5AFA-407A-8AB1-1B8D6ACB7508}" type="parTrans" cxnId="{199725A1-FDD8-4CA3-B9B6-879C3D446713}">
      <dgm:prSet/>
      <dgm:spPr/>
      <dgm:t>
        <a:bodyPr/>
        <a:lstStyle/>
        <a:p>
          <a:endParaRPr lang="en-US"/>
        </a:p>
      </dgm:t>
    </dgm:pt>
    <dgm:pt modelId="{D4FEDE5C-F48B-4CEB-A56F-2A0613F5B055}" type="sibTrans" cxnId="{199725A1-FDD8-4CA3-B9B6-879C3D446713}">
      <dgm:prSet/>
      <dgm:spPr/>
      <dgm:t>
        <a:bodyPr/>
        <a:lstStyle/>
        <a:p>
          <a:endParaRPr lang="en-US"/>
        </a:p>
      </dgm:t>
    </dgm:pt>
    <dgm:pt modelId="{72D1EF93-4245-48A4-871C-4EE8413F8FD4}">
      <dgm:prSet phldrT="[Text]"/>
      <dgm:spPr/>
      <dgm:t>
        <a:bodyPr/>
        <a:lstStyle/>
        <a:p>
          <a:r>
            <a:rPr lang="en-US" dirty="0" smtClean="0"/>
            <a:t>Must have specialized expertise.</a:t>
          </a:r>
          <a:endParaRPr lang="en-US" dirty="0"/>
        </a:p>
      </dgm:t>
    </dgm:pt>
    <dgm:pt modelId="{A030C1E0-C353-4E67-977C-AEC6BDABFC74}" type="parTrans" cxnId="{3AD0FE36-362E-4EDE-A5BB-ABD2AFDD2B16}">
      <dgm:prSet/>
      <dgm:spPr/>
      <dgm:t>
        <a:bodyPr/>
        <a:lstStyle/>
        <a:p>
          <a:endParaRPr lang="en-US"/>
        </a:p>
      </dgm:t>
    </dgm:pt>
    <dgm:pt modelId="{6C227F87-0092-45C9-A25E-6ABB8DAAC205}" type="sibTrans" cxnId="{3AD0FE36-362E-4EDE-A5BB-ABD2AFDD2B16}">
      <dgm:prSet/>
      <dgm:spPr/>
      <dgm:t>
        <a:bodyPr/>
        <a:lstStyle/>
        <a:p>
          <a:endParaRPr lang="en-US"/>
        </a:p>
      </dgm:t>
    </dgm:pt>
    <dgm:pt modelId="{CE0071CA-E982-499E-A82B-F70FAC7425C0}">
      <dgm:prSet/>
      <dgm:spPr/>
      <dgm:t>
        <a:bodyPr/>
        <a:lstStyle/>
        <a:p>
          <a:r>
            <a:rPr lang="en-US" dirty="0" smtClean="0"/>
            <a:t>Must have had sufficient experience within the company or working with the  company as an external consultant.</a:t>
          </a:r>
          <a:endParaRPr lang="en-US" dirty="0"/>
        </a:p>
      </dgm:t>
    </dgm:pt>
    <dgm:pt modelId="{ED88FE42-0E3C-4603-B00D-B4728D1201F3}" type="parTrans" cxnId="{1B72BCBC-4971-4A62-9E9B-6B26E16740C6}">
      <dgm:prSet/>
      <dgm:spPr/>
      <dgm:t>
        <a:bodyPr/>
        <a:lstStyle/>
        <a:p>
          <a:endParaRPr lang="en-US"/>
        </a:p>
      </dgm:t>
    </dgm:pt>
    <dgm:pt modelId="{2DB94D32-F406-413C-93D9-17AFEFAF0A17}" type="sibTrans" cxnId="{1B72BCBC-4971-4A62-9E9B-6B26E16740C6}">
      <dgm:prSet/>
      <dgm:spPr/>
      <dgm:t>
        <a:bodyPr/>
        <a:lstStyle/>
        <a:p>
          <a:endParaRPr lang="en-US"/>
        </a:p>
      </dgm:t>
    </dgm:pt>
    <dgm:pt modelId="{812AAE61-7A9D-43D5-A72B-D233EEDE395F}">
      <dgm:prSet/>
      <dgm:spPr/>
      <dgm:t>
        <a:bodyPr/>
        <a:lstStyle/>
        <a:p>
          <a:r>
            <a:rPr lang="en-US" dirty="0" smtClean="0"/>
            <a:t>Must have the required competencies that truly represent the concerns of the department or functional area that the team member represents.</a:t>
          </a:r>
          <a:endParaRPr lang="en-US" dirty="0"/>
        </a:p>
      </dgm:t>
    </dgm:pt>
    <dgm:pt modelId="{0041BD37-E194-40C2-9378-0F1F795901F2}" type="parTrans" cxnId="{0219792C-F58B-4631-8A7B-E679A1014618}">
      <dgm:prSet/>
      <dgm:spPr/>
      <dgm:t>
        <a:bodyPr/>
        <a:lstStyle/>
        <a:p>
          <a:endParaRPr lang="en-US"/>
        </a:p>
      </dgm:t>
    </dgm:pt>
    <dgm:pt modelId="{962A1906-1F2F-4F15-853F-A402074B7E40}" type="sibTrans" cxnId="{0219792C-F58B-4631-8A7B-E679A1014618}">
      <dgm:prSet/>
      <dgm:spPr/>
      <dgm:t>
        <a:bodyPr/>
        <a:lstStyle/>
        <a:p>
          <a:endParaRPr lang="en-US"/>
        </a:p>
      </dgm:t>
    </dgm:pt>
    <dgm:pt modelId="{6EE2702E-703F-415B-840E-B39313FE21EC}">
      <dgm:prSet/>
      <dgm:spPr/>
      <dgm:t>
        <a:bodyPr/>
        <a:lstStyle/>
        <a:p>
          <a:r>
            <a:rPr lang="en-US" dirty="0" smtClean="0"/>
            <a:t>Might work full time or part time on this project.</a:t>
          </a:r>
          <a:endParaRPr lang="en-US" dirty="0"/>
        </a:p>
      </dgm:t>
    </dgm:pt>
    <dgm:pt modelId="{02BCBBBC-9AED-4E67-A76C-3C42CA7FF3AC}" type="parTrans" cxnId="{45BC7D4D-EFEF-4FB2-BBCA-539068A1961A}">
      <dgm:prSet/>
      <dgm:spPr/>
      <dgm:t>
        <a:bodyPr/>
        <a:lstStyle/>
        <a:p>
          <a:endParaRPr lang="en-US"/>
        </a:p>
      </dgm:t>
    </dgm:pt>
    <dgm:pt modelId="{780848D7-59F2-47C0-AED7-FF18AABC2CD4}" type="sibTrans" cxnId="{45BC7D4D-EFEF-4FB2-BBCA-539068A1961A}">
      <dgm:prSet/>
      <dgm:spPr/>
      <dgm:t>
        <a:bodyPr/>
        <a:lstStyle/>
        <a:p>
          <a:endParaRPr lang="en-US"/>
        </a:p>
      </dgm:t>
    </dgm:pt>
    <dgm:pt modelId="{9469030C-B2C3-4D87-AA9D-8FC006818A20}">
      <dgm:prSet/>
      <dgm:spPr/>
      <dgm:t>
        <a:bodyPr/>
        <a:lstStyle/>
        <a:p>
          <a:r>
            <a:rPr lang="en-US" dirty="0" smtClean="0"/>
            <a:t>Must know how to facilitate, consult, and resolve conflicts.</a:t>
          </a:r>
          <a:endParaRPr lang="en-US" dirty="0"/>
        </a:p>
      </dgm:t>
    </dgm:pt>
    <dgm:pt modelId="{146D930E-107A-417E-AA87-15E5368E87C5}" type="parTrans" cxnId="{3D47866B-6C74-4BB4-AECE-8820BE0B43AD}">
      <dgm:prSet/>
      <dgm:spPr/>
      <dgm:t>
        <a:bodyPr/>
        <a:lstStyle/>
        <a:p>
          <a:endParaRPr lang="en-US"/>
        </a:p>
      </dgm:t>
    </dgm:pt>
    <dgm:pt modelId="{A5DACC8D-A5B1-42A7-A538-227D3CAFD284}" type="sibTrans" cxnId="{3D47866B-6C74-4BB4-AECE-8820BE0B43AD}">
      <dgm:prSet/>
      <dgm:spPr/>
      <dgm:t>
        <a:bodyPr/>
        <a:lstStyle/>
        <a:p>
          <a:endParaRPr lang="en-US"/>
        </a:p>
      </dgm:t>
    </dgm:pt>
    <dgm:pt modelId="{8EC09D63-3199-4236-AD12-7AE67CFADEBD}">
      <dgm:prSet/>
      <dgm:spPr/>
      <dgm:t>
        <a:bodyPr/>
        <a:lstStyle/>
        <a:p>
          <a:r>
            <a:rPr lang="en-US" dirty="0" smtClean="0"/>
            <a:t>Must take charge of the conventional project management, scheduling, and coordination duties.</a:t>
          </a:r>
          <a:endParaRPr lang="en-US" dirty="0"/>
        </a:p>
      </dgm:t>
    </dgm:pt>
    <dgm:pt modelId="{F725D64B-8AFB-4995-9E68-859EA5F33220}" type="parTrans" cxnId="{CF19CD3D-45C8-4C64-AF4F-3F68C24EF7A8}">
      <dgm:prSet/>
      <dgm:spPr/>
      <dgm:t>
        <a:bodyPr/>
        <a:lstStyle/>
        <a:p>
          <a:endParaRPr lang="en-US"/>
        </a:p>
      </dgm:t>
    </dgm:pt>
    <dgm:pt modelId="{CEB4DC2E-765A-4C28-AEC8-F9D95DD8C471}" type="sibTrans" cxnId="{CF19CD3D-45C8-4C64-AF4F-3F68C24EF7A8}">
      <dgm:prSet/>
      <dgm:spPr/>
      <dgm:t>
        <a:bodyPr/>
        <a:lstStyle/>
        <a:p>
          <a:endParaRPr lang="en-US"/>
        </a:p>
      </dgm:t>
    </dgm:pt>
    <dgm:pt modelId="{9F02C3BD-0064-4D4C-AADB-A7C96DE171F5}" type="pres">
      <dgm:prSet presAssocID="{9F01E705-681B-4460-B5F6-B7930452BD41}" presName="linearFlow" presStyleCnt="0">
        <dgm:presLayoutVars>
          <dgm:dir/>
          <dgm:animLvl val="lvl"/>
          <dgm:resizeHandles val="exact"/>
        </dgm:presLayoutVars>
      </dgm:prSet>
      <dgm:spPr/>
    </dgm:pt>
    <dgm:pt modelId="{1235CD26-E238-44AB-8B31-8825D51230A9}" type="pres">
      <dgm:prSet presAssocID="{6C26B3AB-E553-4FF6-A572-33C2B1A5A174}" presName="composite" presStyleCnt="0"/>
      <dgm:spPr/>
    </dgm:pt>
    <dgm:pt modelId="{F4D441DE-1160-4F34-9F69-9DAA63D3B508}" type="pres">
      <dgm:prSet presAssocID="{6C26B3AB-E553-4FF6-A572-33C2B1A5A174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AE165CE1-3C5B-47B4-8F83-96BD97F6810C}" type="pres">
      <dgm:prSet presAssocID="{6C26B3AB-E553-4FF6-A572-33C2B1A5A174}" presName="parSh" presStyleLbl="node1" presStyleIdx="0" presStyleCnt="2"/>
      <dgm:spPr/>
    </dgm:pt>
    <dgm:pt modelId="{13483B90-A990-4C20-B668-2B302AE3316A}" type="pres">
      <dgm:prSet presAssocID="{6C26B3AB-E553-4FF6-A572-33C2B1A5A174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CE185-08CF-45BF-969A-01E4D163B7AD}" type="pres">
      <dgm:prSet presAssocID="{8CABBEB3-5677-4511-8B10-CA64BFFB18B3}" presName="sibTrans" presStyleLbl="sibTrans2D1" presStyleIdx="0" presStyleCnt="1"/>
      <dgm:spPr/>
    </dgm:pt>
    <dgm:pt modelId="{F7426F90-FD6D-4D0B-88B8-817A7B18E9EE}" type="pres">
      <dgm:prSet presAssocID="{8CABBEB3-5677-4511-8B10-CA64BFFB18B3}" presName="connTx" presStyleLbl="sibTrans2D1" presStyleIdx="0" presStyleCnt="1"/>
      <dgm:spPr/>
    </dgm:pt>
    <dgm:pt modelId="{BE24F7AE-959A-40F6-8BB2-A2195A2818AA}" type="pres">
      <dgm:prSet presAssocID="{3B028147-1E4D-4D23-BD34-A1B0BB19B38F}" presName="composite" presStyleCnt="0"/>
      <dgm:spPr/>
    </dgm:pt>
    <dgm:pt modelId="{4EACB8C8-8EFD-4D11-8526-4BB433779244}" type="pres">
      <dgm:prSet presAssocID="{3B028147-1E4D-4D23-BD34-A1B0BB19B38F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BCBDF689-64B7-47C4-A006-D11F797A37F6}" type="pres">
      <dgm:prSet presAssocID="{3B028147-1E4D-4D23-BD34-A1B0BB19B38F}" presName="parSh" presStyleLbl="node1" presStyleIdx="1" presStyleCnt="2"/>
      <dgm:spPr/>
    </dgm:pt>
    <dgm:pt modelId="{43864E2A-5600-493C-B699-4ED6DBD85AC3}" type="pres">
      <dgm:prSet presAssocID="{3B028147-1E4D-4D23-BD34-A1B0BB19B38F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0BED59-09CD-455A-B3AB-9CECD6FC5050}" type="presOf" srcId="{BE1415A9-4C11-4C20-9F54-3431AAFC58E8}" destId="{13483B90-A990-4C20-B668-2B302AE3316A}" srcOrd="0" destOrd="2" presId="urn:microsoft.com/office/officeart/2005/8/layout/process3"/>
    <dgm:cxn modelId="{B4EA97EC-DBAD-42B3-A62E-FC908FBA1565}" type="presOf" srcId="{CE0071CA-E982-499E-A82B-F70FAC7425C0}" destId="{43864E2A-5600-493C-B699-4ED6DBD85AC3}" srcOrd="0" destOrd="1" presId="urn:microsoft.com/office/officeart/2005/8/layout/process3"/>
    <dgm:cxn modelId="{8BF2E8A4-FBA5-42AE-B9A8-276801F9D50A}" type="presOf" srcId="{9F01E705-681B-4460-B5F6-B7930452BD41}" destId="{9F02C3BD-0064-4D4C-AADB-A7C96DE171F5}" srcOrd="0" destOrd="0" presId="urn:microsoft.com/office/officeart/2005/8/layout/process3"/>
    <dgm:cxn modelId="{160FD494-CCFA-4061-9AF7-6B507D9E8590}" type="presOf" srcId="{77B62563-111D-499C-BDE4-E667FBB436FE}" destId="{13483B90-A990-4C20-B668-2B302AE3316A}" srcOrd="0" destOrd="1" presId="urn:microsoft.com/office/officeart/2005/8/layout/process3"/>
    <dgm:cxn modelId="{F0344807-E9FC-4E17-899C-B02DEF919F4B}" type="presOf" srcId="{3B028147-1E4D-4D23-BD34-A1B0BB19B38F}" destId="{4EACB8C8-8EFD-4D11-8526-4BB433779244}" srcOrd="0" destOrd="0" presId="urn:microsoft.com/office/officeart/2005/8/layout/process3"/>
    <dgm:cxn modelId="{0219792C-F58B-4631-8A7B-E679A1014618}" srcId="{3B028147-1E4D-4D23-BD34-A1B0BB19B38F}" destId="{812AAE61-7A9D-43D5-A72B-D233EEDE395F}" srcOrd="2" destOrd="0" parTransId="{0041BD37-E194-40C2-9378-0F1F795901F2}" sibTransId="{962A1906-1F2F-4F15-853F-A402074B7E40}"/>
    <dgm:cxn modelId="{CF19CD3D-45C8-4C64-AF4F-3F68C24EF7A8}" srcId="{6C26B3AB-E553-4FF6-A572-33C2B1A5A174}" destId="{8EC09D63-3199-4236-AD12-7AE67CFADEBD}" srcOrd="4" destOrd="0" parTransId="{F725D64B-8AFB-4995-9E68-859EA5F33220}" sibTransId="{CEB4DC2E-765A-4C28-AEC8-F9D95DD8C471}"/>
    <dgm:cxn modelId="{45BC7D4D-EFEF-4FB2-BBCA-539068A1961A}" srcId="{3B028147-1E4D-4D23-BD34-A1B0BB19B38F}" destId="{6EE2702E-703F-415B-840E-B39313FE21EC}" srcOrd="3" destOrd="0" parTransId="{02BCBBBC-9AED-4E67-A76C-3C42CA7FF3AC}" sibTransId="{780848D7-59F2-47C0-AED7-FF18AABC2CD4}"/>
    <dgm:cxn modelId="{10FD7F3E-9423-4295-9961-408C5AAD6E42}" type="presOf" srcId="{3F4123CE-8092-417D-B2A9-8E79F8D0C2C9}" destId="{13483B90-A990-4C20-B668-2B302AE3316A}" srcOrd="0" destOrd="0" presId="urn:microsoft.com/office/officeart/2005/8/layout/process3"/>
    <dgm:cxn modelId="{E75040F3-C839-4458-B2F4-02EE50F067A4}" type="presOf" srcId="{6C26B3AB-E553-4FF6-A572-33C2B1A5A174}" destId="{AE165CE1-3C5B-47B4-8F83-96BD97F6810C}" srcOrd="1" destOrd="0" presId="urn:microsoft.com/office/officeart/2005/8/layout/process3"/>
    <dgm:cxn modelId="{87B7A0A9-A2EE-487C-9300-F2ADBB0755C4}" type="presOf" srcId="{6EE2702E-703F-415B-840E-B39313FE21EC}" destId="{43864E2A-5600-493C-B699-4ED6DBD85AC3}" srcOrd="0" destOrd="3" presId="urn:microsoft.com/office/officeart/2005/8/layout/process3"/>
    <dgm:cxn modelId="{7D9864A7-6B95-48F1-BF6F-AFC33AACC3B9}" type="presOf" srcId="{72D1EF93-4245-48A4-871C-4EE8413F8FD4}" destId="{43864E2A-5600-493C-B699-4ED6DBD85AC3}" srcOrd="0" destOrd="0" presId="urn:microsoft.com/office/officeart/2005/8/layout/process3"/>
    <dgm:cxn modelId="{FC9D1091-BF52-4EFB-A260-6BEF69EA26E2}" srcId="{6C26B3AB-E553-4FF6-A572-33C2B1A5A174}" destId="{3F4123CE-8092-417D-B2A9-8E79F8D0C2C9}" srcOrd="0" destOrd="0" parTransId="{DEC984A7-D743-4DBD-9AD9-FF09699E494A}" sibTransId="{6A72AC83-6A31-4D2B-8A99-2D19CA4A3FAC}"/>
    <dgm:cxn modelId="{3AD0FE36-362E-4EDE-A5BB-ABD2AFDD2B16}" srcId="{3B028147-1E4D-4D23-BD34-A1B0BB19B38F}" destId="{72D1EF93-4245-48A4-871C-4EE8413F8FD4}" srcOrd="0" destOrd="0" parTransId="{A030C1E0-C353-4E67-977C-AEC6BDABFC74}" sibTransId="{6C227F87-0092-45C9-A25E-6ABB8DAAC205}"/>
    <dgm:cxn modelId="{6A9DFAF7-46C4-4BFD-82F5-D00BAA007CCD}" type="presOf" srcId="{8CABBEB3-5677-4511-8B10-CA64BFFB18B3}" destId="{889CE185-08CF-45BF-969A-01E4D163B7AD}" srcOrd="0" destOrd="0" presId="urn:microsoft.com/office/officeart/2005/8/layout/process3"/>
    <dgm:cxn modelId="{199725A1-FDD8-4CA3-B9B6-879C3D446713}" srcId="{6C26B3AB-E553-4FF6-A572-33C2B1A5A174}" destId="{BE1415A9-4C11-4C20-9F54-3431AAFC58E8}" srcOrd="2" destOrd="0" parTransId="{7FCB43FD-5AFA-407A-8AB1-1B8D6ACB7508}" sibTransId="{D4FEDE5C-F48B-4CEB-A56F-2A0613F5B055}"/>
    <dgm:cxn modelId="{99DBFD9C-0316-4CEF-951A-90F49E300186}" srcId="{6C26B3AB-E553-4FF6-A572-33C2B1A5A174}" destId="{77B62563-111D-499C-BDE4-E667FBB436FE}" srcOrd="1" destOrd="0" parTransId="{1A076C63-AE58-4CFB-9FA9-AB0AD5BC608B}" sibTransId="{1413B199-3C1A-474D-8B50-7EECEE03E294}"/>
    <dgm:cxn modelId="{A8D553B2-E2D0-432D-BB4F-AD54B9CE477B}" srcId="{9F01E705-681B-4460-B5F6-B7930452BD41}" destId="{3B028147-1E4D-4D23-BD34-A1B0BB19B38F}" srcOrd="1" destOrd="0" parTransId="{C4DD015A-6089-453D-82ED-BBBC2BCFE78F}" sibTransId="{5A46421C-E75C-42A4-8A63-A94A84AABAA4}"/>
    <dgm:cxn modelId="{1C0FCA7A-DC05-4496-8EEC-6E49FCE55F11}" type="presOf" srcId="{8EC09D63-3199-4236-AD12-7AE67CFADEBD}" destId="{13483B90-A990-4C20-B668-2B302AE3316A}" srcOrd="0" destOrd="4" presId="urn:microsoft.com/office/officeart/2005/8/layout/process3"/>
    <dgm:cxn modelId="{4AE5A182-F312-4FB5-9FF7-EC6388651DA5}" type="presOf" srcId="{9469030C-B2C3-4D87-AA9D-8FC006818A20}" destId="{13483B90-A990-4C20-B668-2B302AE3316A}" srcOrd="0" destOrd="3" presId="urn:microsoft.com/office/officeart/2005/8/layout/process3"/>
    <dgm:cxn modelId="{291E3552-02B6-4B82-9E6C-DA7F6F97E6C9}" type="presOf" srcId="{812AAE61-7A9D-43D5-A72B-D233EEDE395F}" destId="{43864E2A-5600-493C-B699-4ED6DBD85AC3}" srcOrd="0" destOrd="2" presId="urn:microsoft.com/office/officeart/2005/8/layout/process3"/>
    <dgm:cxn modelId="{1B72BCBC-4971-4A62-9E9B-6B26E16740C6}" srcId="{3B028147-1E4D-4D23-BD34-A1B0BB19B38F}" destId="{CE0071CA-E982-499E-A82B-F70FAC7425C0}" srcOrd="1" destOrd="0" parTransId="{ED88FE42-0E3C-4603-B00D-B4728D1201F3}" sibTransId="{2DB94D32-F406-413C-93D9-17AFEFAF0A17}"/>
    <dgm:cxn modelId="{3F5196A1-1846-47B1-8704-9C6C0C696412}" type="presOf" srcId="{8CABBEB3-5677-4511-8B10-CA64BFFB18B3}" destId="{F7426F90-FD6D-4D0B-88B8-817A7B18E9EE}" srcOrd="1" destOrd="0" presId="urn:microsoft.com/office/officeart/2005/8/layout/process3"/>
    <dgm:cxn modelId="{28CC17D3-F351-45FB-B5F1-385D925769D8}" type="presOf" srcId="{6C26B3AB-E553-4FF6-A572-33C2B1A5A174}" destId="{F4D441DE-1160-4F34-9F69-9DAA63D3B508}" srcOrd="0" destOrd="0" presId="urn:microsoft.com/office/officeart/2005/8/layout/process3"/>
    <dgm:cxn modelId="{3D47866B-6C74-4BB4-AECE-8820BE0B43AD}" srcId="{6C26B3AB-E553-4FF6-A572-33C2B1A5A174}" destId="{9469030C-B2C3-4D87-AA9D-8FC006818A20}" srcOrd="3" destOrd="0" parTransId="{146D930E-107A-417E-AA87-15E5368E87C5}" sibTransId="{A5DACC8D-A5B1-42A7-A538-227D3CAFD284}"/>
    <dgm:cxn modelId="{395E736C-0FB1-47A4-B69B-CBA696DC97DE}" srcId="{9F01E705-681B-4460-B5F6-B7930452BD41}" destId="{6C26B3AB-E553-4FF6-A572-33C2B1A5A174}" srcOrd="0" destOrd="0" parTransId="{302DB815-F155-476D-ABF9-7BF71BD23355}" sibTransId="{8CABBEB3-5677-4511-8B10-CA64BFFB18B3}"/>
    <dgm:cxn modelId="{EA3138FD-5DAF-49F5-965D-35AA9F32EE49}" type="presOf" srcId="{3B028147-1E4D-4D23-BD34-A1B0BB19B38F}" destId="{BCBDF689-64B7-47C4-A006-D11F797A37F6}" srcOrd="1" destOrd="0" presId="urn:microsoft.com/office/officeart/2005/8/layout/process3"/>
    <dgm:cxn modelId="{C3E7A2FA-4C3F-4499-8CCE-A1EEA78A2462}" type="presParOf" srcId="{9F02C3BD-0064-4D4C-AADB-A7C96DE171F5}" destId="{1235CD26-E238-44AB-8B31-8825D51230A9}" srcOrd="0" destOrd="0" presId="urn:microsoft.com/office/officeart/2005/8/layout/process3"/>
    <dgm:cxn modelId="{FD684C1C-229C-4018-A50A-A0965BFF5D1A}" type="presParOf" srcId="{1235CD26-E238-44AB-8B31-8825D51230A9}" destId="{F4D441DE-1160-4F34-9F69-9DAA63D3B508}" srcOrd="0" destOrd="0" presId="urn:microsoft.com/office/officeart/2005/8/layout/process3"/>
    <dgm:cxn modelId="{C6E2FBD3-E5D6-4CDE-89E7-0C4477884E0D}" type="presParOf" srcId="{1235CD26-E238-44AB-8B31-8825D51230A9}" destId="{AE165CE1-3C5B-47B4-8F83-96BD97F6810C}" srcOrd="1" destOrd="0" presId="urn:microsoft.com/office/officeart/2005/8/layout/process3"/>
    <dgm:cxn modelId="{4115F6AF-2ACB-4F2A-86BB-CD548D156965}" type="presParOf" srcId="{1235CD26-E238-44AB-8B31-8825D51230A9}" destId="{13483B90-A990-4C20-B668-2B302AE3316A}" srcOrd="2" destOrd="0" presId="urn:microsoft.com/office/officeart/2005/8/layout/process3"/>
    <dgm:cxn modelId="{7FD31D57-9F7A-4EC3-9AB7-81DC55B8F5F6}" type="presParOf" srcId="{9F02C3BD-0064-4D4C-AADB-A7C96DE171F5}" destId="{889CE185-08CF-45BF-969A-01E4D163B7AD}" srcOrd="1" destOrd="0" presId="urn:microsoft.com/office/officeart/2005/8/layout/process3"/>
    <dgm:cxn modelId="{762D4CBE-98DB-4DB2-B52B-8C8D2BDC603E}" type="presParOf" srcId="{889CE185-08CF-45BF-969A-01E4D163B7AD}" destId="{F7426F90-FD6D-4D0B-88B8-817A7B18E9EE}" srcOrd="0" destOrd="0" presId="urn:microsoft.com/office/officeart/2005/8/layout/process3"/>
    <dgm:cxn modelId="{AACB1077-027F-407E-AA97-EB7F2A113863}" type="presParOf" srcId="{9F02C3BD-0064-4D4C-AADB-A7C96DE171F5}" destId="{BE24F7AE-959A-40F6-8BB2-A2195A2818AA}" srcOrd="2" destOrd="0" presId="urn:microsoft.com/office/officeart/2005/8/layout/process3"/>
    <dgm:cxn modelId="{5E320F29-6104-4B28-AEC9-BCC050ABA670}" type="presParOf" srcId="{BE24F7AE-959A-40F6-8BB2-A2195A2818AA}" destId="{4EACB8C8-8EFD-4D11-8526-4BB433779244}" srcOrd="0" destOrd="0" presId="urn:microsoft.com/office/officeart/2005/8/layout/process3"/>
    <dgm:cxn modelId="{494A91AB-3EEF-4B04-BC7B-A0DCA55EC992}" type="presParOf" srcId="{BE24F7AE-959A-40F6-8BB2-A2195A2818AA}" destId="{BCBDF689-64B7-47C4-A006-D11F797A37F6}" srcOrd="1" destOrd="0" presId="urn:microsoft.com/office/officeart/2005/8/layout/process3"/>
    <dgm:cxn modelId="{E3FB144F-212E-4DF4-99AC-A7192B3818DD}" type="presParOf" srcId="{BE24F7AE-959A-40F6-8BB2-A2195A2818AA}" destId="{43864E2A-5600-493C-B699-4ED6DBD85AC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09E68-895A-437D-BE75-7A23897D6B27}">
      <dsp:nvSpPr>
        <dsp:cNvPr id="0" name=""/>
        <dsp:cNvSpPr/>
      </dsp:nvSpPr>
      <dsp:spPr>
        <a:xfrm>
          <a:off x="0" y="25987"/>
          <a:ext cx="8229600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Teams</a:t>
          </a:r>
          <a:endParaRPr lang="en-US" sz="1500" kern="1200"/>
        </a:p>
      </dsp:txBody>
      <dsp:txXfrm>
        <a:off x="17563" y="43550"/>
        <a:ext cx="8194474" cy="324648"/>
      </dsp:txXfrm>
    </dsp:sp>
    <dsp:sp modelId="{CE0103AE-807C-403B-AE59-5B1ADD7E467A}">
      <dsp:nvSpPr>
        <dsp:cNvPr id="0" name=""/>
        <dsp:cNvSpPr/>
      </dsp:nvSpPr>
      <dsp:spPr>
        <a:xfrm>
          <a:off x="0" y="385762"/>
          <a:ext cx="8229600" cy="83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User teams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smtClean="0"/>
            <a:t>Finance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smtClean="0"/>
            <a:t>Marketing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Other functional areas with which the knowledge management initiative is concerned</a:t>
          </a:r>
          <a:endParaRPr lang="en-US" sz="1200" kern="1200" dirty="0"/>
        </a:p>
      </dsp:txBody>
      <dsp:txXfrm>
        <a:off x="0" y="385762"/>
        <a:ext cx="8229600" cy="838350"/>
      </dsp:txXfrm>
    </dsp:sp>
    <dsp:sp modelId="{633BB28C-FC26-476F-977F-24FA474DB7D1}">
      <dsp:nvSpPr>
        <dsp:cNvPr id="0" name=""/>
        <dsp:cNvSpPr/>
      </dsp:nvSpPr>
      <dsp:spPr>
        <a:xfrm>
          <a:off x="0" y="1224112"/>
          <a:ext cx="8229600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Technology</a:t>
          </a:r>
          <a:endParaRPr lang="en-US" sz="1500" kern="1200" dirty="0"/>
        </a:p>
      </dsp:txBody>
      <dsp:txXfrm>
        <a:off x="17563" y="1241675"/>
        <a:ext cx="8194474" cy="324648"/>
      </dsp:txXfrm>
    </dsp:sp>
    <dsp:sp modelId="{DD0DAE2D-A3D9-41DE-BD4B-884EF9CD2797}">
      <dsp:nvSpPr>
        <dsp:cNvPr id="0" name=""/>
        <dsp:cNvSpPr/>
      </dsp:nvSpPr>
      <dsp:spPr>
        <a:xfrm>
          <a:off x="0" y="1583887"/>
          <a:ext cx="8229600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IT experts/information systems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smtClean="0"/>
            <a:t>Internal IT staff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External consultants</a:t>
          </a:r>
          <a:endParaRPr lang="en-US" sz="1200" kern="1200" dirty="0"/>
        </a:p>
      </dsp:txBody>
      <dsp:txXfrm>
        <a:off x="0" y="1583887"/>
        <a:ext cx="8229600" cy="621000"/>
      </dsp:txXfrm>
    </dsp:sp>
    <dsp:sp modelId="{42C6CB17-255A-4AB8-849E-4FC333D6CA0E}">
      <dsp:nvSpPr>
        <dsp:cNvPr id="0" name=""/>
        <dsp:cNvSpPr/>
      </dsp:nvSpPr>
      <dsp:spPr>
        <a:xfrm>
          <a:off x="0" y="2204887"/>
          <a:ext cx="8229600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Organizational</a:t>
          </a:r>
          <a:endParaRPr lang="en-US" sz="1500" kern="1200" dirty="0"/>
        </a:p>
      </dsp:txBody>
      <dsp:txXfrm>
        <a:off x="17563" y="2222450"/>
        <a:ext cx="8194474" cy="324648"/>
      </dsp:txXfrm>
    </dsp:sp>
    <dsp:sp modelId="{15C4E856-4784-4FD0-9C58-3E27828F6A4E}">
      <dsp:nvSpPr>
        <dsp:cNvPr id="0" name=""/>
        <dsp:cNvSpPr/>
      </dsp:nvSpPr>
      <dsp:spPr>
        <a:xfrm>
          <a:off x="0" y="2564662"/>
          <a:ext cx="8229600" cy="83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Senior management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Sponsors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Knowledge champion(s)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smtClean="0"/>
            <a:t>CKO</a:t>
          </a:r>
          <a:endParaRPr lang="en-US" sz="1200" kern="1200" dirty="0"/>
        </a:p>
      </dsp:txBody>
      <dsp:txXfrm>
        <a:off x="0" y="2564662"/>
        <a:ext cx="8229600" cy="838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121B4-2E48-4923-8CE7-B315FAE0054E}">
      <dsp:nvSpPr>
        <dsp:cNvPr id="0" name=""/>
        <dsp:cNvSpPr/>
      </dsp:nvSpPr>
      <dsp:spPr>
        <a:xfrm>
          <a:off x="0" y="61977"/>
          <a:ext cx="8229600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Role in the Knowledge Management Project</a:t>
          </a:r>
          <a:endParaRPr lang="en-US" sz="2200" kern="1200" dirty="0"/>
        </a:p>
      </dsp:txBody>
      <dsp:txXfrm>
        <a:off x="25759" y="87736"/>
        <a:ext cx="8178082" cy="476152"/>
      </dsp:txXfrm>
    </dsp:sp>
    <dsp:sp modelId="{EC709329-8452-45F1-A472-8E65393731D8}">
      <dsp:nvSpPr>
        <dsp:cNvPr id="0" name=""/>
        <dsp:cNvSpPr/>
      </dsp:nvSpPr>
      <dsp:spPr>
        <a:xfrm>
          <a:off x="0" y="589647"/>
          <a:ext cx="8229600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Provide functional expertise.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Provide business expertise in their specific area.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Participate in the process design stage.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Help in the implementation stages of the system.</a:t>
          </a:r>
        </a:p>
      </dsp:txBody>
      <dsp:txXfrm>
        <a:off x="0" y="589647"/>
        <a:ext cx="8229600" cy="1184040"/>
      </dsp:txXfrm>
    </dsp:sp>
    <dsp:sp modelId="{A9EFCE98-6B2F-45E3-8F4D-55995EB50E52}">
      <dsp:nvSpPr>
        <dsp:cNvPr id="0" name=""/>
        <dsp:cNvSpPr/>
      </dsp:nvSpPr>
      <dsp:spPr>
        <a:xfrm>
          <a:off x="0" y="1773687"/>
          <a:ext cx="8229600" cy="527670"/>
        </a:xfrm>
        <a:prstGeom prst="roundRect">
          <a:avLst/>
        </a:prstGeom>
        <a:solidFill>
          <a:schemeClr val="accent2">
            <a:hueOff val="-1525497"/>
            <a:satOff val="0"/>
            <a:lumOff val="-1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Characteristics Strongly Desired</a:t>
          </a:r>
          <a:endParaRPr lang="en-US" sz="2200" kern="1200" dirty="0"/>
        </a:p>
      </dsp:txBody>
      <dsp:txXfrm>
        <a:off x="25759" y="1799446"/>
        <a:ext cx="8178082" cy="476152"/>
      </dsp:txXfrm>
    </dsp:sp>
    <dsp:sp modelId="{6DFD61BB-E469-480E-B6ED-B61C7F8521C7}">
      <dsp:nvSpPr>
        <dsp:cNvPr id="0" name=""/>
        <dsp:cNvSpPr/>
      </dsp:nvSpPr>
      <dsp:spPr>
        <a:xfrm>
          <a:off x="0" y="2301357"/>
          <a:ext cx="8229600" cy="1411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Must understand work processes in their area.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Must have good interpersonal and team skills.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Must have a certain degree of credibility within other participating groups.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Must be willing to see from other functional viewpoints.</a:t>
          </a:r>
        </a:p>
      </dsp:txBody>
      <dsp:txXfrm>
        <a:off x="0" y="2301357"/>
        <a:ext cx="8229600" cy="1411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E6A16-E3B4-4BF3-9E7F-D39D4AB64EBD}">
      <dsp:nvSpPr>
        <dsp:cNvPr id="0" name=""/>
        <dsp:cNvSpPr/>
      </dsp:nvSpPr>
      <dsp:spPr>
        <a:xfrm>
          <a:off x="0" y="264299"/>
          <a:ext cx="8229600" cy="1433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70764" rIns="63870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Provide technology expertise.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Participate in the actual implementation and design.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Represent the internal and internally proficient technologists.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Actually write the code.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Bring in a perspective on functional capabilities and limitations of existing systems.</a:t>
          </a:r>
          <a:endParaRPr lang="en-US" sz="1300" kern="1200" dirty="0"/>
        </a:p>
      </dsp:txBody>
      <dsp:txXfrm>
        <a:off x="0" y="264299"/>
        <a:ext cx="8229600" cy="1433250"/>
      </dsp:txXfrm>
    </dsp:sp>
    <dsp:sp modelId="{DF1B64BA-6FEF-4266-96EA-DE0C066D6923}">
      <dsp:nvSpPr>
        <dsp:cNvPr id="0" name=""/>
        <dsp:cNvSpPr/>
      </dsp:nvSpPr>
      <dsp:spPr>
        <a:xfrm>
          <a:off x="411480" y="72419"/>
          <a:ext cx="5760720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Role in the Knowledge Management Project</a:t>
          </a:r>
          <a:endParaRPr lang="en-US" sz="1300" kern="1200" dirty="0"/>
        </a:p>
      </dsp:txBody>
      <dsp:txXfrm>
        <a:off x="430214" y="91153"/>
        <a:ext cx="5723252" cy="346292"/>
      </dsp:txXfrm>
    </dsp:sp>
    <dsp:sp modelId="{8441549F-7FC4-457E-9172-9F45B14A9704}">
      <dsp:nvSpPr>
        <dsp:cNvPr id="0" name=""/>
        <dsp:cNvSpPr/>
      </dsp:nvSpPr>
      <dsp:spPr>
        <a:xfrm>
          <a:off x="0" y="1959630"/>
          <a:ext cx="8229600" cy="200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70764" rIns="63870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Must understand technology in depth.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Must have good interpersonal skills.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Must have strong team skills.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Must be willing to understand the perspectives brought in by other team members and actually incorporate them into the design.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Must be willing to learn.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Must be credible.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Must have an expansive  customer orientation.</a:t>
          </a:r>
          <a:endParaRPr lang="en-US" sz="1300" kern="1200" dirty="0"/>
        </a:p>
      </dsp:txBody>
      <dsp:txXfrm>
        <a:off x="0" y="1959630"/>
        <a:ext cx="8229600" cy="2006550"/>
      </dsp:txXfrm>
    </dsp:sp>
    <dsp:sp modelId="{86E8D362-24E0-4C10-9ED8-BFAAFC27768A}">
      <dsp:nvSpPr>
        <dsp:cNvPr id="0" name=""/>
        <dsp:cNvSpPr/>
      </dsp:nvSpPr>
      <dsp:spPr>
        <a:xfrm>
          <a:off x="411480" y="1767750"/>
          <a:ext cx="5760720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Characteristics Strongly Desired</a:t>
          </a:r>
          <a:endParaRPr lang="en-US" sz="1300" kern="1200" dirty="0"/>
        </a:p>
      </dsp:txBody>
      <dsp:txXfrm>
        <a:off x="430214" y="1786484"/>
        <a:ext cx="5723252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396B0-8C67-4648-9FED-F3080CB02500}">
      <dsp:nvSpPr>
        <dsp:cNvPr id="0" name=""/>
        <dsp:cNvSpPr/>
      </dsp:nvSpPr>
      <dsp:spPr>
        <a:xfrm>
          <a:off x="496944" y="1666"/>
          <a:ext cx="3450273" cy="257555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Support the legitimacy of the project.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Bring in vision that correlates with the overall companywide vision.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Serve on steering committees (if needed).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Commit the resources needed.</a:t>
          </a:r>
        </a:p>
      </dsp:txBody>
      <dsp:txXfrm>
        <a:off x="557292" y="62014"/>
        <a:ext cx="3329577" cy="2515208"/>
      </dsp:txXfrm>
    </dsp:sp>
    <dsp:sp modelId="{60DF6F2A-E72D-4B14-9AE2-30DA6CCE9DB5}">
      <dsp:nvSpPr>
        <dsp:cNvPr id="0" name=""/>
        <dsp:cNvSpPr/>
      </dsp:nvSpPr>
      <dsp:spPr>
        <a:xfrm>
          <a:off x="496944" y="2577223"/>
          <a:ext cx="3450273" cy="1107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Role in the Knowledge Management Project</a:t>
          </a:r>
          <a:endParaRPr lang="en-US" sz="1900" kern="1200" dirty="0"/>
        </a:p>
      </dsp:txBody>
      <dsp:txXfrm>
        <a:off x="496944" y="2577223"/>
        <a:ext cx="2429770" cy="1107489"/>
      </dsp:txXfrm>
    </dsp:sp>
    <dsp:sp modelId="{3846ECF5-98DC-46FF-892E-0317C61195D5}">
      <dsp:nvSpPr>
        <dsp:cNvPr id="0" name=""/>
        <dsp:cNvSpPr/>
      </dsp:nvSpPr>
      <dsp:spPr>
        <a:xfrm>
          <a:off x="3024317" y="2753137"/>
          <a:ext cx="1207595" cy="12075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D494F-9FC0-4C56-A38B-F7E85F6FFF03}">
      <dsp:nvSpPr>
        <dsp:cNvPr id="0" name=""/>
        <dsp:cNvSpPr/>
      </dsp:nvSpPr>
      <dsp:spPr>
        <a:xfrm>
          <a:off x="4531087" y="1666"/>
          <a:ext cx="3450273" cy="257555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Understand the management and strategic processes.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Must be credible.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Must have a strong leadership position that almost everyone on the team accepts.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Must have a clear idea of the </a:t>
          </a:r>
          <a:r>
            <a:rPr lang="en-US" sz="1400" kern="1200" dirty="0" smtClean="0"/>
            <a:t>bigger</a:t>
          </a:r>
          <a:r>
            <a:rPr lang="en-US" sz="1200" kern="1200" dirty="0" smtClean="0"/>
            <a:t> picture of where knowledge leveraging should take the company.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Must "eat their own dog food," that is, they must themselves believe what they say.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Need to be thoroughly convinced of the worth of the project.</a:t>
          </a:r>
        </a:p>
      </dsp:txBody>
      <dsp:txXfrm>
        <a:off x="4591435" y="62014"/>
        <a:ext cx="3329577" cy="2515208"/>
      </dsp:txXfrm>
    </dsp:sp>
    <dsp:sp modelId="{2BBA8E3F-6D4F-45C4-B5BB-82DCFF5C8CB5}">
      <dsp:nvSpPr>
        <dsp:cNvPr id="0" name=""/>
        <dsp:cNvSpPr/>
      </dsp:nvSpPr>
      <dsp:spPr>
        <a:xfrm>
          <a:off x="4531087" y="2577223"/>
          <a:ext cx="3450273" cy="1107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Characteristics Strongly Desired</a:t>
          </a:r>
          <a:endParaRPr lang="en-US" sz="2400" kern="1200" dirty="0"/>
        </a:p>
      </dsp:txBody>
      <dsp:txXfrm>
        <a:off x="4531087" y="2577223"/>
        <a:ext cx="2429770" cy="1107489"/>
      </dsp:txXfrm>
    </dsp:sp>
    <dsp:sp modelId="{4E31296A-8231-4850-AA0B-541BCE602022}">
      <dsp:nvSpPr>
        <dsp:cNvPr id="0" name=""/>
        <dsp:cNvSpPr/>
      </dsp:nvSpPr>
      <dsp:spPr>
        <a:xfrm>
          <a:off x="7058460" y="2753137"/>
          <a:ext cx="1207595" cy="120759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65CE1-3C5B-47B4-8F83-96BD97F6810C}">
      <dsp:nvSpPr>
        <dsp:cNvPr id="0" name=""/>
        <dsp:cNvSpPr/>
      </dsp:nvSpPr>
      <dsp:spPr>
        <a:xfrm>
          <a:off x="3407" y="169143"/>
          <a:ext cx="2925003" cy="711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Defining the knowledge management project leader's role</a:t>
          </a:r>
          <a:endParaRPr lang="en-US" sz="1200" kern="1200" dirty="0"/>
        </a:p>
      </dsp:txBody>
      <dsp:txXfrm>
        <a:off x="3407" y="169143"/>
        <a:ext cx="2925003" cy="474412"/>
      </dsp:txXfrm>
    </dsp:sp>
    <dsp:sp modelId="{13483B90-A990-4C20-B668-2B302AE3316A}">
      <dsp:nvSpPr>
        <dsp:cNvPr id="0" name=""/>
        <dsp:cNvSpPr/>
      </dsp:nvSpPr>
      <dsp:spPr>
        <a:xfrm>
          <a:off x="602504" y="643556"/>
          <a:ext cx="2925003" cy="2616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Must be credible.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Must have a sufficient level of authority and resource capability.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Should not change; must be stable.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Must know how to facilitate, consult, and resolve conflicts.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Must take charge of the conventional project management, scheduling, and coordination duties.</a:t>
          </a:r>
          <a:endParaRPr lang="en-US" sz="1200" kern="1200" dirty="0"/>
        </a:p>
      </dsp:txBody>
      <dsp:txXfrm>
        <a:off x="679133" y="720185"/>
        <a:ext cx="2771745" cy="2463042"/>
      </dsp:txXfrm>
    </dsp:sp>
    <dsp:sp modelId="{889CE185-08CF-45BF-969A-01E4D163B7AD}">
      <dsp:nvSpPr>
        <dsp:cNvPr id="0" name=""/>
        <dsp:cNvSpPr/>
      </dsp:nvSpPr>
      <dsp:spPr>
        <a:xfrm>
          <a:off x="3371831" y="42229"/>
          <a:ext cx="940050" cy="728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371831" y="187877"/>
        <a:ext cx="721578" cy="436945"/>
      </dsp:txXfrm>
    </dsp:sp>
    <dsp:sp modelId="{BCBDF689-64B7-47C4-A006-D11F797A37F6}">
      <dsp:nvSpPr>
        <dsp:cNvPr id="0" name=""/>
        <dsp:cNvSpPr/>
      </dsp:nvSpPr>
      <dsp:spPr>
        <a:xfrm>
          <a:off x="4702091" y="169143"/>
          <a:ext cx="2925003" cy="711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Defining the team composition and selection criteria for team members</a:t>
          </a:r>
          <a:endParaRPr lang="en-US" sz="1200" kern="1200" dirty="0"/>
        </a:p>
      </dsp:txBody>
      <dsp:txXfrm>
        <a:off x="4702091" y="169143"/>
        <a:ext cx="2925003" cy="474412"/>
      </dsp:txXfrm>
    </dsp:sp>
    <dsp:sp modelId="{43864E2A-5600-493C-B699-4ED6DBD85AC3}">
      <dsp:nvSpPr>
        <dsp:cNvPr id="0" name=""/>
        <dsp:cNvSpPr/>
      </dsp:nvSpPr>
      <dsp:spPr>
        <a:xfrm>
          <a:off x="5301188" y="643556"/>
          <a:ext cx="2925003" cy="2616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Must have specialized expertise.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Must have had sufficient experience within the company or working with the  company as an external consultant.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Must have the required competencies that truly represent the concerns of the department or functional area that the team member represents.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Might work full time or part time on this project.</a:t>
          </a:r>
          <a:endParaRPr lang="en-US" sz="1200" kern="1200" dirty="0"/>
        </a:p>
      </dsp:txBody>
      <dsp:txXfrm>
        <a:off x="5377817" y="720185"/>
        <a:ext cx="2771745" cy="2463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790972" y="3778934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582216"/>
            <a:ext cx="8062912" cy="1102519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131445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4509492"/>
            <a:ext cx="5791200" cy="273844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4238028"/>
            <a:ext cx="5791200" cy="273844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4314231"/>
            <a:ext cx="502920" cy="273844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85750"/>
            <a:ext cx="1905000" cy="41148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106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4860036"/>
            <a:ext cx="2133600" cy="226314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0056" cy="22562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5276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790972" y="70339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4857750"/>
            <a:ext cx="2133600" cy="2286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4860727"/>
            <a:ext cx="4260056" cy="22562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607219"/>
            <a:ext cx="502920" cy="22562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5" y="7036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5276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3599"/>
            <a:ext cx="7239000" cy="1021556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25152"/>
            <a:ext cx="3886200" cy="17145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0056" cy="22631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18049"/>
            <a:ext cx="1066800" cy="4615434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18049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2570343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18049"/>
            <a:ext cx="6858000" cy="226314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2570343"/>
            <a:ext cx="6858000" cy="22631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0552" cy="226314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1104" cy="22631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4862322"/>
            <a:ext cx="502920" cy="226314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4861418"/>
            <a:ext cx="4260056" cy="22562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5748"/>
            <a:ext cx="914400" cy="44577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275748"/>
            <a:ext cx="2438400" cy="44577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240030"/>
            <a:ext cx="5276088" cy="449199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4917186"/>
            <a:ext cx="2133600" cy="226314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4917186"/>
            <a:ext cx="5143120" cy="226314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4917186"/>
            <a:ext cx="502920" cy="226314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13172"/>
            <a:ext cx="914400" cy="48006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280475"/>
            <a:ext cx="7333488" cy="41148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4400550"/>
            <a:ext cx="7333488" cy="51435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4917186"/>
            <a:ext cx="2103120" cy="226314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4917877"/>
            <a:ext cx="4948072" cy="226314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4917186"/>
            <a:ext cx="365760" cy="226314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0552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276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5" y="3711307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412106"/>
            <a:ext cx="8229600" cy="3429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4860727"/>
            <a:ext cx="2133600" cy="22631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4861418"/>
            <a:ext cx="4260056" cy="22562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4860727"/>
            <a:ext cx="502920" cy="22631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The Second Phase: KM System</a:t>
            </a:r>
            <a:br>
              <a:rPr lang="en-US" sz="3200" b="1" dirty="0"/>
            </a:br>
            <a:r>
              <a:rPr lang="en-US" sz="3200" b="1" dirty="0"/>
              <a:t>Analysis, Design, and Development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Amrit</a:t>
            </a:r>
            <a:r>
              <a:rPr lang="en-US" dirty="0" smtClean="0"/>
              <a:t> </a:t>
            </a:r>
            <a:r>
              <a:rPr lang="en-US" dirty="0" err="1" smtClean="0"/>
              <a:t>Tiwana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714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 fontScale="90000"/>
          </a:bodyPr>
          <a:lstStyle/>
          <a:p>
            <a:r>
              <a:rPr lang="en-US" dirty="0"/>
              <a:t>Focus: </a:t>
            </a:r>
            <a:r>
              <a:rPr lang="en-US" dirty="0"/>
              <a:t>Organizational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421734"/>
              </p:ext>
            </p:extLst>
          </p:nvPr>
        </p:nvGraphicFramePr>
        <p:xfrm>
          <a:off x="228600" y="971550"/>
          <a:ext cx="8763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3443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/>
              <a:t>Designing the Knowledge Management Project Team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370802"/>
              </p:ext>
            </p:extLst>
          </p:nvPr>
        </p:nvGraphicFramePr>
        <p:xfrm>
          <a:off x="457200" y="1412875"/>
          <a:ext cx="8229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130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i="1" dirty="0"/>
              <a:t>Prototyping and other methods of linking the </a:t>
            </a:r>
            <a:r>
              <a:rPr lang="en-US" sz="2400" b="1" i="1" dirty="0" smtClean="0"/>
              <a:t>user and </a:t>
            </a:r>
            <a:r>
              <a:rPr lang="en-US" sz="2400" b="1" i="1" dirty="0"/>
              <a:t>the knowledge management project.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76350"/>
            <a:ext cx="5562600" cy="354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539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305176"/>
            <a:ext cx="4459287" cy="1323974"/>
          </a:xfrm>
        </p:spPr>
        <p:txBody>
          <a:bodyPr>
            <a:normAutofit/>
          </a:bodyPr>
          <a:lstStyle/>
          <a:p>
            <a:r>
              <a:rPr lang="en-US" dirty="0"/>
              <a:t>Creating the KM System Blueprint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4306887" cy="1125140"/>
          </a:xfrm>
        </p:spPr>
        <p:txBody>
          <a:bodyPr/>
          <a:lstStyle/>
          <a:p>
            <a:r>
              <a:rPr lang="en-US" dirty="0" smtClean="0"/>
              <a:t>Step 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86" y="0"/>
            <a:ext cx="37676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28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The Knowledge Management Architecture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Information technology is a great enabler for sharing, application, validation, </a:t>
            </a:r>
            <a:r>
              <a:rPr lang="en-US" dirty="0" smtClean="0"/>
              <a:t>and distribution </a:t>
            </a:r>
            <a:r>
              <a:rPr lang="en-US" dirty="0"/>
              <a:t>of knowledge—primarily explicit knowledge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knowledge management architecture should be seen as an </a:t>
            </a:r>
            <a:r>
              <a:rPr lang="en-US" dirty="0" smtClean="0"/>
              <a:t>enabler for </a:t>
            </a:r>
            <a:r>
              <a:rPr lang="en-US" dirty="0"/>
              <a:t>knowledge management and not a complete solution: a means and not an end in itself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24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Components of a Knowledge Management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3428999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Repositories</a:t>
            </a:r>
            <a:r>
              <a:rPr lang="en-US" b="1" dirty="0"/>
              <a:t>: </a:t>
            </a:r>
            <a:r>
              <a:rPr lang="en-US" dirty="0"/>
              <a:t>Repositories hold explicated formal and informal knowledge and </a:t>
            </a:r>
            <a:r>
              <a:rPr lang="en-US" dirty="0" smtClean="0"/>
              <a:t>the rules </a:t>
            </a:r>
            <a:r>
              <a:rPr lang="en-US" dirty="0"/>
              <a:t>associated with them for accumulation, refining, managing, validating</a:t>
            </a:r>
            <a:r>
              <a:rPr lang="en-US" dirty="0" smtClean="0"/>
              <a:t>, maintaining</a:t>
            </a:r>
            <a:r>
              <a:rPr lang="en-US" dirty="0"/>
              <a:t>, annotating (adding context), and distributing content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Collaborative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platforms</a:t>
            </a:r>
            <a:r>
              <a:rPr lang="en-US" b="1" dirty="0"/>
              <a:t>: </a:t>
            </a:r>
            <a:r>
              <a:rPr lang="en-US" dirty="0"/>
              <a:t>Collaborative platforms support distributed work </a:t>
            </a:r>
            <a:r>
              <a:rPr lang="en-US" dirty="0" smtClean="0"/>
              <a:t>and incorporate </a:t>
            </a:r>
            <a:r>
              <a:rPr lang="en-US" dirty="0"/>
              <a:t>pointers, skills databases, expert locators, and informal </a:t>
            </a:r>
            <a:r>
              <a:rPr lang="en-US" dirty="0" smtClean="0"/>
              <a:t>communications channels.</a:t>
            </a:r>
            <a:endParaRPr lang="en-US" dirty="0"/>
          </a:p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Networks</a:t>
            </a:r>
            <a:r>
              <a:rPr lang="en-US" b="1" dirty="0"/>
              <a:t>: </a:t>
            </a:r>
            <a:r>
              <a:rPr lang="en-US" dirty="0"/>
              <a:t>Networks support communications and conversation. These </a:t>
            </a:r>
            <a:r>
              <a:rPr lang="en-US" dirty="0" smtClean="0"/>
              <a:t>might include </a:t>
            </a:r>
            <a:r>
              <a:rPr lang="en-US" dirty="0"/>
              <a:t>hard networks such as your company's leased lines, your intranet, </a:t>
            </a:r>
            <a:r>
              <a:rPr lang="en-US" dirty="0" smtClean="0"/>
              <a:t>your extranets</a:t>
            </a:r>
            <a:r>
              <a:rPr lang="en-US" dirty="0"/>
              <a:t>, and soft networks such as shared spaces, industry-wide </a:t>
            </a:r>
            <a:r>
              <a:rPr lang="en-US" dirty="0" smtClean="0"/>
              <a:t>firm collaborations</a:t>
            </a:r>
            <a:r>
              <a:rPr lang="en-US" dirty="0"/>
              <a:t>, trade </a:t>
            </a:r>
            <a:r>
              <a:rPr lang="en-US" dirty="0" smtClean="0"/>
              <a:t>nets, industry </a:t>
            </a:r>
            <a:r>
              <a:rPr lang="en-US" dirty="0"/>
              <a:t>forums, and exchanges (both live </a:t>
            </a:r>
            <a:r>
              <a:rPr lang="en-US" dirty="0" smtClean="0"/>
              <a:t>and teleconferenced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Culture</a:t>
            </a:r>
            <a:r>
              <a:rPr lang="en-US" b="1" dirty="0"/>
              <a:t>: </a:t>
            </a:r>
            <a:r>
              <a:rPr lang="en-US" dirty="0"/>
              <a:t>Cultural enablers to encourage sharing and use of the above.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Knowledge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657600" cy="33944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 information repository differs from a knowledge repository in the sense that the </a:t>
            </a:r>
            <a:r>
              <a:rPr lang="en-US" dirty="0" smtClean="0"/>
              <a:t>context of </a:t>
            </a:r>
            <a:r>
              <a:rPr lang="en-US" dirty="0"/>
              <a:t>the knowledge object needs to be stored along with the content itself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269" y="1123950"/>
            <a:ext cx="4658402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02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Declarative </a:t>
            </a:r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knowledge </a:t>
            </a:r>
            <a:r>
              <a:rPr lang="en-US" dirty="0"/>
              <a:t>such as significant and meaningful concepts, categories,</a:t>
            </a:r>
          </a:p>
          <a:p>
            <a:r>
              <a:rPr lang="en-US" dirty="0"/>
              <a:t>definitions, and assumptions</a:t>
            </a:r>
          </a:p>
          <a:p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Procedural </a:t>
            </a:r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knowledge </a:t>
            </a:r>
            <a:r>
              <a:rPr lang="en-US" dirty="0"/>
              <a:t>such as processes, sequences of events and activities, and</a:t>
            </a:r>
          </a:p>
          <a:p>
            <a:r>
              <a:rPr lang="en-US" dirty="0"/>
              <a:t>actions</a:t>
            </a:r>
          </a:p>
          <a:p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Causal </a:t>
            </a:r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knowledge </a:t>
            </a:r>
            <a:r>
              <a:rPr lang="en-US" dirty="0"/>
              <a:t>such as rationale for decisions, rationale for rejected decisions </a:t>
            </a:r>
            <a:r>
              <a:rPr lang="en-US" dirty="0" smtClean="0"/>
              <a:t>or alternatives</a:t>
            </a:r>
            <a:r>
              <a:rPr lang="en-US" dirty="0"/>
              <a:t>, eventual outcomes of activities, and associated informal pieces</a:t>
            </a:r>
          </a:p>
          <a:p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Context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of the decision circumstances, assumptions, results of those assumptions</a:t>
            </a:r>
            <a:r>
              <a:rPr lang="en-US" dirty="0" smtClean="0"/>
              <a:t>, and </a:t>
            </a:r>
            <a:r>
              <a:rPr lang="en-US" dirty="0"/>
              <a:t>informal knowledge such as video clips, annotations, notes, and conversations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677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Collaborative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collaborative platform, along with the communications network services and hardware</a:t>
            </a:r>
            <a:r>
              <a:rPr lang="en-US" dirty="0" smtClean="0"/>
              <a:t>, provides </a:t>
            </a:r>
            <a:r>
              <a:rPr lang="en-US" dirty="0"/>
              <a:t>the pipeline to enable the flow of explicated knowledge, its context, and </a:t>
            </a:r>
            <a:r>
              <a:rPr lang="en-US" dirty="0" smtClean="0"/>
              <a:t>the medium </a:t>
            </a:r>
            <a:r>
              <a:rPr lang="en-US" dirty="0"/>
              <a:t>for conversations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the collaborative platform provides a </a:t>
            </a:r>
            <a:r>
              <a:rPr lang="en-US" dirty="0" smtClean="0"/>
              <a:t>surrogate channel </a:t>
            </a:r>
            <a:r>
              <a:rPr lang="en-US" dirty="0"/>
              <a:t>for defining, storing, moving, and linking digital objects, such as </a:t>
            </a:r>
            <a:r>
              <a:rPr lang="en-US" dirty="0" smtClean="0"/>
              <a:t>conversation threads </a:t>
            </a:r>
            <a:r>
              <a:rPr lang="en-US" dirty="0"/>
              <a:t>that correspond to knowledge units.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8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Collaborative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Active </a:t>
            </a:r>
            <a:r>
              <a:rPr lang="en-US" b="1" dirty="0"/>
              <a:t>filtering: </a:t>
            </a:r>
            <a:r>
              <a:rPr lang="en-US" dirty="0"/>
              <a:t>Users manually define filters and pointers to interesting </a:t>
            </a:r>
            <a:r>
              <a:rPr lang="en-US" dirty="0" smtClean="0"/>
              <a:t>content and </a:t>
            </a:r>
            <a:r>
              <a:rPr lang="en-US" dirty="0"/>
              <a:t>share them across their work group.</a:t>
            </a:r>
          </a:p>
          <a:p>
            <a:r>
              <a:rPr lang="en-US" b="1" dirty="0" smtClean="0"/>
              <a:t>Automated </a:t>
            </a:r>
            <a:r>
              <a:rPr lang="en-US" b="1" dirty="0"/>
              <a:t>filtering: </a:t>
            </a:r>
            <a:r>
              <a:rPr lang="en-US" dirty="0"/>
              <a:t>Statistical algorithms make recommendations based </a:t>
            </a:r>
            <a:r>
              <a:rPr lang="en-US" dirty="0" smtClean="0"/>
              <a:t>on correlations </a:t>
            </a:r>
            <a:r>
              <a:rPr lang="en-US" dirty="0"/>
              <a:t>between the user's personal preferences and content ratings. </a:t>
            </a:r>
            <a:endParaRPr lang="en-US" dirty="0" smtClean="0"/>
          </a:p>
          <a:p>
            <a:pPr lvl="1"/>
            <a:r>
              <a:rPr lang="en-US" dirty="0" smtClean="0"/>
              <a:t>Content ratings </a:t>
            </a:r>
            <a:r>
              <a:rPr lang="en-US" dirty="0"/>
              <a:t>can either be generated automatically (such as those produced by </a:t>
            </a:r>
            <a:r>
              <a:rPr lang="en-US" dirty="0" smtClean="0"/>
              <a:t>measuring the </a:t>
            </a:r>
            <a:r>
              <a:rPr lang="en-US" dirty="0"/>
              <a:t>average time all readers spent on reading the item) or by manually assigning </a:t>
            </a:r>
            <a:r>
              <a:rPr lang="en-US" dirty="0" smtClean="0"/>
              <a:t>an average </a:t>
            </a:r>
            <a:r>
              <a:rPr lang="en-US" dirty="0"/>
              <a:t>rating (aggregated across multiple readers).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1886" y="4630638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Firefly, </a:t>
            </a:r>
            <a:r>
              <a:rPr lang="en-US" sz="1400" dirty="0" err="1"/>
              <a:t>GroupLens</a:t>
            </a:r>
            <a:r>
              <a:rPr lang="en-US" sz="1400" dirty="0"/>
              <a:t>, </a:t>
            </a:r>
            <a:r>
              <a:rPr lang="en-US" sz="1400" dirty="0" err="1"/>
              <a:t>GrapeVine</a:t>
            </a:r>
            <a:r>
              <a:rPr lang="en-US" sz="1400" dirty="0"/>
              <a:t>, and Tapestry are some better-known examples of </a:t>
            </a:r>
            <a:r>
              <a:rPr lang="en-US" sz="1400" dirty="0" smtClean="0"/>
              <a:t>such collaborative </a:t>
            </a:r>
            <a:r>
              <a:rPr lang="en-US" sz="1400" dirty="0"/>
              <a:t>filtering tools.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2641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6" r="23028" b="32209"/>
          <a:stretch/>
        </p:blipFill>
        <p:spPr bwMode="auto">
          <a:xfrm>
            <a:off x="2362200" y="1268186"/>
            <a:ext cx="2884797" cy="19703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1945"/>
            <a:ext cx="2133600" cy="4695681"/>
          </a:xfrm>
          <a:prstGeom prst="rect">
            <a:avLst/>
          </a:prstGeom>
          <a:effectLst>
            <a:outerShdw blurRad="50800" dist="38100" dir="2700000" algn="tl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733550"/>
            <a:ext cx="16002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/>
              <a:t>Designing the KM Team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5562600" y="2060121"/>
            <a:ext cx="990600" cy="533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5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The Interactive Application Component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integrative components of a knowledge management system primarily support </a:t>
            </a:r>
            <a:r>
              <a:rPr lang="en-US" dirty="0" smtClean="0"/>
              <a:t>codified and </a:t>
            </a:r>
            <a:r>
              <a:rPr lang="en-US" dirty="0"/>
              <a:t>explicitly captured knowledge.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799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05979"/>
            <a:ext cx="3733800" cy="857250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200151"/>
            <a:ext cx="3733800" cy="3394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i="1" dirty="0"/>
              <a:t>Rich media forums that run through </a:t>
            </a:r>
            <a:r>
              <a:rPr lang="en-US" b="1" i="1" dirty="0" smtClean="0"/>
              <a:t>high bandwidth networks </a:t>
            </a:r>
            <a:r>
              <a:rPr lang="en-US" b="1" i="1" dirty="0"/>
              <a:t>often tend to be the most </a:t>
            </a:r>
            <a:r>
              <a:rPr lang="en-US" b="1" i="1" dirty="0" smtClean="0"/>
              <a:t>complex knowledge </a:t>
            </a:r>
            <a:r>
              <a:rPr lang="en-US" b="1" i="1" dirty="0"/>
              <a:t>interaction applications, since they span the </a:t>
            </a:r>
            <a:r>
              <a:rPr lang="en-US" b="1" i="1" dirty="0" smtClean="0"/>
              <a:t>entire knowledge </a:t>
            </a:r>
            <a:r>
              <a:rPr lang="en-US" b="1" i="1" dirty="0"/>
              <a:t>cycle.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47625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12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814209"/>
            <a:ext cx="5400217" cy="351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69429" y="2114550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Architectural components (shown shaded) to be</a:t>
            </a:r>
          </a:p>
          <a:p>
            <a:r>
              <a:rPr lang="en-US" b="1" i="1" dirty="0"/>
              <a:t>modified or expanded to integrate the 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6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A Network View of the KM Architecture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200151"/>
            <a:ext cx="3352800" cy="3394472"/>
          </a:xfrm>
        </p:spPr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23950"/>
            <a:ext cx="47625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55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b="1" i="1" dirty="0"/>
              <a:t>Six Degrees is a good example of </a:t>
            </a:r>
            <a:r>
              <a:rPr lang="en-US" sz="1600" b="1" i="1" dirty="0" smtClean="0"/>
              <a:t>a community </a:t>
            </a:r>
            <a:r>
              <a:rPr lang="en-US" sz="1600" b="1" i="1" dirty="0"/>
              <a:t>built around relationships of </a:t>
            </a:r>
            <a:r>
              <a:rPr lang="en-US" sz="1600" b="1" i="1" dirty="0" smtClean="0"/>
              <a:t>collaborative filtering </a:t>
            </a:r>
            <a:r>
              <a:rPr lang="en-US" sz="1600" b="1" i="1" dirty="0"/>
              <a:t>and members' recommendations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1200151"/>
            <a:ext cx="2438400" cy="3394472"/>
          </a:xfrm>
        </p:spPr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36015"/>
            <a:ext cx="5410200" cy="391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12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305176"/>
            <a:ext cx="5145087" cy="1021556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Developing the KM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7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1838"/>
            <a:ext cx="3037114" cy="501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94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5750"/>
            <a:ext cx="60960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next step</a:t>
            </a:r>
            <a:r>
              <a:rPr lang="en-US" dirty="0" smtClean="0"/>
              <a:t>, step </a:t>
            </a:r>
            <a:r>
              <a:rPr lang="en-US" dirty="0"/>
              <a:t>7, is that of actually putting together a working version of the system. </a:t>
            </a:r>
            <a:endParaRPr lang="en-US" dirty="0" smtClean="0"/>
          </a:p>
          <a:p>
            <a:r>
              <a:rPr lang="en-US" dirty="0" smtClean="0"/>
              <a:t>Development of the </a:t>
            </a:r>
            <a:r>
              <a:rPr lang="en-US" dirty="0"/>
              <a:t>system begins by defining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seven layers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of the knowledge management architecture.</a:t>
            </a:r>
          </a:p>
          <a:p>
            <a:r>
              <a:rPr lang="en-US" dirty="0"/>
              <a:t>Of the many possible interface choices, leveraging the existing intranet is the most </a:t>
            </a:r>
            <a:r>
              <a:rPr lang="en-US" dirty="0" smtClean="0"/>
              <a:t>feasible and </a:t>
            </a:r>
            <a:r>
              <a:rPr lang="en-US" dirty="0"/>
              <a:t>effective approach.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1950"/>
            <a:ext cx="2381250" cy="440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56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 Point of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Interface </a:t>
            </a:r>
            <a:r>
              <a:rPr lang="en-US" dirty="0"/>
              <a:t>layer—incorporating platform independence, optimizing content, </a:t>
            </a:r>
            <a:r>
              <a:rPr lang="en-US" dirty="0" smtClean="0"/>
              <a:t>and enabling </a:t>
            </a:r>
            <a:r>
              <a:rPr lang="en-US" dirty="0"/>
              <a:t>universal authorship</a:t>
            </a:r>
          </a:p>
          <a:p>
            <a:r>
              <a:rPr lang="en-US" dirty="0" smtClean="0"/>
              <a:t>Access </a:t>
            </a:r>
            <a:r>
              <a:rPr lang="en-US" dirty="0"/>
              <a:t>and authentication layer—providing a firewall for internal content</a:t>
            </a:r>
          </a:p>
          <a:p>
            <a:r>
              <a:rPr lang="en-US" dirty="0" smtClean="0"/>
              <a:t>Collaboration </a:t>
            </a:r>
            <a:r>
              <a:rPr lang="en-US" dirty="0"/>
              <a:t>layer—providing opportunity to build industry-standard </a:t>
            </a:r>
            <a:r>
              <a:rPr lang="en-US" dirty="0" smtClean="0"/>
              <a:t>document systems </a:t>
            </a:r>
            <a:r>
              <a:rPr lang="en-US" dirty="0"/>
              <a:t>(and Web-friendly document standards such as DMA and </a:t>
            </a:r>
            <a:r>
              <a:rPr lang="en-US" dirty="0" smtClean="0"/>
              <a:t>Web DMA</a:t>
            </a:r>
            <a:r>
              <a:rPr lang="en-US" dirty="0"/>
              <a:t>); </a:t>
            </a:r>
            <a:r>
              <a:rPr lang="en-US" dirty="0" smtClean="0"/>
              <a:t>shifting from </a:t>
            </a:r>
            <a:r>
              <a:rPr lang="en-US" dirty="0"/>
              <a:t>client/server to agent/computing architecture</a:t>
            </a:r>
          </a:p>
          <a:p>
            <a:r>
              <a:rPr lang="en-US" dirty="0" smtClean="0"/>
              <a:t>Application</a:t>
            </a:r>
            <a:r>
              <a:rPr lang="en-US" dirty="0"/>
              <a:t>, transport, and repository layers—forming a nodding acquaintance </a:t>
            </a:r>
            <a:r>
              <a:rPr lang="en-US" dirty="0" smtClean="0"/>
              <a:t>with these </a:t>
            </a:r>
            <a:r>
              <a:rPr lang="en-US" dirty="0"/>
              <a:t>three layers</a:t>
            </a:r>
          </a:p>
          <a:p>
            <a:r>
              <a:rPr lang="en-US" dirty="0" smtClean="0"/>
              <a:t>Middleware </a:t>
            </a:r>
            <a:r>
              <a:rPr lang="en-US" dirty="0"/>
              <a:t>and legacy integration layers—connecting the KM system to both </a:t>
            </a:r>
            <a:r>
              <a:rPr lang="en-US" dirty="0" smtClean="0"/>
              <a:t>true legacy </a:t>
            </a:r>
            <a:r>
              <a:rPr lang="en-US" dirty="0"/>
              <a:t>data and recent legacy data repositories and databases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9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>
            <a:noAutofit/>
          </a:bodyPr>
          <a:lstStyle/>
          <a:p>
            <a:r>
              <a:rPr lang="en-US" sz="2800" b="1" dirty="0"/>
              <a:t>The Interface </a:t>
            </a:r>
            <a:r>
              <a:rPr lang="en-US" sz="2800" b="1" dirty="0" smtClean="0"/>
              <a:t>Layer : </a:t>
            </a:r>
            <a:r>
              <a:rPr lang="en-US" sz="2800" b="1" dirty="0"/>
              <a:t>Channels for Tacit and Explicit Knowledge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200151"/>
            <a:ext cx="2667000" cy="3394472"/>
          </a:xfrm>
        </p:spPr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5950"/>
            <a:ext cx="47625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8650" y="40195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/>
              <a:t>Knowledge transfer involves information as </a:t>
            </a:r>
            <a:r>
              <a:rPr lang="en-US" b="1" i="1" dirty="0" smtClean="0"/>
              <a:t>an intermediate </a:t>
            </a:r>
            <a:r>
              <a:rPr lang="en-US" b="1" i="1" dirty="0"/>
              <a:t>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1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i="1" dirty="0"/>
              <a:t>Transfer of knowledge can be through informal </a:t>
            </a:r>
            <a:r>
              <a:rPr lang="en-US" sz="2800" b="1" i="1" dirty="0" smtClean="0"/>
              <a:t>or formal </a:t>
            </a:r>
            <a:r>
              <a:rPr lang="en-US" sz="2800" b="1" i="1" dirty="0"/>
              <a:t>channels.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0"/>
            <a:ext cx="3810000" cy="38099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tacit knowledge can be transferred by purely explicit </a:t>
            </a:r>
            <a:r>
              <a:rPr lang="en-US" dirty="0" smtClean="0"/>
              <a:t>mechanisms through </a:t>
            </a:r>
            <a:r>
              <a:rPr lang="en-US" dirty="0"/>
              <a:t>possible explication, by purely informal mechanisms such as conversations, or </a:t>
            </a:r>
            <a:r>
              <a:rPr lang="en-US" dirty="0" smtClean="0"/>
              <a:t>by technological </a:t>
            </a:r>
            <a:r>
              <a:rPr lang="en-US" dirty="0"/>
              <a:t>enablers such as such as </a:t>
            </a:r>
            <a:r>
              <a:rPr lang="en-US" dirty="0" err="1"/>
              <a:t>CrossPads</a:t>
            </a:r>
            <a:r>
              <a:rPr lang="en-US" dirty="0"/>
              <a:t>, electronic whiteboards. etc. that </a:t>
            </a:r>
            <a:r>
              <a:rPr lang="en-US" dirty="0" smtClean="0"/>
              <a:t>fall somewhere </a:t>
            </a:r>
            <a:r>
              <a:rPr lang="en-US" dirty="0"/>
              <a:t>in between these two extremes.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666" y="1200151"/>
            <a:ext cx="450443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4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550"/>
            <a:ext cx="82296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knowledge management system is built on expertise, knowledge, understanding</a:t>
            </a:r>
            <a:r>
              <a:rPr lang="en-US" dirty="0" smtClean="0"/>
              <a:t>, skills</a:t>
            </a:r>
            <a:r>
              <a:rPr lang="en-US" dirty="0"/>
              <a:t>, and insights brought into the project by a variety of stakeholders who might </a:t>
            </a:r>
            <a:r>
              <a:rPr lang="en-US" dirty="0" smtClean="0"/>
              <a:t>have little </a:t>
            </a:r>
            <a:r>
              <a:rPr lang="en-US" dirty="0"/>
              <a:t>in common from a functional </a:t>
            </a:r>
            <a:r>
              <a:rPr lang="en-US" dirty="0" smtClean="0"/>
              <a:t>standpoint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Identify sources of internal and external expertise needed, prioritize stakeholder needs, evaluate member selection criteria, and examine team life span and sizing issues.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Identify characteristics of the km project leader to determine mechanisms to streamline internal dynamics and maximize users' participation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Identify tasks for </a:t>
            </a:r>
            <a:r>
              <a:rPr lang="en-US" dirty="0"/>
              <a:t>the KM team and fit them to </a:t>
            </a:r>
            <a:r>
              <a:rPr lang="en-US" dirty="0" smtClean="0"/>
              <a:t>the risk </a:t>
            </a:r>
            <a:r>
              <a:rPr lang="en-US" dirty="0"/>
              <a:t>evaluation matrix to circumvent common points of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79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Application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Applications such as skills directories, yellow pages</a:t>
            </a:r>
            <a:r>
              <a:rPr lang="en-US" dirty="0" smtClean="0"/>
              <a:t>, collaborative </a:t>
            </a:r>
            <a:r>
              <a:rPr lang="en-US" dirty="0"/>
              <a:t>tools (often the back ends of Web-based collaborative tools), </a:t>
            </a:r>
            <a:r>
              <a:rPr lang="en-US" dirty="0" smtClean="0"/>
              <a:t>video </a:t>
            </a:r>
            <a:r>
              <a:rPr lang="en-US" dirty="0"/>
              <a:t>conferencing software and hardware (and integration with the rest of the system), </a:t>
            </a:r>
            <a:r>
              <a:rPr lang="en-US" dirty="0" smtClean="0"/>
              <a:t>and conventional </a:t>
            </a:r>
            <a:r>
              <a:rPr lang="en-US" dirty="0"/>
              <a:t>decision support tools are placed at this level.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9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Transport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components to support a knowledge </a:t>
            </a:r>
            <a:r>
              <a:rPr lang="en-US" dirty="0" smtClean="0"/>
              <a:t>management system: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TCP/IP </a:t>
            </a:r>
            <a:r>
              <a:rPr lang="en-US" dirty="0"/>
              <a:t>connectivity throughout the organization.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up-and-running Web server.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POP3/ SMTP or MAIL server.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virtual private network such as a PPTP-based VPN running on Windows </a:t>
            </a:r>
            <a:r>
              <a:rPr lang="en-US" dirty="0" smtClean="0"/>
              <a:t>2000 (</a:t>
            </a:r>
            <a:r>
              <a:rPr lang="en-US" dirty="0"/>
              <a:t>formerly Windows NT). This is also needed to support remote communications</a:t>
            </a:r>
            <a:r>
              <a:rPr lang="en-US" dirty="0" smtClean="0"/>
              <a:t>, access</a:t>
            </a:r>
            <a:r>
              <a:rPr lang="en-US" dirty="0"/>
              <a:t>, and connectivity.</a:t>
            </a:r>
          </a:p>
          <a:p>
            <a:pPr lvl="1"/>
            <a:r>
              <a:rPr lang="en-US" dirty="0" smtClean="0"/>
              <a:t>Support </a:t>
            </a:r>
            <a:r>
              <a:rPr lang="en-US" dirty="0"/>
              <a:t>for streaming audio and video on the central server(s).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06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The Middleware and Legacy Integration Layer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term </a:t>
            </a:r>
            <a:r>
              <a:rPr lang="en-US" i="1" dirty="0"/>
              <a:t>legacy systems </a:t>
            </a:r>
            <a:r>
              <a:rPr lang="en-US" dirty="0"/>
              <a:t>is </a:t>
            </a:r>
            <a:r>
              <a:rPr lang="en-US" dirty="0" smtClean="0"/>
              <a:t>often </a:t>
            </a:r>
            <a:r>
              <a:rPr lang="en-US" dirty="0"/>
              <a:t>used in the context of mainframes, but for the purpose of building a </a:t>
            </a:r>
            <a:r>
              <a:rPr lang="en-US" dirty="0" smtClean="0"/>
              <a:t>knowledge management </a:t>
            </a:r>
            <a:r>
              <a:rPr lang="en-US" dirty="0"/>
              <a:t>system we need a broader and more accurate definition incorporating </a:t>
            </a:r>
            <a:r>
              <a:rPr lang="en-US" dirty="0" smtClean="0"/>
              <a:t>both mainframe </a:t>
            </a:r>
            <a:r>
              <a:rPr lang="en-US" dirty="0"/>
              <a:t>systems and other contemporary, retired, custom systems</a:t>
            </a:r>
            <a:r>
              <a:rPr lang="en-US" dirty="0" smtClean="0"/>
              <a:t>.</a:t>
            </a:r>
          </a:p>
          <a:p>
            <a:r>
              <a:rPr lang="en-US" dirty="0"/>
              <a:t>The legacy integration layer provides such connections between legacy data and </a:t>
            </a:r>
            <a:r>
              <a:rPr lang="en-US" dirty="0" smtClean="0"/>
              <a:t>existing and </a:t>
            </a:r>
            <a:r>
              <a:rPr lang="en-US" dirty="0"/>
              <a:t>new systems.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middleware layer, similarly, provides connectivity between old </a:t>
            </a:r>
            <a:r>
              <a:rPr lang="en-US" dirty="0" smtClean="0"/>
              <a:t>and new </a:t>
            </a:r>
            <a:r>
              <a:rPr lang="en-US" dirty="0"/>
              <a:t>data formats, often through a Web front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34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Repositories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layer consists of operational databases, discussion databases, Web forum archives</a:t>
            </a:r>
            <a:r>
              <a:rPr lang="en-US" dirty="0" smtClean="0"/>
              <a:t>, legacy </a:t>
            </a:r>
            <a:r>
              <a:rPr lang="en-US" dirty="0"/>
              <a:t>data, digital or digitized document archives, and object repositories.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6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Thank’s</a:t>
            </a:r>
            <a:r>
              <a:rPr lang="en-US" dirty="0" smtClean="0"/>
              <a:t> for today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3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Sources of Expertise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</a:t>
            </a:r>
            <a:r>
              <a:rPr lang="en-US" dirty="0"/>
              <a:t>, centralized IT departments</a:t>
            </a:r>
          </a:p>
          <a:p>
            <a:r>
              <a:rPr lang="en-US" dirty="0" smtClean="0"/>
              <a:t>Team-based </a:t>
            </a:r>
            <a:r>
              <a:rPr lang="en-US" dirty="0"/>
              <a:t>local experts</a:t>
            </a:r>
          </a:p>
          <a:p>
            <a:r>
              <a:rPr lang="en-US" dirty="0" smtClean="0"/>
              <a:t>External </a:t>
            </a:r>
            <a:r>
              <a:rPr lang="en-US" dirty="0"/>
              <a:t>vendors, contractors, partners, and consultants</a:t>
            </a:r>
          </a:p>
          <a:p>
            <a:r>
              <a:rPr lang="en-US" dirty="0" smtClean="0"/>
              <a:t>End </a:t>
            </a:r>
            <a:r>
              <a:rPr lang="en-US" dirty="0"/>
              <a:t>users and front-line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32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648200" cy="857250"/>
          </a:xfrm>
        </p:spPr>
        <p:txBody>
          <a:bodyPr>
            <a:noAutofit/>
          </a:bodyPr>
          <a:lstStyle/>
          <a:p>
            <a:r>
              <a:rPr lang="en-US" sz="2800" b="1" i="1" dirty="0"/>
              <a:t>The KM team must strike the right balance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4648200" cy="33944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we cannot undermine the importance of IT staff who will actually build a system</a:t>
            </a:r>
            <a:r>
              <a:rPr lang="en-US" dirty="0" smtClean="0"/>
              <a:t>, the </a:t>
            </a:r>
            <a:r>
              <a:rPr lang="en-US" dirty="0"/>
              <a:t>most important part of this team member set is the set of local team-based expert(s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/>
              <a:t>The burden of balancing counteracting requirements falls on the shoulders of the </a:t>
            </a:r>
            <a:r>
              <a:rPr lang="en-US" dirty="0" smtClean="0"/>
              <a:t>knowledge management </a:t>
            </a:r>
            <a:r>
              <a:rPr lang="en-US" dirty="0"/>
              <a:t>team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70581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62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205979"/>
            <a:ext cx="2971800" cy="857250"/>
          </a:xfrm>
        </p:spPr>
        <p:txBody>
          <a:bodyPr>
            <a:noAutofit/>
          </a:bodyPr>
          <a:lstStyle/>
          <a:p>
            <a:r>
              <a:rPr lang="en-US" sz="3200" b="1" i="1" dirty="0"/>
              <a:t>KM team structure.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85750"/>
            <a:ext cx="5471337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200150"/>
            <a:ext cx="2125980" cy="3429000"/>
          </a:xfrm>
          <a:prstGeom prst="rect">
            <a:avLst/>
          </a:prstGeom>
          <a:effectLst>
            <a:outerShdw blurRad="50800" dist="38100" dir="2700000" algn="tl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95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/>
              <a:t>Structuring the Knowledge Management Team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921723"/>
              </p:ext>
            </p:extLst>
          </p:nvPr>
        </p:nvGraphicFramePr>
        <p:xfrm>
          <a:off x="457200" y="1412875"/>
          <a:ext cx="8229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366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6077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Focus: Teams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209966"/>
              </p:ext>
            </p:extLst>
          </p:nvPr>
        </p:nvGraphicFramePr>
        <p:xfrm>
          <a:off x="457200" y="819150"/>
          <a:ext cx="8229600" cy="377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083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1317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Focus: </a:t>
            </a:r>
            <a:r>
              <a:rPr lang="en-US" dirty="0"/>
              <a:t>Technology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262001"/>
              </p:ext>
            </p:extLst>
          </p:nvPr>
        </p:nvGraphicFramePr>
        <p:xfrm>
          <a:off x="457200" y="895350"/>
          <a:ext cx="8229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509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HARACTER" val="CharacterId &quot;{405ef3e1-e56c-4393-a1ef-78ad960d015e}&quot;&#10;PoseId 37_020_steve.jpg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HARACTER" val="CharacterId &quot;{405ef3e1-e56c-4393-a1ef-78ad960d015e}&quot;&#10;PoseId 14_020_steve.jpg&#10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222</TotalTime>
  <Words>1696</Words>
  <Application>Microsoft Office PowerPoint</Application>
  <PresentationFormat>On-screen Show (16:9)</PresentationFormat>
  <Paragraphs>153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Verve</vt:lpstr>
      <vt:lpstr>The Second Phase: KM System Analysis, Design, and Development</vt:lpstr>
      <vt:lpstr>Designing the KM Team</vt:lpstr>
      <vt:lpstr>PowerPoint Presentation</vt:lpstr>
      <vt:lpstr>Sources of Expertise</vt:lpstr>
      <vt:lpstr>The KM team must strike the right balance</vt:lpstr>
      <vt:lpstr>KM team structure.</vt:lpstr>
      <vt:lpstr>Structuring the Knowledge Management Team</vt:lpstr>
      <vt:lpstr>Focus: Teams</vt:lpstr>
      <vt:lpstr>Focus: Technology</vt:lpstr>
      <vt:lpstr>Focus: Organizational</vt:lpstr>
      <vt:lpstr>Designing the Knowledge Management Project Team</vt:lpstr>
      <vt:lpstr>Prototyping and other methods of linking the user and the knowledge management project.</vt:lpstr>
      <vt:lpstr>Creating the KM System Blueprint</vt:lpstr>
      <vt:lpstr>The Knowledge Management Architecture</vt:lpstr>
      <vt:lpstr>Components of a Knowledge Management System</vt:lpstr>
      <vt:lpstr>The Knowledge Repository</vt:lpstr>
      <vt:lpstr>knowledge content</vt:lpstr>
      <vt:lpstr>The Collaborative Platform</vt:lpstr>
      <vt:lpstr>Collaborative Filtering</vt:lpstr>
      <vt:lpstr>The Interactive Application Component</vt:lpstr>
      <vt:lpstr>PowerPoint Presentation</vt:lpstr>
      <vt:lpstr>PowerPoint Presentation</vt:lpstr>
      <vt:lpstr>A Network View of the KM Architecture</vt:lpstr>
      <vt:lpstr>Six Degrees is a good example of a community built around relationships of collaborative filtering and members' recommendations</vt:lpstr>
      <vt:lpstr>Developing the KM System</vt:lpstr>
      <vt:lpstr>PowerPoint Presentation</vt:lpstr>
      <vt:lpstr>Step 7 Point of View</vt:lpstr>
      <vt:lpstr>The Interface Layer : Channels for Tacit and Explicit Knowledge </vt:lpstr>
      <vt:lpstr>Transfer of knowledge can be through informal or formal channels.</vt:lpstr>
      <vt:lpstr>The Application Layer</vt:lpstr>
      <vt:lpstr>The Transport Layer</vt:lpstr>
      <vt:lpstr>The Middleware and Legacy Integration Layer</vt:lpstr>
      <vt:lpstr>The Repositories Layer</vt:lpstr>
      <vt:lpstr>Thank’s for today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Second Phase: KM System Analysis, Design, and Development</dc:title>
  <dc:creator>Rangga sidik</dc:creator>
  <cp:lastModifiedBy>rangga</cp:lastModifiedBy>
  <cp:revision>37</cp:revision>
  <dcterms:created xsi:type="dcterms:W3CDTF">2006-08-16T00:00:00Z</dcterms:created>
  <dcterms:modified xsi:type="dcterms:W3CDTF">2016-12-19T05:29:48Z</dcterms:modified>
</cp:coreProperties>
</file>