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218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41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5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1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3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6631A9-2AE0-4CAE-867C-85AC6E8819A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periklanan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 smtClean="0"/>
              <a:t>Melly</a:t>
            </a:r>
            <a:r>
              <a:rPr lang="en-ID" dirty="0" smtClean="0"/>
              <a:t>  </a:t>
            </a:r>
            <a:r>
              <a:rPr lang="en-ID" dirty="0" err="1" smtClean="0"/>
              <a:t>maulin</a:t>
            </a:r>
            <a:r>
              <a:rPr lang="en-ID" dirty="0" smtClean="0"/>
              <a:t>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600" dirty="0" err="1" smtClean="0"/>
              <a:t>Fakta</a:t>
            </a:r>
            <a:r>
              <a:rPr lang="en-ID" sz="3600" dirty="0" smtClean="0"/>
              <a:t> </a:t>
            </a:r>
            <a:r>
              <a:rPr lang="en-ID" sz="3600" dirty="0" err="1" smtClean="0"/>
              <a:t>periklanan</a:t>
            </a:r>
            <a:r>
              <a:rPr lang="en-ID" sz="3600" dirty="0" smtClean="0"/>
              <a:t> </a:t>
            </a:r>
            <a:r>
              <a:rPr lang="en-ID" sz="3600" dirty="0" err="1" smtClean="0"/>
              <a:t>indonesia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err="1" smtClean="0"/>
              <a:t>Belanja</a:t>
            </a:r>
            <a:r>
              <a:rPr lang="en-ID" dirty="0" smtClean="0"/>
              <a:t> </a:t>
            </a:r>
            <a:r>
              <a:rPr lang="en-ID" dirty="0" err="1" smtClean="0"/>
              <a:t>iklan</a:t>
            </a:r>
            <a:r>
              <a:rPr lang="en-ID" dirty="0" smtClean="0"/>
              <a:t> </a:t>
            </a:r>
            <a:r>
              <a:rPr lang="en-ID" dirty="0" err="1" smtClean="0"/>
              <a:t>nasional</a:t>
            </a:r>
            <a:r>
              <a:rPr lang="en-ID" dirty="0" smtClean="0"/>
              <a:t> </a:t>
            </a:r>
            <a:r>
              <a:rPr lang="en-ID" dirty="0" err="1" smtClean="0"/>
              <a:t>sepanjang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2016 </a:t>
            </a:r>
            <a:r>
              <a:rPr lang="en-ID" dirty="0" err="1" smtClean="0"/>
              <a:t>tumbuh</a:t>
            </a:r>
            <a:r>
              <a:rPr lang="en-ID" dirty="0" smtClean="0"/>
              <a:t> 14% </a:t>
            </a:r>
            <a:r>
              <a:rPr lang="en-ID" dirty="0" err="1" smtClean="0"/>
              <a:t>dibanding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</a:t>
            </a:r>
            <a:r>
              <a:rPr lang="en-ID" dirty="0" err="1" smtClean="0"/>
              <a:t>sebelumnya</a:t>
            </a:r>
            <a:r>
              <a:rPr lang="en-ID" dirty="0" smtClean="0"/>
              <a:t>  134,8 </a:t>
            </a:r>
            <a:r>
              <a:rPr lang="en-ID" dirty="0" err="1" smtClean="0"/>
              <a:t>trilliun</a:t>
            </a:r>
            <a:endParaRPr lang="en-ID" dirty="0" smtClean="0"/>
          </a:p>
          <a:p>
            <a:r>
              <a:rPr lang="en-ID" dirty="0" smtClean="0"/>
              <a:t>Media </a:t>
            </a:r>
            <a:r>
              <a:rPr lang="en-ID" dirty="0" err="1" smtClean="0"/>
              <a:t>televisi</a:t>
            </a:r>
            <a:r>
              <a:rPr lang="en-ID" dirty="0" smtClean="0"/>
              <a:t> </a:t>
            </a:r>
            <a:r>
              <a:rPr lang="en-ID" dirty="0" err="1" smtClean="0"/>
              <a:t>menyumbang</a:t>
            </a:r>
            <a:r>
              <a:rPr lang="en-ID" dirty="0" smtClean="0"/>
              <a:t> 77% </a:t>
            </a:r>
            <a:r>
              <a:rPr lang="en-ID" dirty="0" err="1" smtClean="0"/>
              <a:t>dari</a:t>
            </a:r>
            <a:r>
              <a:rPr lang="en-ID" dirty="0" smtClean="0"/>
              <a:t> total </a:t>
            </a:r>
            <a:r>
              <a:rPr lang="en-ID" dirty="0" err="1" smtClean="0"/>
              <a:t>nilai</a:t>
            </a:r>
            <a:r>
              <a:rPr lang="en-ID" dirty="0" smtClean="0"/>
              <a:t> </a:t>
            </a:r>
            <a:r>
              <a:rPr lang="en-ID" dirty="0" err="1" smtClean="0"/>
              <a:t>belanja</a:t>
            </a:r>
            <a:r>
              <a:rPr lang="en-ID" dirty="0" smtClean="0"/>
              <a:t> </a:t>
            </a:r>
            <a:r>
              <a:rPr lang="en-ID" dirty="0" err="1" smtClean="0"/>
              <a:t>iklan</a:t>
            </a:r>
            <a:endParaRPr lang="en-ID" dirty="0" smtClean="0"/>
          </a:p>
          <a:p>
            <a:r>
              <a:rPr lang="en-ID" dirty="0" err="1" smtClean="0"/>
              <a:t>Belanja</a:t>
            </a:r>
            <a:r>
              <a:rPr lang="en-ID" dirty="0" smtClean="0"/>
              <a:t> </a:t>
            </a:r>
            <a:r>
              <a:rPr lang="en-ID" dirty="0" err="1" smtClean="0"/>
              <a:t>iklan</a:t>
            </a:r>
            <a:r>
              <a:rPr lang="en-ID" dirty="0" smtClean="0"/>
              <a:t> </a:t>
            </a:r>
            <a:r>
              <a:rPr lang="en-ID" dirty="0" err="1" smtClean="0"/>
              <a:t>surat</a:t>
            </a:r>
            <a:r>
              <a:rPr lang="en-ID" dirty="0" smtClean="0"/>
              <a:t> </a:t>
            </a:r>
            <a:r>
              <a:rPr lang="en-ID" dirty="0" err="1" smtClean="0"/>
              <a:t>kabar</a:t>
            </a:r>
            <a:r>
              <a:rPr lang="en-ID" dirty="0" smtClean="0"/>
              <a:t>, </a:t>
            </a:r>
            <a:r>
              <a:rPr lang="en-ID" dirty="0" err="1" smtClean="0"/>
              <a:t>majalah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tabloid </a:t>
            </a:r>
            <a:r>
              <a:rPr lang="en-ID" dirty="0" err="1" smtClean="0"/>
              <a:t>menurun</a:t>
            </a:r>
            <a:r>
              <a:rPr lang="en-ID" dirty="0" smtClean="0"/>
              <a:t> </a:t>
            </a:r>
            <a:r>
              <a:rPr lang="en-ID" dirty="0" err="1" smtClean="0"/>
              <a:t>menyusul</a:t>
            </a:r>
            <a:r>
              <a:rPr lang="en-ID" dirty="0" smtClean="0"/>
              <a:t> </a:t>
            </a:r>
            <a:r>
              <a:rPr lang="en-ID" dirty="0" err="1" smtClean="0"/>
              <a:t>penurunan</a:t>
            </a:r>
            <a:r>
              <a:rPr lang="en-ID" dirty="0" smtClean="0"/>
              <a:t> </a:t>
            </a:r>
            <a:r>
              <a:rPr lang="en-ID" dirty="0" err="1" smtClean="0"/>
              <a:t>jumlah</a:t>
            </a:r>
            <a:r>
              <a:rPr lang="en-ID" dirty="0" smtClean="0"/>
              <a:t> media yang </a:t>
            </a:r>
            <a:r>
              <a:rPr lang="en-ID" dirty="0" err="1" smtClean="0"/>
              <a:t>beroperasi</a:t>
            </a:r>
            <a:endParaRPr lang="en-ID" dirty="0" smtClean="0"/>
          </a:p>
          <a:p>
            <a:endParaRPr lang="en-ID" dirty="0" smtClean="0"/>
          </a:p>
          <a:p>
            <a:endParaRPr lang="en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600" dirty="0" err="1" smtClean="0"/>
              <a:t>Kategori</a:t>
            </a:r>
            <a:r>
              <a:rPr lang="en-ID" sz="3600" dirty="0" smtClean="0"/>
              <a:t> </a:t>
            </a:r>
            <a:r>
              <a:rPr lang="en-ID" sz="3600" dirty="0" err="1" smtClean="0"/>
              <a:t>produk</a:t>
            </a:r>
            <a:r>
              <a:rPr lang="en-ID" sz="3600" dirty="0" smtClean="0"/>
              <a:t> </a:t>
            </a:r>
            <a:r>
              <a:rPr lang="en-ID" sz="3600" dirty="0" err="1" smtClean="0"/>
              <a:t>dengan</a:t>
            </a:r>
            <a:r>
              <a:rPr lang="en-ID" sz="3600" dirty="0" smtClean="0"/>
              <a:t> </a:t>
            </a:r>
            <a:r>
              <a:rPr lang="en-ID" sz="3600" dirty="0" err="1" smtClean="0"/>
              <a:t>Belanja</a:t>
            </a:r>
            <a:r>
              <a:rPr lang="en-ID" sz="3600" dirty="0" smtClean="0"/>
              <a:t> </a:t>
            </a:r>
            <a:r>
              <a:rPr lang="en-ID" sz="3600" dirty="0" err="1" smtClean="0"/>
              <a:t>iklan</a:t>
            </a:r>
            <a:r>
              <a:rPr lang="en-ID" sz="3600" dirty="0" smtClean="0"/>
              <a:t> </a:t>
            </a:r>
            <a:r>
              <a:rPr lang="en-ID" sz="3600" dirty="0" err="1" smtClean="0"/>
              <a:t>tertinggi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454727"/>
            <a:ext cx="10394707" cy="3908995"/>
          </a:xfrm>
        </p:spPr>
        <p:txBody>
          <a:bodyPr>
            <a:normAutofit fontScale="92500" lnSpcReduction="20000"/>
          </a:bodyPr>
          <a:lstStyle/>
          <a:p>
            <a:endParaRPr lang="en-ID" dirty="0" smtClean="0"/>
          </a:p>
          <a:p>
            <a:endParaRPr lang="en-ID" dirty="0"/>
          </a:p>
          <a:p>
            <a:r>
              <a:rPr lang="en-ID" dirty="0" err="1" smtClean="0"/>
              <a:t>Pemerintah</a:t>
            </a:r>
            <a:endParaRPr lang="en-ID" dirty="0" smtClean="0"/>
          </a:p>
          <a:p>
            <a:r>
              <a:rPr lang="en-ID" dirty="0" err="1" smtClean="0"/>
              <a:t>Organisasi</a:t>
            </a:r>
            <a:r>
              <a:rPr lang="en-ID" dirty="0" smtClean="0"/>
              <a:t> </a:t>
            </a:r>
            <a:r>
              <a:rPr lang="en-ID" dirty="0" err="1" smtClean="0"/>
              <a:t>politik</a:t>
            </a:r>
            <a:endParaRPr lang="en-ID" dirty="0" smtClean="0"/>
          </a:p>
          <a:p>
            <a:r>
              <a:rPr lang="en-ID" dirty="0" err="1" smtClean="0"/>
              <a:t>Rokok</a:t>
            </a:r>
            <a:r>
              <a:rPr lang="en-ID" dirty="0" smtClean="0"/>
              <a:t> </a:t>
            </a:r>
            <a:r>
              <a:rPr lang="en-ID" dirty="0" err="1" smtClean="0"/>
              <a:t>kretek</a:t>
            </a:r>
            <a:endParaRPr lang="en-ID" dirty="0"/>
          </a:p>
          <a:p>
            <a:r>
              <a:rPr lang="en-ID" dirty="0" err="1" smtClean="0"/>
              <a:t>Perawatan</a:t>
            </a:r>
            <a:r>
              <a:rPr lang="en-ID" dirty="0" smtClean="0"/>
              <a:t> </a:t>
            </a:r>
            <a:r>
              <a:rPr lang="en-ID" dirty="0" err="1" smtClean="0"/>
              <a:t>rambut</a:t>
            </a:r>
            <a:endParaRPr lang="en-ID" dirty="0" smtClean="0"/>
          </a:p>
          <a:p>
            <a:r>
              <a:rPr lang="en-ID" dirty="0" smtClean="0"/>
              <a:t>Telekomunikasi</a:t>
            </a:r>
          </a:p>
          <a:p>
            <a:r>
              <a:rPr lang="en-ID" dirty="0" smtClean="0"/>
              <a:t>Kopi</a:t>
            </a:r>
          </a:p>
          <a:p>
            <a:r>
              <a:rPr lang="en-ID" dirty="0" err="1" smtClean="0"/>
              <a:t>Teh</a:t>
            </a:r>
            <a:endParaRPr lang="en-ID" dirty="0" smtClean="0"/>
          </a:p>
          <a:p>
            <a:endParaRPr lang="en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200" dirty="0" err="1" smtClean="0"/>
              <a:t>Merek-merek</a:t>
            </a:r>
            <a:r>
              <a:rPr lang="en-ID" sz="3200" dirty="0" smtClean="0"/>
              <a:t> </a:t>
            </a:r>
            <a:r>
              <a:rPr lang="en-ID" sz="3200" dirty="0" err="1" smtClean="0"/>
              <a:t>dengan</a:t>
            </a:r>
            <a:r>
              <a:rPr lang="en-ID" sz="3200" dirty="0" smtClean="0"/>
              <a:t> </a:t>
            </a:r>
            <a:r>
              <a:rPr lang="en-ID" sz="3200" dirty="0" err="1" smtClean="0"/>
              <a:t>belanja</a:t>
            </a:r>
            <a:r>
              <a:rPr lang="en-ID" sz="3200" dirty="0" smtClean="0"/>
              <a:t> </a:t>
            </a:r>
            <a:r>
              <a:rPr lang="en-ID" sz="3200" dirty="0" err="1" smtClean="0"/>
              <a:t>iklan</a:t>
            </a:r>
            <a:r>
              <a:rPr lang="en-ID" sz="3200" dirty="0" smtClean="0"/>
              <a:t> </a:t>
            </a:r>
            <a:r>
              <a:rPr lang="en-ID" sz="3200" dirty="0" err="1" smtClean="0"/>
              <a:t>tertinggi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smtClean="0"/>
              <a:t>Dunhill, 956 </a:t>
            </a:r>
            <a:r>
              <a:rPr lang="en-ID" dirty="0" err="1" smtClean="0"/>
              <a:t>miliar</a:t>
            </a:r>
            <a:endParaRPr lang="en-ID" dirty="0" smtClean="0"/>
          </a:p>
          <a:p>
            <a:r>
              <a:rPr lang="en-ID" dirty="0" err="1" smtClean="0"/>
              <a:t>Indomie</a:t>
            </a:r>
            <a:r>
              <a:rPr lang="en-ID" dirty="0" smtClean="0"/>
              <a:t>, 787 </a:t>
            </a:r>
            <a:r>
              <a:rPr lang="en-ID" dirty="0" err="1" smtClean="0"/>
              <a:t>miliar</a:t>
            </a:r>
            <a:endParaRPr lang="en-ID" dirty="0" smtClean="0"/>
          </a:p>
          <a:p>
            <a:r>
              <a:rPr lang="en-ID" dirty="0" err="1" smtClean="0"/>
              <a:t>Traveloka</a:t>
            </a:r>
            <a:r>
              <a:rPr lang="en-ID" dirty="0" smtClean="0"/>
              <a:t>, 688 </a:t>
            </a:r>
            <a:r>
              <a:rPr lang="en-ID" dirty="0" err="1" smtClean="0"/>
              <a:t>miliar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Plus </a:t>
            </a:r>
            <a:r>
              <a:rPr lang="en-ID" dirty="0" err="1" smtClean="0"/>
              <a:t>kementrian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569 </a:t>
            </a:r>
            <a:r>
              <a:rPr lang="en-ID" dirty="0" err="1" smtClean="0"/>
              <a:t>miliar</a:t>
            </a:r>
            <a:endParaRPr lang="en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err="1" smtClean="0"/>
              <a:t>Seksinya</a:t>
            </a:r>
            <a:r>
              <a:rPr lang="en-ID" dirty="0" smtClean="0"/>
              <a:t> </a:t>
            </a:r>
            <a:r>
              <a:rPr lang="en-ID" dirty="0" err="1" smtClean="0"/>
              <a:t>pasar</a:t>
            </a:r>
            <a:r>
              <a:rPr lang="en-ID" dirty="0" smtClean="0"/>
              <a:t> </a:t>
            </a:r>
            <a:r>
              <a:rPr lang="en-ID" dirty="0" err="1" smtClean="0"/>
              <a:t>teh</a:t>
            </a:r>
            <a:r>
              <a:rPr lang="en-ID" dirty="0" smtClean="0"/>
              <a:t> </a:t>
            </a:r>
            <a:r>
              <a:rPr lang="en-ID" dirty="0" err="1" smtClean="0"/>
              <a:t>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err="1" smtClean="0"/>
              <a:t>Konsumsi</a:t>
            </a:r>
            <a:r>
              <a:rPr lang="en-ID" dirty="0" smtClean="0"/>
              <a:t> </a:t>
            </a:r>
            <a:r>
              <a:rPr lang="en-ID" dirty="0" err="1" smtClean="0"/>
              <a:t>teh</a:t>
            </a:r>
            <a:r>
              <a:rPr lang="en-ID" dirty="0" smtClean="0"/>
              <a:t> Indonesia </a:t>
            </a:r>
            <a:r>
              <a:rPr lang="en-ID" dirty="0" err="1" smtClean="0"/>
              <a:t>meningkat</a:t>
            </a:r>
            <a:endParaRPr lang="en-ID" dirty="0" smtClean="0"/>
          </a:p>
          <a:p>
            <a:r>
              <a:rPr lang="en-ID" dirty="0" err="1" smtClean="0"/>
              <a:t>Mereka</a:t>
            </a:r>
            <a:r>
              <a:rPr lang="en-ID" dirty="0" smtClean="0"/>
              <a:t> yang </a:t>
            </a:r>
            <a:r>
              <a:rPr lang="en-ID" dirty="0" err="1" smtClean="0"/>
              <a:t>mengkonsumsi</a:t>
            </a:r>
            <a:r>
              <a:rPr lang="en-ID" dirty="0" smtClean="0"/>
              <a:t> </a:t>
            </a:r>
            <a:r>
              <a:rPr lang="en-ID" dirty="0" err="1" smtClean="0"/>
              <a:t>teh</a:t>
            </a:r>
            <a:r>
              <a:rPr lang="en-ID" dirty="0" smtClean="0"/>
              <a:t> </a:t>
            </a:r>
            <a:r>
              <a:rPr lang="en-ID" dirty="0" err="1" smtClean="0"/>
              <a:t>siap</a:t>
            </a:r>
            <a:r>
              <a:rPr lang="en-ID" dirty="0" smtClean="0"/>
              <a:t> </a:t>
            </a:r>
            <a:r>
              <a:rPr lang="en-ID" dirty="0" err="1" smtClean="0"/>
              <a:t>minum</a:t>
            </a:r>
            <a:r>
              <a:rPr lang="en-ID" dirty="0" smtClean="0"/>
              <a:t> </a:t>
            </a:r>
            <a:r>
              <a:rPr lang="en-ID" dirty="0" err="1" smtClean="0"/>
              <a:t>berasal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kelas</a:t>
            </a:r>
            <a:r>
              <a:rPr lang="en-ID" dirty="0" smtClean="0"/>
              <a:t> upper 31%, </a:t>
            </a:r>
            <a:r>
              <a:rPr lang="en-ID" dirty="0" err="1" smtClean="0"/>
              <a:t>usia</a:t>
            </a:r>
            <a:r>
              <a:rPr lang="en-ID" dirty="0" smtClean="0"/>
              <a:t> 10-29 </a:t>
            </a:r>
            <a:r>
              <a:rPr lang="en-ID" dirty="0" err="1" smtClean="0"/>
              <a:t>tahun</a:t>
            </a:r>
            <a:r>
              <a:rPr lang="en-ID" dirty="0" smtClean="0"/>
              <a:t> 52%</a:t>
            </a:r>
          </a:p>
          <a:p>
            <a:r>
              <a:rPr lang="en-ID" dirty="0" err="1" smtClean="0"/>
              <a:t>Teh</a:t>
            </a:r>
            <a:r>
              <a:rPr lang="en-ID" dirty="0" smtClean="0"/>
              <a:t> </a:t>
            </a:r>
            <a:r>
              <a:rPr lang="en-ID" dirty="0" err="1" smtClean="0"/>
              <a:t>pucuk</a:t>
            </a:r>
            <a:r>
              <a:rPr lang="en-ID" dirty="0" smtClean="0"/>
              <a:t> </a:t>
            </a:r>
            <a:r>
              <a:rPr lang="en-ID" dirty="0" err="1" smtClean="0"/>
              <a:t>harum</a:t>
            </a:r>
            <a:r>
              <a:rPr lang="en-ID" dirty="0" smtClean="0"/>
              <a:t> </a:t>
            </a:r>
            <a:r>
              <a:rPr lang="en-ID" dirty="0" err="1" smtClean="0"/>
              <a:t>memimpin</a:t>
            </a:r>
            <a:r>
              <a:rPr lang="en-ID" dirty="0" smtClean="0"/>
              <a:t> </a:t>
            </a:r>
            <a:r>
              <a:rPr lang="en-ID" dirty="0" err="1" smtClean="0"/>
              <a:t>daftar</a:t>
            </a:r>
            <a:r>
              <a:rPr lang="en-ID" dirty="0" smtClean="0"/>
              <a:t> </a:t>
            </a:r>
            <a:r>
              <a:rPr lang="en-ID" dirty="0" err="1" smtClean="0"/>
              <a:t>urutan</a:t>
            </a:r>
            <a:r>
              <a:rPr lang="en-ID" dirty="0" smtClean="0"/>
              <a:t> </a:t>
            </a:r>
            <a:r>
              <a:rPr lang="en-ID" dirty="0" err="1" smtClean="0"/>
              <a:t>pengiklan</a:t>
            </a:r>
            <a:r>
              <a:rPr lang="en-ID" dirty="0" smtClean="0"/>
              <a:t> 381,7 </a:t>
            </a:r>
            <a:r>
              <a:rPr lang="en-ID" dirty="0" err="1" smtClean="0"/>
              <a:t>miliar</a:t>
            </a:r>
            <a:endParaRPr lang="en-ID" dirty="0" smtClean="0"/>
          </a:p>
          <a:p>
            <a:r>
              <a:rPr lang="en-ID" dirty="0" err="1" smtClean="0"/>
              <a:t>Teh</a:t>
            </a:r>
            <a:r>
              <a:rPr lang="en-ID" dirty="0" smtClean="0"/>
              <a:t> </a:t>
            </a:r>
            <a:r>
              <a:rPr lang="en-ID" dirty="0" err="1" smtClean="0"/>
              <a:t>gelas</a:t>
            </a:r>
            <a:r>
              <a:rPr lang="en-ID" dirty="0" smtClean="0"/>
              <a:t> 359,6 </a:t>
            </a:r>
            <a:r>
              <a:rPr lang="en-ID" dirty="0" err="1" smtClean="0"/>
              <a:t>miliar</a:t>
            </a:r>
            <a:endParaRPr lang="en-ID" dirty="0" smtClean="0"/>
          </a:p>
          <a:p>
            <a:r>
              <a:rPr lang="en-ID" dirty="0" err="1" smtClean="0"/>
              <a:t>Freshtea</a:t>
            </a:r>
            <a:r>
              <a:rPr lang="en-ID" dirty="0" smtClean="0"/>
              <a:t> 59,2 </a:t>
            </a:r>
            <a:r>
              <a:rPr lang="en-ID" dirty="0" err="1" smtClean="0"/>
              <a:t>miliar</a:t>
            </a:r>
            <a:endParaRPr lang="en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600" dirty="0" err="1" smtClean="0"/>
              <a:t>Pasar</a:t>
            </a:r>
            <a:r>
              <a:rPr lang="en-ID" sz="3600" dirty="0" smtClean="0"/>
              <a:t> personal care </a:t>
            </a:r>
            <a:r>
              <a:rPr lang="en-ID" sz="3600" dirty="0" err="1" smtClean="0"/>
              <a:t>pria</a:t>
            </a:r>
            <a:r>
              <a:rPr lang="en-ID" sz="3600" dirty="0" smtClean="0"/>
              <a:t> </a:t>
            </a:r>
            <a:r>
              <a:rPr lang="en-ID" sz="3600" dirty="0" err="1" smtClean="0"/>
              <a:t>lebih</a:t>
            </a:r>
            <a:r>
              <a:rPr lang="en-ID" sz="3600" dirty="0" smtClean="0"/>
              <a:t> </a:t>
            </a:r>
            <a:r>
              <a:rPr lang="en-ID" sz="3600" dirty="0" err="1" smtClean="0"/>
              <a:t>seksi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err="1" smtClean="0"/>
              <a:t>Dulu</a:t>
            </a:r>
            <a:r>
              <a:rPr lang="en-ID" dirty="0" smtClean="0"/>
              <a:t> </a:t>
            </a:r>
            <a:r>
              <a:rPr lang="en-ID" dirty="0" err="1" smtClean="0"/>
              <a:t>wanita</a:t>
            </a:r>
            <a:r>
              <a:rPr lang="en-ID" dirty="0" smtClean="0"/>
              <a:t> </a:t>
            </a:r>
            <a:r>
              <a:rPr lang="en-ID" dirty="0" err="1" smtClean="0"/>
              <a:t>terutama</a:t>
            </a:r>
            <a:r>
              <a:rPr lang="en-ID" dirty="0" smtClean="0"/>
              <a:t> </a:t>
            </a:r>
            <a:r>
              <a:rPr lang="en-ID" dirty="0" err="1" smtClean="0"/>
              <a:t>segmen</a:t>
            </a:r>
            <a:r>
              <a:rPr lang="en-ID" dirty="0" smtClean="0"/>
              <a:t> mom yang </a:t>
            </a:r>
            <a:r>
              <a:rPr lang="en-ID" dirty="0" err="1" smtClean="0"/>
              <a:t>merupakan</a:t>
            </a:r>
            <a:r>
              <a:rPr lang="en-ID" dirty="0" smtClean="0"/>
              <a:t> </a:t>
            </a:r>
            <a:r>
              <a:rPr lang="en-ID" dirty="0" err="1" smtClean="0"/>
              <a:t>pasar</a:t>
            </a:r>
            <a:r>
              <a:rPr lang="en-ID" dirty="0" smtClean="0"/>
              <a:t> </a:t>
            </a:r>
            <a:r>
              <a:rPr lang="en-ID" dirty="0" err="1" smtClean="0"/>
              <a:t>potensial</a:t>
            </a:r>
            <a:r>
              <a:rPr lang="en-ID" dirty="0" smtClean="0"/>
              <a:t> </a:t>
            </a:r>
            <a:r>
              <a:rPr lang="en-ID" dirty="0" err="1" smtClean="0"/>
              <a:t>kategori</a:t>
            </a:r>
            <a:r>
              <a:rPr lang="en-ID" dirty="0" smtClean="0"/>
              <a:t> personal care</a:t>
            </a:r>
          </a:p>
          <a:p>
            <a:r>
              <a:rPr lang="en-ID" dirty="0" smtClean="0"/>
              <a:t>3 </a:t>
            </a:r>
            <a:r>
              <a:rPr lang="en-ID" dirty="0" err="1" smtClean="0"/>
              <a:t>produk</a:t>
            </a:r>
            <a:r>
              <a:rPr lang="en-ID" dirty="0" smtClean="0"/>
              <a:t> personal care </a:t>
            </a:r>
            <a:r>
              <a:rPr lang="en-ID" dirty="0" err="1" smtClean="0"/>
              <a:t>segmen</a:t>
            </a:r>
            <a:r>
              <a:rPr lang="en-ID" dirty="0" smtClean="0"/>
              <a:t> </a:t>
            </a:r>
            <a:r>
              <a:rPr lang="en-ID" dirty="0" err="1" smtClean="0"/>
              <a:t>pria</a:t>
            </a:r>
            <a:r>
              <a:rPr lang="en-ID" dirty="0" smtClean="0"/>
              <a:t> :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smtClean="0"/>
              <a:t>Shampoo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smtClean="0"/>
              <a:t>Facial cleanser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smtClean="0"/>
              <a:t>deodorant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/>
              <a:t>The age of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smtClean="0"/>
              <a:t>The all new </a:t>
            </a:r>
            <a:r>
              <a:rPr lang="en-ID" dirty="0" err="1" smtClean="0"/>
              <a:t>olx</a:t>
            </a:r>
            <a:r>
              <a:rPr lang="en-ID" dirty="0" smtClean="0"/>
              <a:t>, </a:t>
            </a:r>
            <a:r>
              <a:rPr lang="en-ID" dirty="0" err="1" smtClean="0"/>
              <a:t>aplikasi</a:t>
            </a:r>
            <a:r>
              <a:rPr lang="en-ID" dirty="0" smtClean="0"/>
              <a:t> android </a:t>
            </a:r>
            <a:r>
              <a:rPr lang="en-ID" dirty="0" err="1" smtClean="0"/>
              <a:t>olx</a:t>
            </a:r>
            <a:r>
              <a:rPr lang="en-ID" dirty="0" smtClean="0"/>
              <a:t> yang </a:t>
            </a:r>
            <a:r>
              <a:rPr lang="en-ID" dirty="0" err="1" smtClean="0"/>
              <a:t>baru</a:t>
            </a:r>
            <a:endParaRPr lang="en-ID" dirty="0" smtClean="0"/>
          </a:p>
          <a:p>
            <a:r>
              <a:rPr lang="en-ID" dirty="0" err="1" smtClean="0"/>
              <a:t>Aplikasi</a:t>
            </a:r>
            <a:r>
              <a:rPr lang="en-ID" dirty="0" smtClean="0"/>
              <a:t> my blue bird,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sama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go-</a:t>
            </a:r>
            <a:r>
              <a:rPr lang="en-ID" dirty="0" err="1" smtClean="0"/>
              <a:t>jek</a:t>
            </a:r>
            <a:endParaRPr lang="en-ID" dirty="0" smtClean="0"/>
          </a:p>
          <a:p>
            <a:r>
              <a:rPr lang="en-ID" dirty="0" err="1" smtClean="0"/>
              <a:t>Disrupsi</a:t>
            </a:r>
            <a:r>
              <a:rPr lang="en-ID" dirty="0" smtClean="0"/>
              <a:t> yang </a:t>
            </a:r>
            <a:r>
              <a:rPr lang="en-ID" dirty="0" err="1" smtClean="0"/>
              <a:t>mengguncang</a:t>
            </a:r>
            <a:r>
              <a:rPr lang="en-ID" dirty="0" smtClean="0"/>
              <a:t> </a:t>
            </a:r>
            <a:r>
              <a:rPr lang="en-ID" dirty="0" err="1" smtClean="0"/>
              <a:t>agensi</a:t>
            </a:r>
            <a:r>
              <a:rPr lang="en-ID" dirty="0" smtClean="0"/>
              <a:t>, </a:t>
            </a:r>
            <a:r>
              <a:rPr lang="en-ID" dirty="0" err="1" smtClean="0"/>
              <a:t>dwi</a:t>
            </a:r>
            <a:r>
              <a:rPr lang="en-ID" dirty="0" smtClean="0"/>
              <a:t> </a:t>
            </a:r>
            <a:r>
              <a:rPr lang="en-ID" dirty="0" err="1" smtClean="0"/>
              <a:t>sapta</a:t>
            </a:r>
            <a:r>
              <a:rPr lang="en-ID" dirty="0" smtClean="0"/>
              <a:t> </a:t>
            </a:r>
            <a:r>
              <a:rPr lang="en-ID" dirty="0" err="1" smtClean="0"/>
              <a:t>memilih</a:t>
            </a:r>
            <a:r>
              <a:rPr lang="en-ID" dirty="0" smtClean="0"/>
              <a:t> </a:t>
            </a:r>
            <a:r>
              <a:rPr lang="en-ID" dirty="0" err="1" smtClean="0"/>
              <a:t>bergabung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dentsu</a:t>
            </a:r>
            <a:r>
              <a:rPr lang="en-ID" dirty="0" smtClean="0"/>
              <a:t> (</a:t>
            </a:r>
            <a:r>
              <a:rPr lang="en-ID" dirty="0" err="1" smtClean="0"/>
              <a:t>agensi</a:t>
            </a:r>
            <a:r>
              <a:rPr lang="en-ID" dirty="0" smtClean="0"/>
              <a:t> no 1 di </a:t>
            </a:r>
            <a:r>
              <a:rPr lang="en-ID" dirty="0" err="1" smtClean="0"/>
              <a:t>jepang</a:t>
            </a:r>
            <a:r>
              <a:rPr lang="en-ID" dirty="0" smtClean="0"/>
              <a:t>)</a:t>
            </a:r>
          </a:p>
          <a:p>
            <a:r>
              <a:rPr lang="en-ID" dirty="0" smtClean="0"/>
              <a:t>Creative driven communication </a:t>
            </a:r>
            <a:r>
              <a:rPr lang="en-ID" dirty="0" err="1" smtClean="0"/>
              <a:t>menuju</a:t>
            </a:r>
            <a:r>
              <a:rPr lang="en-ID" dirty="0" smtClean="0"/>
              <a:t> data driven </a:t>
            </a:r>
            <a:r>
              <a:rPr lang="en-ID" dirty="0" err="1" smtClean="0"/>
              <a:t>communicatioan</a:t>
            </a:r>
            <a:r>
              <a:rPr lang="en-ID" dirty="0" smtClean="0"/>
              <a:t>, </a:t>
            </a:r>
            <a:r>
              <a:rPr lang="en-ID" dirty="0" err="1" smtClean="0"/>
              <a:t>agensi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data driven agency/technology driven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D" dirty="0" err="1" smtClean="0"/>
              <a:t>Hatur</a:t>
            </a:r>
            <a:r>
              <a:rPr lang="en-ID" dirty="0" smtClean="0"/>
              <a:t> </a:t>
            </a:r>
            <a:r>
              <a:rPr lang="en-ID" dirty="0" err="1" smtClean="0"/>
              <a:t>nuhun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54</TotalTime>
  <Words>212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periklanan</vt:lpstr>
      <vt:lpstr>Fakta periklanan indonesia</vt:lpstr>
      <vt:lpstr>Kategori produk dengan Belanja iklan tertinggi</vt:lpstr>
      <vt:lpstr>Merek-merek dengan belanja iklan tertinggi</vt:lpstr>
      <vt:lpstr>Seksinya pasar teh indonesia</vt:lpstr>
      <vt:lpstr>Pasar personal care pria lebih seksi</vt:lpstr>
      <vt:lpstr>The age of disruption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periklanan</dc:title>
  <dc:creator>Lenovo</dc:creator>
  <cp:lastModifiedBy>Lenovo</cp:lastModifiedBy>
  <cp:revision>9</cp:revision>
  <dcterms:created xsi:type="dcterms:W3CDTF">2017-02-27T08:23:17Z</dcterms:created>
  <dcterms:modified xsi:type="dcterms:W3CDTF">2017-09-12T07:49:32Z</dcterms:modified>
</cp:coreProperties>
</file>