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796A7A-B1AA-4F67-9CFB-F4B3F0C2B71C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AB3D9D-9075-4837-B020-B6BA31DEA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981200"/>
            <a:ext cx="6172200" cy="1894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SISTEM INFORMASI ENTERPRISE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DEDENG HIRAWAN, S.KOM, M.KOM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Pendahuluan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Pemodelan</a:t>
            </a:r>
            <a:r>
              <a:rPr lang="en-US" dirty="0" smtClean="0"/>
              <a:t> -&gt; (BPMN) </a:t>
            </a:r>
          </a:p>
          <a:p>
            <a:pPr>
              <a:buNone/>
            </a:pPr>
            <a:r>
              <a:rPr lang="en-US" dirty="0" smtClean="0"/>
              <a:t>4. Value Chain -&gt; Porter </a:t>
            </a:r>
          </a:p>
          <a:p>
            <a:pPr>
              <a:buNone/>
            </a:pPr>
            <a:r>
              <a:rPr lang="en-US" dirty="0" smtClean="0"/>
              <a:t>5. SCM 1</a:t>
            </a:r>
          </a:p>
          <a:p>
            <a:pPr>
              <a:buNone/>
            </a:pPr>
            <a:r>
              <a:rPr lang="en-US" dirty="0" smtClean="0"/>
              <a:t>6. SCM 2</a:t>
            </a:r>
          </a:p>
          <a:p>
            <a:pPr>
              <a:buNone/>
            </a:pPr>
            <a:r>
              <a:rPr lang="en-US" dirty="0" smtClean="0"/>
              <a:t>7. IT SCM</a:t>
            </a:r>
          </a:p>
          <a:p>
            <a:pPr>
              <a:buNone/>
            </a:pPr>
            <a:r>
              <a:rPr lang="en-US" dirty="0" smtClean="0"/>
              <a:t>8. UTS</a:t>
            </a:r>
          </a:p>
          <a:p>
            <a:pPr>
              <a:buNone/>
            </a:pPr>
            <a:r>
              <a:rPr lang="en-US" dirty="0" smtClean="0"/>
              <a:t>9. CRM</a:t>
            </a:r>
          </a:p>
          <a:p>
            <a:pPr>
              <a:buNone/>
            </a:pPr>
            <a:r>
              <a:rPr lang="en-US" dirty="0" smtClean="0"/>
              <a:t>10. IT CRM</a:t>
            </a:r>
          </a:p>
          <a:p>
            <a:pPr>
              <a:buNone/>
            </a:pPr>
            <a:r>
              <a:rPr lang="en-US" dirty="0" smtClean="0"/>
              <a:t>11. Web Service</a:t>
            </a:r>
          </a:p>
          <a:p>
            <a:pPr>
              <a:buNone/>
            </a:pPr>
            <a:r>
              <a:rPr lang="en-US" dirty="0" smtClean="0"/>
              <a:t>12. ERP &amp; IT ERP</a:t>
            </a:r>
          </a:p>
          <a:p>
            <a:pPr>
              <a:buNone/>
            </a:pPr>
            <a:r>
              <a:rPr lang="en-US" dirty="0" smtClean="0"/>
              <a:t>13. </a:t>
            </a:r>
            <a:r>
              <a:rPr lang="en-US" dirty="0" err="1" smtClean="0"/>
              <a:t>Pemodelan</a:t>
            </a:r>
            <a:r>
              <a:rPr lang="en-US" dirty="0" smtClean="0"/>
              <a:t> Enterprise </a:t>
            </a:r>
          </a:p>
          <a:p>
            <a:pPr>
              <a:buNone/>
            </a:pPr>
            <a:r>
              <a:rPr lang="en-US" dirty="0" smtClean="0"/>
              <a:t>14.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15. </a:t>
            </a:r>
            <a:r>
              <a:rPr lang="en-US" dirty="0" err="1" smtClean="0"/>
              <a:t>Presentasi</a:t>
            </a:r>
            <a:r>
              <a:rPr lang="en-US" dirty="0" smtClean="0"/>
              <a:t> Tubes </a:t>
            </a:r>
            <a:r>
              <a:rPr lang="en-US" dirty="0" err="1" smtClean="0"/>
              <a:t>besar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16. UAS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KEHADIRAN	: 10%</a:t>
            </a:r>
          </a:p>
          <a:p>
            <a:r>
              <a:rPr lang="en-US" b="1" dirty="0" smtClean="0"/>
              <a:t>TUGAS		: 30%</a:t>
            </a:r>
          </a:p>
          <a:p>
            <a:r>
              <a:rPr lang="en-US" b="1" dirty="0" smtClean="0"/>
              <a:t>UTS		: 30%</a:t>
            </a:r>
          </a:p>
          <a:p>
            <a:r>
              <a:rPr lang="en-US" b="1" u="sng" dirty="0" smtClean="0"/>
              <a:t>UAS		: 30%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	: 100%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contoh tema (toko dan bercabang</a:t>
            </a:r>
            <a:r>
              <a:rPr lang="sv-SE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1</a:t>
            </a:r>
            <a:r>
              <a:rPr lang="sv-SE" dirty="0" smtClean="0"/>
              <a:t>.	PLN, PDAM </a:t>
            </a:r>
          </a:p>
          <a:p>
            <a:r>
              <a:rPr lang="sv-SE" dirty="0" smtClean="0"/>
              <a:t>2.	Rumah sakit</a:t>
            </a:r>
          </a:p>
          <a:p>
            <a:r>
              <a:rPr lang="sv-SE" dirty="0" smtClean="0"/>
              <a:t>3.	Jasa Transportasi</a:t>
            </a:r>
          </a:p>
          <a:p>
            <a:r>
              <a:rPr lang="sv-SE" dirty="0" smtClean="0"/>
              <a:t>4.	Makanan</a:t>
            </a:r>
          </a:p>
          <a:p>
            <a:r>
              <a:rPr lang="sv-SE" dirty="0" smtClean="0"/>
              <a:t>5.	Garmen </a:t>
            </a:r>
          </a:p>
          <a:p>
            <a:r>
              <a:rPr lang="sv-SE" dirty="0" smtClean="0"/>
              <a:t>6.	Percetakan</a:t>
            </a:r>
          </a:p>
          <a:p>
            <a:r>
              <a:rPr lang="sv-SE" dirty="0" smtClean="0"/>
              <a:t>7.	Koran </a:t>
            </a:r>
          </a:p>
          <a:p>
            <a:r>
              <a:rPr lang="sv-SE" dirty="0" smtClean="0"/>
              <a:t>8.	Fashion, sepatu, tas </a:t>
            </a:r>
          </a:p>
          <a:p>
            <a:r>
              <a:rPr lang="sv-SE" dirty="0" smtClean="0"/>
              <a:t>9.	Telekomunikasi, Telkom</a:t>
            </a:r>
          </a:p>
          <a:p>
            <a:r>
              <a:rPr lang="sv-SE" dirty="0" smtClean="0"/>
              <a:t>10. 	RItel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92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SISTEM INFORMASI ENTERPRISE </vt:lpstr>
      <vt:lpstr>SILABUS</vt:lpstr>
      <vt:lpstr>Nilai </vt:lpstr>
      <vt:lpstr>contoh tema (toko dan bercabang)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ENTERPRISE </dc:title>
  <dc:creator>dedeng</dc:creator>
  <cp:lastModifiedBy>dedeng</cp:lastModifiedBy>
  <cp:revision>4</cp:revision>
  <dcterms:created xsi:type="dcterms:W3CDTF">2016-02-22T03:16:54Z</dcterms:created>
  <dcterms:modified xsi:type="dcterms:W3CDTF">2016-02-22T06:11:50Z</dcterms:modified>
</cp:coreProperties>
</file>