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B12D-24CD-46DD-9177-17B57757B6B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4AC4-C37E-4F89-801E-2975DA31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0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B12D-24CD-46DD-9177-17B57757B6B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4AC4-C37E-4F89-801E-2975DA31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B12D-24CD-46DD-9177-17B57757B6B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4AC4-C37E-4F89-801E-2975DA31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B12D-24CD-46DD-9177-17B57757B6B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4AC4-C37E-4F89-801E-2975DA31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1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B12D-24CD-46DD-9177-17B57757B6B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4AC4-C37E-4F89-801E-2975DA31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5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B12D-24CD-46DD-9177-17B57757B6B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4AC4-C37E-4F89-801E-2975DA31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9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B12D-24CD-46DD-9177-17B57757B6B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4AC4-C37E-4F89-801E-2975DA31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0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B12D-24CD-46DD-9177-17B57757B6B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4AC4-C37E-4F89-801E-2975DA31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7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B12D-24CD-46DD-9177-17B57757B6B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4AC4-C37E-4F89-801E-2975DA31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6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B12D-24CD-46DD-9177-17B57757B6B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4AC4-C37E-4F89-801E-2975DA31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3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B12D-24CD-46DD-9177-17B57757B6B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4AC4-C37E-4F89-801E-2975DA31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0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CB12D-24CD-46DD-9177-17B57757B6B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A4AC4-C37E-4F89-801E-2975DA31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br>
              <a:rPr lang="en-US" dirty="0" smtClean="0"/>
            </a:br>
            <a:r>
              <a:rPr lang="en-US" dirty="0" err="1"/>
              <a:t>Materi</a:t>
            </a:r>
            <a:r>
              <a:rPr lang="en-US" dirty="0"/>
              <a:t> -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Pengenalan Web Server,  Web Editor, Web Browser dan 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08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</p:spPr>
      </p:pic>
    </p:spTree>
    <p:extLst>
      <p:ext uri="{BB962C8B-B14F-4D97-AF65-F5344CB8AC3E}">
        <p14:creationId xmlns:p14="http://schemas.microsoft.com/office/powerpoint/2010/main" val="155304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b="1" dirty="0" smtClean="0"/>
              <a:t>Web Server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server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HTTP </a:t>
            </a:r>
            <a:r>
              <a:rPr lang="en-US" dirty="0" err="1" smtClean="0"/>
              <a:t>atau</a:t>
            </a:r>
            <a:r>
              <a:rPr lang="en-US" dirty="0" smtClean="0"/>
              <a:t> HTTPS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web browser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halaman-halaman</a:t>
            </a:r>
            <a:r>
              <a:rPr lang="en-US" dirty="0" smtClean="0"/>
              <a:t> web yang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HTML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Apache Web Server - The HTTP Web Server 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Apache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Microsoft windows Server 2003 Internet Information Services (IIS)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Lighttpd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Sun Java System Web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Xitami</a:t>
            </a:r>
            <a:r>
              <a:rPr lang="en-US" dirty="0" smtClean="0"/>
              <a:t> Web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Zeus Web Server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0" y="5238750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91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 (Apache)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599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b="1" dirty="0" smtClean="0"/>
              <a:t>Server HTTP Apache </a:t>
            </a:r>
            <a:r>
              <a:rPr lang="en-US" b="1" dirty="0" err="1" smtClean="0"/>
              <a:t>atau</a:t>
            </a:r>
            <a:r>
              <a:rPr lang="en-US" b="1" dirty="0" smtClean="0"/>
              <a:t> Server Web/WWW Apache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server web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di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(Unix, BSD, Linux, Microsoft Windows </a:t>
            </a:r>
            <a:r>
              <a:rPr lang="en-US" dirty="0" err="1" smtClean="0"/>
              <a:t>dan</a:t>
            </a:r>
            <a:r>
              <a:rPr lang="en-US" dirty="0" smtClean="0"/>
              <a:t> Novell Netware </a:t>
            </a:r>
            <a:r>
              <a:rPr lang="en-US" dirty="0" err="1" smtClean="0"/>
              <a:t>serta</a:t>
            </a:r>
            <a:r>
              <a:rPr lang="en-US" dirty="0" smtClean="0"/>
              <a:t> platform </a:t>
            </a:r>
            <a:r>
              <a:rPr lang="en-US" dirty="0" err="1" smtClean="0"/>
              <a:t>lainnya</a:t>
            </a:r>
            <a:r>
              <a:rPr lang="en-US" dirty="0" smtClean="0"/>
              <a:t>)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memfungsikan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web.</a:t>
            </a:r>
          </a:p>
          <a:p>
            <a:pPr algn="just">
              <a:lnSpc>
                <a:spcPct val="170000"/>
              </a:lnSpc>
            </a:pPr>
            <a:r>
              <a:rPr lang="en-US" dirty="0" err="1" smtClean="0"/>
              <a:t>Protokol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web/www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HTTP.</a:t>
            </a:r>
          </a:p>
          <a:p>
            <a:pPr algn="just">
              <a:lnSpc>
                <a:spcPct val="170000"/>
              </a:lnSpc>
            </a:pP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: mayor 2.0 &gt;</a:t>
            </a:r>
          </a:p>
          <a:p>
            <a:pPr marL="0" indent="0">
              <a:lnSpc>
                <a:spcPct val="170000"/>
              </a:lnSpc>
              <a:buNone/>
            </a:pPr>
            <a:endParaRPr lang="en-US" dirty="0"/>
          </a:p>
        </p:txBody>
      </p:sp>
      <p:pic>
        <p:nvPicPr>
          <p:cNvPr id="4" name="Picture 2" descr="Image result for apa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72124"/>
            <a:ext cx="228600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76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 (Apache)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b="1" dirty="0" err="1" smtClean="0"/>
              <a:t>Beberapa</a:t>
            </a:r>
            <a:r>
              <a:rPr lang="en-US" b="1" dirty="0" smtClean="0"/>
              <a:t> </a:t>
            </a:r>
            <a:r>
              <a:rPr lang="en-US" b="1" dirty="0" err="1" smtClean="0"/>
              <a:t>dukungan</a:t>
            </a:r>
            <a:r>
              <a:rPr lang="en-US" b="1" dirty="0" smtClean="0"/>
              <a:t> Apache :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  <a:tabLst>
                <a:tab pos="515938" algn="l"/>
              </a:tabLst>
            </a:pP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.</a:t>
            </a:r>
          </a:p>
          <a:p>
            <a:pPr marL="855663" indent="-855663" algn="just">
              <a:lnSpc>
                <a:spcPct val="170000"/>
              </a:lnSpc>
              <a:buNone/>
              <a:tabLst>
                <a:tab pos="515938" algn="l"/>
              </a:tabLst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host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IP</a:t>
            </a:r>
          </a:p>
          <a:p>
            <a:pPr marL="0" indent="0" algn="just">
              <a:lnSpc>
                <a:spcPct val="170000"/>
              </a:lnSpc>
              <a:buNone/>
              <a:tabLst>
                <a:tab pos="515938" algn="l"/>
              </a:tabLst>
            </a:pPr>
            <a:r>
              <a:rPr lang="en-US" dirty="0" smtClean="0"/>
              <a:t>2.  CGI (Common Gateway Interface)</a:t>
            </a:r>
          </a:p>
          <a:p>
            <a:pPr marL="515938" indent="-515938" algn="just">
              <a:lnSpc>
                <a:spcPct val="170000"/>
              </a:lnSpc>
              <a:buAutoNum type="arabicPeriod" startAt="3"/>
              <a:tabLst>
                <a:tab pos="515938" algn="l"/>
              </a:tabLst>
            </a:pPr>
            <a:r>
              <a:rPr lang="en-US" dirty="0" smtClean="0"/>
              <a:t>PHP (Personal Home Page/PHP Hypertext Processor);</a:t>
            </a:r>
          </a:p>
          <a:p>
            <a:pPr marL="0" indent="0" algn="just">
              <a:lnSpc>
                <a:spcPct val="170000"/>
              </a:lnSpc>
              <a:buNone/>
              <a:tabLst>
                <a:tab pos="515938" algn="l"/>
              </a:tabLst>
            </a:pPr>
            <a:r>
              <a:rPr lang="en-US" dirty="0"/>
              <a:t>	</a:t>
            </a:r>
            <a:r>
              <a:rPr lang="en-US" dirty="0" smtClean="0"/>
              <a:t> 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CGI, yang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server. Apache </a:t>
            </a:r>
            <a:r>
              <a:rPr lang="en-US" dirty="0" err="1" smtClean="0"/>
              <a:t>mendukung</a:t>
            </a:r>
            <a:r>
              <a:rPr lang="en-US" dirty="0" smtClean="0"/>
              <a:t> PHP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menempatkannya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modulnya</a:t>
            </a:r>
            <a:r>
              <a:rPr lang="en-US" dirty="0" smtClean="0"/>
              <a:t> (</a:t>
            </a:r>
            <a:r>
              <a:rPr lang="en-US" dirty="0" err="1" smtClean="0"/>
              <a:t>mod_php</a:t>
            </a:r>
            <a:r>
              <a:rPr lang="en-US" dirty="0" smtClean="0"/>
              <a:t>).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PHP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  <p:pic>
        <p:nvPicPr>
          <p:cNvPr id="5" name="Picture 2" descr="Image result for apa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72124"/>
            <a:ext cx="228600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54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 SERVER (XAMPP)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XAMPP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server </a:t>
            </a:r>
            <a:r>
              <a:rPr lang="en-US" dirty="0" err="1" smtClean="0"/>
              <a:t>sendiri</a:t>
            </a:r>
            <a:r>
              <a:rPr lang="en-US" dirty="0" smtClean="0"/>
              <a:t> (</a:t>
            </a:r>
            <a:r>
              <a:rPr lang="en-US" dirty="0" err="1" smtClean="0"/>
              <a:t>localhost</a:t>
            </a:r>
            <a:r>
              <a:rPr lang="en-US" dirty="0" smtClean="0"/>
              <a:t>).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XAMPP </a:t>
            </a:r>
            <a:r>
              <a:rPr lang="en-US" dirty="0" err="1" smtClean="0"/>
              <a:t>didistribusikan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opensource</a:t>
            </a:r>
            <a:r>
              <a:rPr lang="en-US" dirty="0" smtClean="0"/>
              <a:t> /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program </a:t>
            </a:r>
            <a:r>
              <a:rPr lang="en-US" dirty="0" err="1" smtClean="0"/>
              <a:t>seperti</a:t>
            </a:r>
            <a:r>
              <a:rPr lang="en-US" dirty="0" smtClean="0"/>
              <a:t> Apache, MySQL, PHP, </a:t>
            </a:r>
            <a:r>
              <a:rPr lang="en-US" dirty="0" err="1" smtClean="0"/>
              <a:t>phpMyAdmin</a:t>
            </a:r>
            <a:r>
              <a:rPr lang="en-US" dirty="0" smtClean="0"/>
              <a:t>, </a:t>
            </a:r>
            <a:r>
              <a:rPr lang="en-US" dirty="0" err="1" smtClean="0"/>
              <a:t>FileZilla</a:t>
            </a:r>
            <a:r>
              <a:rPr lang="en-US" dirty="0" smtClean="0"/>
              <a:t> FTP Server, Perl.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2050" name="Picture 2" descr="Image result for xamp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3333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87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Software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skrip</a:t>
            </a:r>
            <a:r>
              <a:rPr lang="en-US" dirty="0" smtClean="0"/>
              <a:t> HTML, CSS, PHP, </a:t>
            </a:r>
            <a:r>
              <a:rPr lang="en-US" dirty="0" err="1" smtClean="0"/>
              <a:t>atau</a:t>
            </a:r>
            <a:r>
              <a:rPr lang="en-US" dirty="0" smtClean="0"/>
              <a:t> JavaScript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38425"/>
            <a:ext cx="3886200" cy="26296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622" y="3953256"/>
            <a:ext cx="2714956" cy="24285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820559"/>
            <a:ext cx="2819400" cy="85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23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Embedded script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script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tag html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view source </a:t>
            </a:r>
            <a:r>
              <a:rPr lang="en-US" dirty="0" err="1" smtClean="0"/>
              <a:t>pada</a:t>
            </a:r>
            <a:r>
              <a:rPr lang="en-US" dirty="0" smtClean="0"/>
              <a:t> web browser </a:t>
            </a:r>
            <a:r>
              <a:rPr lang="en-US" dirty="0" err="1" smtClean="0"/>
              <a:t>maka</a:t>
            </a:r>
            <a:r>
              <a:rPr lang="en-US" dirty="0" smtClean="0"/>
              <a:t> script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html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on the fly creation.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429000"/>
            <a:ext cx="7696200" cy="3046988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tabLst>
                <a:tab pos="1254125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&lt;html&gt;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  &lt;head&gt;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       &lt;title&gt;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Praktikum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1.1 Embedded Script&lt;/title&gt;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&lt;/head&gt;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   &lt;body&gt;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       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&lt;?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php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      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 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echo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"&lt;h1 align='center'&gt;My first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Php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code&lt;/h1&gt;";</a:t>
            </a:r>
            <a:b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       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echo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Saya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sedang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belajar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php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br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&gt;";</a:t>
            </a:r>
            <a:b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       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echo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“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Sistem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Informasi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Unikom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br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&gt;";</a:t>
            </a:r>
            <a:b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       ?&gt;</a:t>
            </a:r>
            <a:b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   &lt;/body&gt;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2855149"/>
            <a:ext cx="2326558" cy="5738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/>
              <a:t>latEmb.php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1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Non Embedded Script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menyisipkan</a:t>
            </a:r>
            <a:r>
              <a:rPr lang="en-US" dirty="0" smtClean="0"/>
              <a:t> script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tag html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tag html yang </a:t>
            </a:r>
            <a:r>
              <a:rPr lang="en-US" dirty="0" err="1" smtClean="0"/>
              <a:t>berda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script </a:t>
            </a:r>
            <a:r>
              <a:rPr lang="en-US" dirty="0" err="1" smtClean="0"/>
              <a:t>php</a:t>
            </a:r>
            <a:r>
              <a:rPr lang="en-US" dirty="0" smtClean="0"/>
              <a:t>. </a:t>
            </a:r>
            <a:r>
              <a:rPr lang="en-US" dirty="0" err="1" smtClean="0"/>
              <a:t>Ciri-cirinya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tag html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beraturan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script PHP,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web browser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556151"/>
            <a:ext cx="8229600" cy="3046988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&lt;?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php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 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echo "&lt;html&gt;";</a:t>
            </a:r>
            <a:b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 echo "&lt;head&gt;";</a:t>
            </a:r>
            <a:b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       echo "&lt;title&gt;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Praktikum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1.1 Non Embedded Script&lt;/title&gt;";</a:t>
            </a:r>
            <a:b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 echo "&lt;/head&gt;";</a:t>
            </a:r>
            <a:b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 echo "&lt;body&gt;";</a:t>
            </a:r>
            <a:b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       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echo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"&lt;h1 align = 'center'&gt; My First PHP Code &lt;/h1&gt;";</a:t>
            </a:r>
            <a:b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       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echo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Saya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sedang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Belajar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PHP &lt;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br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&gt;";</a:t>
            </a:r>
            <a:b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      </a:t>
            </a:r>
            <a:r>
              <a:rPr lang="en-US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</a:t>
            </a:r>
            <a:r>
              <a:rPr lang="en-US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echo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“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Sistem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Informasi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Unikom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br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&gt;";</a:t>
            </a:r>
            <a:b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 echo "&lt;/body&gt;";</a:t>
            </a:r>
            <a:b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  echo "&lt;/html&gt;";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?&gt;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8039" y="2982300"/>
            <a:ext cx="2707558" cy="5738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/>
              <a:t>latNonEmb.php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7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9672" y="1498483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398" y="1664017"/>
            <a:ext cx="8001002" cy="4431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</a:rPr>
              <a:t>Buat</a:t>
            </a:r>
            <a:r>
              <a:rPr lang="en-US" sz="2400" dirty="0" smtClean="0">
                <a:solidFill>
                  <a:srgbClr val="FF0000"/>
                </a:solidFill>
              </a:rPr>
              <a:t> interface </a:t>
            </a:r>
            <a:r>
              <a:rPr lang="en-US" sz="2400" dirty="0" err="1" smtClean="0">
                <a:solidFill>
                  <a:srgbClr val="FF0000"/>
                </a:solidFill>
              </a:rPr>
              <a:t>mengenai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biodata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anda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menggunakan</a:t>
            </a:r>
            <a:r>
              <a:rPr lang="en-US" sz="2400" dirty="0" smtClean="0">
                <a:solidFill>
                  <a:srgbClr val="FF0000"/>
                </a:solidFill>
              </a:rPr>
              <a:t> Non Embedded Script, </a:t>
            </a:r>
            <a:r>
              <a:rPr lang="en-US" sz="2400" dirty="0" err="1" smtClean="0">
                <a:solidFill>
                  <a:srgbClr val="FF0000"/>
                </a:solidFill>
              </a:rPr>
              <a:t>tampikan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juga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sebuah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gambar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untuk</a:t>
            </a:r>
            <a:r>
              <a:rPr lang="en-US" sz="2400" dirty="0" smtClean="0">
                <a:solidFill>
                  <a:srgbClr val="FF0000"/>
                </a:solidFill>
              </a:rPr>
              <a:t> space </a:t>
            </a:r>
            <a:r>
              <a:rPr lang="en-US" sz="2400" dirty="0" err="1" smtClean="0">
                <a:solidFill>
                  <a:srgbClr val="FF0000"/>
                </a:solidFill>
              </a:rPr>
              <a:t>foto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anda</a:t>
            </a:r>
            <a:r>
              <a:rPr lang="en-US" sz="2400" dirty="0" smtClean="0">
                <a:solidFill>
                  <a:srgbClr val="FF0000"/>
                </a:solidFill>
              </a:rPr>
              <a:t> !!!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35972" y="2946283"/>
            <a:ext cx="5600700" cy="299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146177" y="3384990"/>
            <a:ext cx="1387722" cy="10091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76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336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PHP Materi - 2</vt:lpstr>
      <vt:lpstr>Web Server</vt:lpstr>
      <vt:lpstr>Web Server (Apache)</vt:lpstr>
      <vt:lpstr>Web Server (Apache)</vt:lpstr>
      <vt:lpstr>WEB SERVER (XAMPP)</vt:lpstr>
      <vt:lpstr>Web Editor</vt:lpstr>
      <vt:lpstr>PHP</vt:lpstr>
      <vt:lpstr>PHP</vt:lpstr>
      <vt:lpstr>Latihan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Pertemuan - 2</dc:title>
  <dc:creator>ceumimit</dc:creator>
  <cp:lastModifiedBy>maeztro</cp:lastModifiedBy>
  <cp:revision>16</cp:revision>
  <dcterms:created xsi:type="dcterms:W3CDTF">2016-09-17T09:34:58Z</dcterms:created>
  <dcterms:modified xsi:type="dcterms:W3CDTF">2016-09-20T02:33:01Z</dcterms:modified>
</cp:coreProperties>
</file>