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27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12EC5-DA40-4214-BBDA-943668204AD6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7E269C-E836-410D-A367-73C9D2B4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05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E269C-E836-410D-A367-73C9D2B42D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3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0BAC-392E-4F72-A456-A4D65E80B9C2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2CCE-372F-4BB6-A6A3-5C89C3286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21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0BAC-392E-4F72-A456-A4D65E80B9C2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2CCE-372F-4BB6-A6A3-5C89C3286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715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0BAC-392E-4F72-A456-A4D65E80B9C2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2CCE-372F-4BB6-A6A3-5C89C3286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960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0BAC-392E-4F72-A456-A4D65E80B9C2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2CCE-372F-4BB6-A6A3-5C89C3286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06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0BAC-392E-4F72-A456-A4D65E80B9C2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2CCE-372F-4BB6-A6A3-5C89C3286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605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0BAC-392E-4F72-A456-A4D65E80B9C2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2CCE-372F-4BB6-A6A3-5C89C3286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112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0BAC-392E-4F72-A456-A4D65E80B9C2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2CCE-372F-4BB6-A6A3-5C89C3286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67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0BAC-392E-4F72-A456-A4D65E80B9C2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2CCE-372F-4BB6-A6A3-5C89C3286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806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0BAC-392E-4F72-A456-A4D65E80B9C2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2CCE-372F-4BB6-A6A3-5C89C3286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89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0BAC-392E-4F72-A456-A4D65E80B9C2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2CCE-372F-4BB6-A6A3-5C89C3286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876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0BAC-392E-4F72-A456-A4D65E80B9C2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2CCE-372F-4BB6-A6A3-5C89C3286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98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30BAC-392E-4F72-A456-A4D65E80B9C2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42CCE-372F-4BB6-A6A3-5C89C3286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05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PHP</a:t>
            </a:r>
            <a:br>
              <a:rPr lang="en-US" dirty="0" smtClean="0"/>
            </a:br>
            <a:r>
              <a:rPr lang="en-US" dirty="0" err="1"/>
              <a:t>Materi</a:t>
            </a:r>
            <a:r>
              <a:rPr lang="en-US" dirty="0"/>
              <a:t> -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Elemen-elemen</a:t>
            </a:r>
            <a:endParaRPr lang="en-US" dirty="0" smtClean="0"/>
          </a:p>
          <a:p>
            <a:r>
              <a:rPr lang="en-US" dirty="0" err="1" smtClean="0"/>
              <a:t>Dasar</a:t>
            </a:r>
            <a:r>
              <a:rPr lang="en-US" dirty="0" smtClean="0"/>
              <a:t> 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944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91189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id-ID" b="1" dirty="0" smtClean="0"/>
              <a:t>Variabel</a:t>
            </a:r>
            <a:r>
              <a:rPr lang="id-ID" dirty="0" smtClean="0"/>
              <a:t> adalah empat dimana kita menyimpan nilai-nilai atau informasi-informasi pada php. Variabel yang dideklarasikan dapat di isi dengan nilai apa saja.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id-ID" b="1" dirty="0" smtClean="0"/>
              <a:t>Aturan penamaan variabel :</a:t>
            </a:r>
          </a:p>
          <a:p>
            <a:pPr marL="285750" lvl="0" indent="-285750" algn="just"/>
            <a:r>
              <a:rPr lang="id-ID" dirty="0" smtClean="0"/>
              <a:t>Diawali dengan tanda dolar ($)</a:t>
            </a:r>
          </a:p>
          <a:p>
            <a:pPr marL="285750" lvl="0" indent="-285750" algn="just"/>
            <a:r>
              <a:rPr lang="id-ID" dirty="0" smtClean="0"/>
              <a:t>Harus diawalai dengan karakter (huruf atau baris bawah)</a:t>
            </a:r>
          </a:p>
          <a:p>
            <a:pPr marL="285750" lvl="0" indent="-285750" algn="just"/>
            <a:r>
              <a:rPr lang="id-ID" dirty="0" smtClean="0"/>
              <a:t>Tidak boleh menggunakan spasi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6304" y="3724676"/>
            <a:ext cx="1855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u="sng" dirty="0" smtClean="0"/>
              <a:t>Deklarasi Variabel</a:t>
            </a:r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2571341" y="3832398"/>
            <a:ext cx="3151033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d-ID" sz="2800" b="1" dirty="0" smtClean="0"/>
              <a:t>$nama</a:t>
            </a:r>
            <a:r>
              <a:rPr lang="en-US" sz="2800" b="1" dirty="0" err="1" smtClean="0"/>
              <a:t>Mahasiswa</a:t>
            </a:r>
            <a:r>
              <a:rPr lang="id-ID" sz="2800" b="1" dirty="0" smtClean="0"/>
              <a:t>;</a:t>
            </a:r>
            <a:endParaRPr lang="id-ID" sz="2800" dirty="0"/>
          </a:p>
        </p:txBody>
      </p:sp>
      <p:sp>
        <p:nvSpPr>
          <p:cNvPr id="6" name="Rectangle 5"/>
          <p:cNvSpPr/>
          <p:nvPr/>
        </p:nvSpPr>
        <p:spPr>
          <a:xfrm>
            <a:off x="573678" y="4648200"/>
            <a:ext cx="19976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u="sng" dirty="0" smtClean="0"/>
              <a:t>Inisialisasi Variable</a:t>
            </a:r>
            <a:r>
              <a:rPr lang="it-IT" u="sng" dirty="0" smtClean="0"/>
              <a:t>:</a:t>
            </a:r>
            <a:endParaRPr lang="id-ID" dirty="0"/>
          </a:p>
        </p:txBody>
      </p:sp>
      <p:sp>
        <p:nvSpPr>
          <p:cNvPr id="7" name="Rectangle 6"/>
          <p:cNvSpPr/>
          <p:nvPr/>
        </p:nvSpPr>
        <p:spPr>
          <a:xfrm>
            <a:off x="2571341" y="5200471"/>
            <a:ext cx="6243265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d-ID" sz="2400" dirty="0" smtClean="0"/>
              <a:t>$nama</a:t>
            </a:r>
            <a:r>
              <a:rPr lang="en-US" sz="2400" dirty="0" err="1" smtClean="0"/>
              <a:t>Mahasiswa</a:t>
            </a:r>
            <a:r>
              <a:rPr lang="id-ID" sz="2400" dirty="0" smtClean="0"/>
              <a:t>	= </a:t>
            </a:r>
            <a:r>
              <a:rPr lang="id-ID" sz="2400" dirty="0" smtClean="0"/>
              <a:t>“</a:t>
            </a:r>
            <a:r>
              <a:rPr lang="en-US" sz="2400" dirty="0" smtClean="0"/>
              <a:t>Budi</a:t>
            </a:r>
            <a:r>
              <a:rPr lang="id-ID" sz="2400" dirty="0" smtClean="0"/>
              <a:t>”;</a:t>
            </a:r>
            <a:endParaRPr lang="id-ID" sz="2400" dirty="0" smtClean="0"/>
          </a:p>
          <a:p>
            <a:r>
              <a:rPr lang="id-ID" sz="2400" dirty="0" smtClean="0"/>
              <a:t>$no</a:t>
            </a:r>
            <a:r>
              <a:rPr lang="en-US" sz="2400" dirty="0" err="1" smtClean="0"/>
              <a:t>Induk</a:t>
            </a:r>
            <a:r>
              <a:rPr lang="id-ID" sz="2400" dirty="0" smtClean="0"/>
              <a:t> 		= </a:t>
            </a:r>
            <a:r>
              <a:rPr lang="en-US" sz="2400" smtClean="0"/>
              <a:t>10517001</a:t>
            </a:r>
            <a:r>
              <a:rPr lang="id-ID" sz="2400" smtClean="0"/>
              <a:t>;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4076707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Variable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4" t="37291" r="61697" b="22084"/>
          <a:stretch/>
        </p:blipFill>
        <p:spPr bwMode="auto">
          <a:xfrm>
            <a:off x="457200" y="1600200"/>
            <a:ext cx="7391400" cy="454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759245" y="5624579"/>
            <a:ext cx="2057400" cy="5738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Part3.php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079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Tipe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799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PHP </a:t>
            </a:r>
            <a:r>
              <a:rPr lang="id-ID" dirty="0" smtClean="0"/>
              <a:t>mendeklarasikan variabel tidak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id-ID" dirty="0" smtClean="0"/>
              <a:t>menentukan tipe</a:t>
            </a:r>
            <a:r>
              <a:rPr lang="en-US" dirty="0" smtClean="0"/>
              <a:t> data</a:t>
            </a:r>
            <a:r>
              <a:rPr lang="id-ID" dirty="0" smtClean="0"/>
              <a:t>nya.</a:t>
            </a:r>
            <a:r>
              <a:rPr lang="en-US" dirty="0" smtClean="0"/>
              <a:t> </a:t>
            </a:r>
            <a:r>
              <a:rPr lang="id-ID" dirty="0" smtClean="0"/>
              <a:t>Meskipun PHP tidak memiliki tipe data secara explisit</a:t>
            </a:r>
            <a:r>
              <a:rPr lang="en-US" dirty="0" smtClean="0"/>
              <a:t>,</a:t>
            </a:r>
            <a:r>
              <a:rPr lang="id-ID" dirty="0" smtClean="0"/>
              <a:t> PHP mempunyai tipe data implisit.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id-ID" dirty="0" smtClean="0"/>
              <a:t>Terdapat empat macam tipe data implisit yang dimiliki oleh JavaScript yaitu :</a:t>
            </a:r>
          </a:p>
          <a:p>
            <a:pPr marL="285750" lvl="0" indent="-285750" algn="just">
              <a:tabLst>
                <a:tab pos="280988" algn="l"/>
              </a:tabLst>
            </a:pPr>
            <a:r>
              <a:rPr lang="en-US" b="1" dirty="0" err="1" smtClean="0"/>
              <a:t>Numerik</a:t>
            </a:r>
            <a:r>
              <a:rPr lang="en-US" b="1" dirty="0" smtClean="0"/>
              <a:t> (integer, float)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: 0222532531, 1000, 45, 3.146789 </a:t>
            </a:r>
            <a:r>
              <a:rPr lang="en-US" dirty="0" err="1" smtClean="0"/>
              <a:t>dsb</a:t>
            </a:r>
            <a:endParaRPr lang="en-US" dirty="0" smtClean="0"/>
          </a:p>
          <a:p>
            <a:pPr marL="0" lvl="0" indent="0" algn="just">
              <a:buNone/>
              <a:tabLst>
                <a:tab pos="280988" algn="l"/>
                <a:tab pos="574675" algn="l"/>
              </a:tabLst>
            </a:pPr>
            <a:r>
              <a:rPr lang="en-US" dirty="0"/>
              <a:t>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id-ID" dirty="0"/>
              <a:t>$_a = 100;  //</a:t>
            </a:r>
            <a:r>
              <a:rPr lang="id-ID" dirty="0" smtClean="0"/>
              <a:t>int</a:t>
            </a:r>
            <a:endParaRPr lang="en-US" dirty="0" smtClean="0"/>
          </a:p>
          <a:p>
            <a:pPr marL="0" lvl="0" indent="0" algn="just">
              <a:buNone/>
              <a:tabLst>
                <a:tab pos="280988" algn="l"/>
                <a:tab pos="574675" algn="l"/>
              </a:tabLst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id-ID" dirty="0" smtClean="0"/>
              <a:t>$_</a:t>
            </a:r>
            <a:r>
              <a:rPr lang="id-ID" dirty="0"/>
              <a:t>b = 3.14533567; //float</a:t>
            </a:r>
            <a:endParaRPr lang="id-ID" dirty="0" smtClean="0"/>
          </a:p>
          <a:p>
            <a:pPr marL="285750" lvl="0" indent="-285750" algn="just">
              <a:tabLst>
                <a:tab pos="280988" algn="l"/>
                <a:tab pos="574675" algn="l"/>
              </a:tabLst>
            </a:pPr>
            <a:r>
              <a:rPr lang="it-IT" b="1" dirty="0" smtClean="0"/>
              <a:t>String</a:t>
            </a:r>
            <a:r>
              <a:rPr lang="it-IT" dirty="0" smtClean="0"/>
              <a:t>, seperti : “Hallo”, “April”, “Jl. Setiabudi No 17A”, “Cece Kirani” dsb</a:t>
            </a:r>
          </a:p>
          <a:p>
            <a:pPr marL="0" lvl="0" indent="0" algn="just">
              <a:buNone/>
              <a:tabLst>
                <a:tab pos="280988" algn="l"/>
                <a:tab pos="574675" algn="l"/>
              </a:tabLst>
            </a:pPr>
            <a:r>
              <a:rPr lang="it-IT" dirty="0"/>
              <a:t>	</a:t>
            </a:r>
            <a:r>
              <a:rPr lang="it-IT" dirty="0" smtClean="0">
                <a:sym typeface="Wingdings" pitchFamily="2" charset="2"/>
              </a:rPr>
              <a:t> </a:t>
            </a:r>
            <a:r>
              <a:rPr lang="id-ID" dirty="0"/>
              <a:t>$_str  =’Contoh deklarasi string</a:t>
            </a:r>
            <a:r>
              <a:rPr lang="id-ID" dirty="0" smtClean="0"/>
              <a:t>’;</a:t>
            </a:r>
            <a:endParaRPr lang="en-US" dirty="0" smtClean="0"/>
          </a:p>
          <a:p>
            <a:pPr marL="0" lvl="0" indent="0" algn="just">
              <a:buNone/>
              <a:tabLst>
                <a:tab pos="280988" algn="l"/>
                <a:tab pos="574675" algn="l"/>
              </a:tabLst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id-ID" dirty="0" smtClean="0"/>
              <a:t>$_</a:t>
            </a:r>
            <a:r>
              <a:rPr lang="id-ID" dirty="0"/>
              <a:t>str1 = ”cara ini juga bisa untuk menulis string”;</a:t>
            </a:r>
            <a:endParaRPr lang="id-ID" dirty="0" smtClean="0"/>
          </a:p>
          <a:p>
            <a:pPr marL="285750" lvl="0" indent="-285750" algn="just">
              <a:tabLst>
                <a:tab pos="280988" algn="l"/>
                <a:tab pos="574675" algn="l"/>
              </a:tabLst>
            </a:pPr>
            <a:r>
              <a:rPr lang="id-ID" b="1" dirty="0" smtClean="0"/>
              <a:t>Boolean</a:t>
            </a:r>
            <a:r>
              <a:rPr lang="id-ID" dirty="0" smtClean="0"/>
              <a:t>, bernilai true atau false</a:t>
            </a:r>
            <a:endParaRPr lang="en-US" dirty="0" smtClean="0"/>
          </a:p>
          <a:p>
            <a:pPr marL="0" lvl="0" indent="0" algn="just">
              <a:buNone/>
              <a:tabLst>
                <a:tab pos="280988" algn="l"/>
                <a:tab pos="574675" algn="l"/>
              </a:tabLst>
            </a:pPr>
            <a:r>
              <a:rPr lang="en-US" dirty="0"/>
              <a:t>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id-ID" dirty="0"/>
              <a:t>$_x  = ($_y &gt; 90);</a:t>
            </a:r>
            <a:endParaRPr lang="id-ID" dirty="0" smtClean="0"/>
          </a:p>
          <a:p>
            <a:pPr marL="285750" lvl="0" indent="-285750" algn="just">
              <a:tabLst>
                <a:tab pos="280988" algn="l"/>
                <a:tab pos="574675" algn="l"/>
              </a:tabLst>
            </a:pPr>
            <a:r>
              <a:rPr lang="id-ID" b="1" dirty="0" smtClean="0"/>
              <a:t>Array</a:t>
            </a:r>
          </a:p>
          <a:p>
            <a:pPr marL="285750" lvl="0" indent="-285750" algn="just">
              <a:tabLst>
                <a:tab pos="280988" algn="l"/>
                <a:tab pos="574675" algn="l"/>
              </a:tabLst>
            </a:pPr>
            <a:r>
              <a:rPr lang="id-ID" b="1" dirty="0" smtClean="0"/>
              <a:t>Object</a:t>
            </a:r>
            <a:endParaRPr lang="en-US" b="1" dirty="0" smtClean="0"/>
          </a:p>
          <a:p>
            <a:pPr marL="0" lvl="0" indent="0" algn="just">
              <a:buNone/>
              <a:tabLst>
                <a:tab pos="280988" algn="l"/>
                <a:tab pos="574675" algn="l"/>
              </a:tabLst>
            </a:pPr>
            <a:endParaRPr lang="en-US" b="1" dirty="0"/>
          </a:p>
          <a:p>
            <a:pPr marL="0" lvl="0" indent="0" algn="just">
              <a:buNone/>
              <a:tabLst>
                <a:tab pos="280988" algn="l"/>
                <a:tab pos="574675" algn="l"/>
              </a:tabLst>
            </a:pPr>
            <a:r>
              <a:rPr lang="id-ID" b="1" dirty="0"/>
              <a:t>Null</a:t>
            </a:r>
            <a:r>
              <a:rPr lang="id-ID" dirty="0"/>
              <a:t>, variabel yang tidak </a:t>
            </a:r>
            <a:r>
              <a:rPr lang="id-ID" dirty="0" smtClean="0"/>
              <a:t>diinisilisasi</a:t>
            </a:r>
            <a:endParaRPr lang="en-US" dirty="0" smtClean="0"/>
          </a:p>
          <a:p>
            <a:pPr marL="0" lvl="0" indent="0" algn="just">
              <a:buNone/>
              <a:tabLst>
                <a:tab pos="280988" algn="l"/>
                <a:tab pos="574675" algn="l"/>
              </a:tabLst>
            </a:pPr>
            <a:r>
              <a:rPr lang="id-ID" dirty="0"/>
              <a:t>Tipe Null digunakan untuk merepresentasikan variabel yang tidak diberi nilai awal (inisialisasi</a:t>
            </a:r>
            <a:r>
              <a:rPr lang="id-ID" dirty="0" smtClean="0"/>
              <a:t>).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 $x; $y;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157414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Operator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Aritmatika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611437"/>
              </p:ext>
            </p:extLst>
          </p:nvPr>
        </p:nvGraphicFramePr>
        <p:xfrm>
          <a:off x="990600" y="1669673"/>
          <a:ext cx="6172200" cy="220162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927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7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272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09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</a:rPr>
                        <a:t>Operator</a:t>
                      </a:r>
                      <a:endParaRPr lang="id-ID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</a:rPr>
                        <a:t>Tunggal/Biner</a:t>
                      </a:r>
                      <a:endParaRPr lang="id-ID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b="1" dirty="0">
                          <a:effectLst/>
                        </a:rPr>
                        <a:t>Keterangan</a:t>
                      </a:r>
                      <a:endParaRPr lang="id-ID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8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+</a:t>
                      </a:r>
                      <a:endParaRPr lang="id-ID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Biner</a:t>
                      </a:r>
                      <a:endParaRPr lang="id-ID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Penjumlahan</a:t>
                      </a:r>
                      <a:endParaRPr lang="id-ID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8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-</a:t>
                      </a:r>
                      <a:endParaRPr lang="id-ID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Biner</a:t>
                      </a:r>
                      <a:endParaRPr lang="id-ID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Pengurangan</a:t>
                      </a:r>
                      <a:endParaRPr lang="id-ID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8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*</a:t>
                      </a:r>
                      <a:endParaRPr lang="id-ID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Biner</a:t>
                      </a:r>
                      <a:endParaRPr lang="id-ID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Perkalian</a:t>
                      </a:r>
                      <a:endParaRPr lang="id-ID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8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/</a:t>
                      </a:r>
                      <a:endParaRPr lang="id-ID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Biner</a:t>
                      </a:r>
                      <a:endParaRPr lang="id-ID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Pembagian</a:t>
                      </a:r>
                      <a:endParaRPr lang="id-ID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8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%</a:t>
                      </a:r>
                      <a:endParaRPr lang="id-ID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Biner</a:t>
                      </a:r>
                      <a:endParaRPr lang="id-ID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Modulus</a:t>
                      </a:r>
                      <a:endParaRPr lang="id-ID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8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-</a:t>
                      </a:r>
                      <a:endParaRPr lang="id-ID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Tunggal</a:t>
                      </a:r>
                      <a:endParaRPr lang="id-ID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Negasi</a:t>
                      </a:r>
                      <a:endParaRPr lang="id-ID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8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++</a:t>
                      </a:r>
                      <a:endParaRPr lang="id-ID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Tunggal</a:t>
                      </a:r>
                      <a:endParaRPr lang="id-ID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Penambahan dengan satu</a:t>
                      </a:r>
                      <a:endParaRPr lang="id-ID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8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--</a:t>
                      </a:r>
                      <a:endParaRPr lang="id-ID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Tunggal</a:t>
                      </a:r>
                      <a:endParaRPr lang="id-ID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Pengurangan dengan satu</a:t>
                      </a:r>
                      <a:endParaRPr lang="id-ID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92546" y="4104836"/>
            <a:ext cx="4955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Pada file part3.php, tambahkan script dibawah ini :</a:t>
            </a:r>
            <a:endParaRPr lang="id-ID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499568"/>
            <a:ext cx="5638800" cy="1893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5319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</a:t>
            </a:r>
            <a:r>
              <a:rPr lang="en-US" dirty="0" err="1" smtClean="0"/>
              <a:t>Pembanding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053477"/>
              </p:ext>
            </p:extLst>
          </p:nvPr>
        </p:nvGraphicFramePr>
        <p:xfrm>
          <a:off x="1295400" y="1600200"/>
          <a:ext cx="5791200" cy="23621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895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74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Operator</a:t>
                      </a:r>
                      <a:endParaRPr lang="id-ID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Keterangan</a:t>
                      </a:r>
                      <a:endParaRPr lang="id-ID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4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==</a:t>
                      </a:r>
                      <a:endParaRPr lang="id-ID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Sama dengan</a:t>
                      </a:r>
                      <a:endParaRPr lang="id-ID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4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!=</a:t>
                      </a:r>
                      <a:endParaRPr lang="id-ID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Tidak sama dengan</a:t>
                      </a:r>
                      <a:endParaRPr lang="id-ID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4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&gt; </a:t>
                      </a:r>
                      <a:endParaRPr lang="id-ID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Lebih besar</a:t>
                      </a:r>
                      <a:endParaRPr lang="id-ID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4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&lt; </a:t>
                      </a:r>
                      <a:endParaRPr lang="id-ID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Lebih kecil</a:t>
                      </a:r>
                      <a:endParaRPr lang="id-ID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4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&gt;=</a:t>
                      </a:r>
                      <a:endParaRPr lang="id-ID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Lebih besar atau sama dengan</a:t>
                      </a:r>
                      <a:endParaRPr lang="id-ID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4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&lt;=</a:t>
                      </a:r>
                      <a:endParaRPr lang="id-ID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Lebih kecil atau sama dengan</a:t>
                      </a:r>
                      <a:endParaRPr lang="id-ID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118073" y="4114800"/>
            <a:ext cx="4955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Pada file part3.php, tambahkan script dibawah ini :</a:t>
            </a:r>
            <a:endParaRPr lang="id-ID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427550"/>
            <a:ext cx="5410200" cy="213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4461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</a:t>
            </a:r>
            <a:r>
              <a:rPr lang="en-US" dirty="0" err="1" smtClean="0"/>
              <a:t>Logika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39200"/>
              </p:ext>
            </p:extLst>
          </p:nvPr>
        </p:nvGraphicFramePr>
        <p:xfrm>
          <a:off x="685800" y="1605116"/>
          <a:ext cx="7772400" cy="2362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3885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05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2000" b="1" dirty="0">
                          <a:effectLst/>
                        </a:rPr>
                        <a:t>Operator</a:t>
                      </a:r>
                      <a:endParaRPr lang="id-ID" sz="20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2000" b="1" dirty="0">
                          <a:effectLst/>
                        </a:rPr>
                        <a:t>Keterangan</a:t>
                      </a:r>
                      <a:endParaRPr lang="id-ID" sz="20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&amp;&amp;</a:t>
                      </a:r>
                      <a:endParaRPr lang="id-ID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Operator logika AND</a:t>
                      </a:r>
                      <a:endParaRPr lang="id-ID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</a:rPr>
                        <a:t>||</a:t>
                      </a:r>
                      <a:endParaRPr lang="id-ID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</a:rPr>
                        <a:t>Operator Logika OR</a:t>
                      </a:r>
                      <a:endParaRPr lang="id-ID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!</a:t>
                      </a:r>
                      <a:endParaRPr lang="id-ID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</a:rPr>
                        <a:t>Operator logika NOT</a:t>
                      </a:r>
                      <a:endParaRPr lang="id-ID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295400" y="4206802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d-ID" b="1" u="sng" dirty="0" smtClean="0"/>
              <a:t>Contoh : </a:t>
            </a:r>
          </a:p>
          <a:p>
            <a:r>
              <a:rPr lang="id-ID" dirty="0" smtClean="0"/>
              <a:t>$_x </a:t>
            </a:r>
            <a:r>
              <a:rPr lang="id-ID" dirty="0"/>
              <a:t>=  true;</a:t>
            </a:r>
          </a:p>
          <a:p>
            <a:r>
              <a:rPr lang="id-ID" dirty="0" smtClean="0"/>
              <a:t>$_y </a:t>
            </a:r>
            <a:r>
              <a:rPr lang="id-ID" dirty="0"/>
              <a:t>= false</a:t>
            </a:r>
            <a:r>
              <a:rPr lang="id-ID" dirty="0" smtClean="0"/>
              <a:t>;</a:t>
            </a:r>
          </a:p>
          <a:p>
            <a:endParaRPr lang="id-ID" dirty="0"/>
          </a:p>
          <a:p>
            <a:r>
              <a:rPr lang="id-ID" dirty="0" smtClean="0"/>
              <a:t>$result1 </a:t>
            </a:r>
            <a:r>
              <a:rPr lang="id-ID" dirty="0"/>
              <a:t>= </a:t>
            </a:r>
            <a:r>
              <a:rPr lang="id-ID" dirty="0" smtClean="0"/>
              <a:t>$_x </a:t>
            </a:r>
            <a:r>
              <a:rPr lang="id-ID" dirty="0"/>
              <a:t>&amp;&amp; </a:t>
            </a:r>
            <a:r>
              <a:rPr lang="id-ID" dirty="0" smtClean="0"/>
              <a:t>$_y; </a:t>
            </a:r>
            <a:r>
              <a:rPr lang="id-ID" dirty="0"/>
              <a:t>//menghasilkan false</a:t>
            </a:r>
          </a:p>
          <a:p>
            <a:r>
              <a:rPr lang="id-ID" dirty="0" smtClean="0"/>
              <a:t>$result2 </a:t>
            </a:r>
            <a:r>
              <a:rPr lang="id-ID" dirty="0"/>
              <a:t>= $_</a:t>
            </a:r>
            <a:r>
              <a:rPr lang="id-ID" dirty="0" smtClean="0"/>
              <a:t>x || </a:t>
            </a:r>
            <a:r>
              <a:rPr lang="id-ID" dirty="0"/>
              <a:t>$_y; // false</a:t>
            </a:r>
          </a:p>
          <a:p>
            <a:r>
              <a:rPr lang="id-ID" dirty="0" smtClean="0"/>
              <a:t>$result3 </a:t>
            </a:r>
            <a:r>
              <a:rPr lang="id-ID" dirty="0"/>
              <a:t>= </a:t>
            </a:r>
            <a:r>
              <a:rPr lang="id-ID" dirty="0" smtClean="0"/>
              <a:t>!$_x; </a:t>
            </a:r>
            <a:r>
              <a:rPr lang="id-ID" dirty="0"/>
              <a:t>//false</a:t>
            </a:r>
          </a:p>
        </p:txBody>
      </p:sp>
    </p:spTree>
    <p:extLst>
      <p:ext uri="{BB962C8B-B14F-4D97-AF65-F5344CB8AC3E}">
        <p14:creationId xmlns:p14="http://schemas.microsoft.com/office/powerpoint/2010/main" val="1319904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/>
              <a:t>BUAT SCRIPT PHP UNTUK MENGHITUNG </a:t>
            </a:r>
            <a:r>
              <a:rPr lang="id-ID" dirty="0" smtClean="0"/>
              <a:t>:</a:t>
            </a:r>
            <a:endParaRPr lang="id-ID" dirty="0"/>
          </a:p>
          <a:p>
            <a:pPr marL="285750" indent="-285750">
              <a:buFontTx/>
              <a:buChar char="-"/>
            </a:pPr>
            <a:r>
              <a:rPr lang="id-ID" dirty="0"/>
              <a:t>SEGITIGA</a:t>
            </a:r>
          </a:p>
          <a:p>
            <a:pPr marL="285750" indent="-285750">
              <a:buFontTx/>
              <a:buChar char="-"/>
            </a:pPr>
            <a:r>
              <a:rPr lang="id-ID" dirty="0"/>
              <a:t>LINGKARAN</a:t>
            </a:r>
          </a:p>
          <a:p>
            <a:pPr marL="285750" indent="-285750">
              <a:buFontTx/>
              <a:buChar char="-"/>
            </a:pPr>
            <a:r>
              <a:rPr lang="id-ID" dirty="0"/>
              <a:t>PERSEGI </a:t>
            </a:r>
            <a:r>
              <a:rPr lang="id-ID" dirty="0" smtClean="0"/>
              <a:t>PANJAN</a:t>
            </a:r>
            <a:r>
              <a:rPr lang="en-US" smtClean="0"/>
              <a:t>G</a:t>
            </a:r>
            <a:endParaRPr lang="id-ID" dirty="0"/>
          </a:p>
          <a:p>
            <a:endParaRPr lang="id-ID" dirty="0"/>
          </a:p>
          <a:p>
            <a:pPr marL="0" indent="0">
              <a:buNone/>
            </a:pPr>
            <a:r>
              <a:rPr lang="id-ID" dirty="0"/>
              <a:t>DENGAN NILAI VARIABLE TERGANTUNG ASUMSI MASING-MASING !!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510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20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761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281</Words>
  <Application>Microsoft Office PowerPoint</Application>
  <PresentationFormat>On-screen Show (4:3)</PresentationFormat>
  <Paragraphs>103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Office Theme</vt:lpstr>
      <vt:lpstr>PHP Materi - 3</vt:lpstr>
      <vt:lpstr>Variable</vt:lpstr>
      <vt:lpstr>Contoh Variable</vt:lpstr>
      <vt:lpstr>Tipe Data</vt:lpstr>
      <vt:lpstr>Operator Aritmatika</vt:lpstr>
      <vt:lpstr>Operator Pembanding</vt:lpstr>
      <vt:lpstr>Operator Logika</vt:lpstr>
      <vt:lpstr>Latihan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PHP Pertemuan - 3</dc:title>
  <dc:creator>ceumimit</dc:creator>
  <cp:lastModifiedBy>Rajab</cp:lastModifiedBy>
  <cp:revision>17</cp:revision>
  <dcterms:created xsi:type="dcterms:W3CDTF">2016-09-17T12:57:49Z</dcterms:created>
  <dcterms:modified xsi:type="dcterms:W3CDTF">2017-09-29T04:02:56Z</dcterms:modified>
</cp:coreProperties>
</file>