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24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BB9A-69CE-4861-900F-95B070156DCF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EE9B-56FD-4693-B2FD-0F7BB11E0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94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BB9A-69CE-4861-900F-95B070156DCF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EE9B-56FD-4693-B2FD-0F7BB11E0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39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BB9A-69CE-4861-900F-95B070156DCF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EE9B-56FD-4693-B2FD-0F7BB11E0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64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BB9A-69CE-4861-900F-95B070156DCF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EE9B-56FD-4693-B2FD-0F7BB11E0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91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BB9A-69CE-4861-900F-95B070156DCF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EE9B-56FD-4693-B2FD-0F7BB11E0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03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BB9A-69CE-4861-900F-95B070156DCF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EE9B-56FD-4693-B2FD-0F7BB11E0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9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BB9A-69CE-4861-900F-95B070156DCF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EE9B-56FD-4693-B2FD-0F7BB11E0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7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BB9A-69CE-4861-900F-95B070156DCF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EE9B-56FD-4693-B2FD-0F7BB11E0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92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BB9A-69CE-4861-900F-95B070156DCF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EE9B-56FD-4693-B2FD-0F7BB11E0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438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BB9A-69CE-4861-900F-95B070156DCF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EE9B-56FD-4693-B2FD-0F7BB11E0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80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BB9A-69CE-4861-900F-95B070156DCF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EE9B-56FD-4693-B2FD-0F7BB11E0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2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3BB9A-69CE-4861-900F-95B070156DCF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2EE9B-56FD-4693-B2FD-0F7BB11E0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00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PHP</a:t>
            </a:r>
            <a:br>
              <a:rPr lang="en-US" dirty="0" smtClean="0"/>
            </a:br>
            <a:r>
              <a:rPr lang="en-US" dirty="0" err="1"/>
              <a:t>Materi</a:t>
            </a:r>
            <a:r>
              <a:rPr lang="en-US"/>
              <a:t> -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682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URUTAN (SEQUENCE)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39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Font typeface="Wingdings 2" pitchFamily="18" charset="2"/>
              <a:buNone/>
            </a:pP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yang paling </a:t>
            </a:r>
            <a:r>
              <a:rPr lang="en-US" dirty="0" err="1" smtClean="0"/>
              <a:t>sederhana</a:t>
            </a:r>
            <a:r>
              <a:rPr lang="en-US" dirty="0" smtClean="0"/>
              <a:t>. Program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urut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program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program .</a:t>
            </a:r>
          </a:p>
          <a:p>
            <a:pPr algn="just">
              <a:buFont typeface="Wingdings 2" pitchFamily="18" charset="2"/>
              <a:buNone/>
            </a:pPr>
            <a:endParaRPr lang="en-US" i="1" dirty="0" smtClean="0"/>
          </a:p>
          <a:p>
            <a:pPr algn="just">
              <a:buFont typeface="Wingdings 2" pitchFamily="18" charset="2"/>
              <a:buNone/>
            </a:pPr>
            <a:r>
              <a:rPr lang="en-US" i="1" dirty="0" err="1" smtClean="0"/>
              <a:t>Contoh</a:t>
            </a:r>
            <a:r>
              <a:rPr lang="en-US" i="1" dirty="0" smtClean="0"/>
              <a:t> :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2514600"/>
            <a:ext cx="2971800" cy="1354217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>
              <a:buFont typeface="Wingdings 2" pitchFamily="18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&lt;?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php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algn="just">
              <a:buFont typeface="Wingdings 2" pitchFamily="18" charset="2"/>
              <a:buNone/>
              <a:tabLst>
                <a:tab pos="2809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echo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Statemen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1";</a:t>
            </a:r>
          </a:p>
          <a:p>
            <a:pPr algn="just">
              <a:buFont typeface="Wingdings 2" pitchFamily="18" charset="2"/>
              <a:buNone/>
              <a:tabLst>
                <a:tab pos="2809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echo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Statemen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2";</a:t>
            </a:r>
          </a:p>
          <a:p>
            <a:pPr algn="just">
              <a:buFont typeface="Wingdings 2" pitchFamily="18" charset="2"/>
              <a:buNone/>
              <a:tabLst>
                <a:tab pos="2809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echo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Statemen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3";</a:t>
            </a:r>
          </a:p>
          <a:p>
            <a:pPr algn="just">
              <a:buFont typeface="Wingdings 2" pitchFamily="18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209198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SELEKSI KONDISI IF &amp; IF ...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/>
              <a:t>Disini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program 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potongan</a:t>
            </a:r>
            <a:r>
              <a:rPr lang="en-US" dirty="0"/>
              <a:t> program yang </a:t>
            </a:r>
            <a:r>
              <a:rPr lang="en-US" dirty="0" err="1"/>
              <a:t>diapit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{ }.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i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i="1" dirty="0" err="1" smtClean="0"/>
              <a:t>Contoh</a:t>
            </a:r>
            <a:r>
              <a:rPr lang="en-US" i="1" dirty="0" smtClean="0"/>
              <a:t> 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i="1" dirty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b="1" dirty="0" smtClean="0">
              <a:solidFill>
                <a:srgbClr val="FF000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b="1" dirty="0">
              <a:solidFill>
                <a:srgbClr val="FF000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b="1" dirty="0" smtClean="0">
              <a:solidFill>
                <a:srgbClr val="FF000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b="1" dirty="0">
              <a:solidFill>
                <a:srgbClr val="FF000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b="1" dirty="0" smtClean="0">
              <a:solidFill>
                <a:srgbClr val="FF000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err="1"/>
              <a:t>Catatan</a:t>
            </a:r>
            <a:r>
              <a:rPr lang="en-US" b="1" dirty="0"/>
              <a:t> </a:t>
            </a:r>
            <a:r>
              <a:rPr lang="en-US" dirty="0"/>
              <a:t>Variable yang </a:t>
            </a:r>
            <a:r>
              <a:rPr lang="en-US" dirty="0" err="1"/>
              <a:t>dideklarasikan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Blok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2998620"/>
            <a:ext cx="3352800" cy="1846659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if 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(true)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{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awal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blok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$kata = "test";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echo "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tercetak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\n";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echo "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Jika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kondisi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bernilai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true";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}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akhir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blok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2998620"/>
            <a:ext cx="3352800" cy="1569660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74320" indent="-274320">
              <a:buFont typeface="Wingdings 2"/>
              <a:buNone/>
              <a:defRPr/>
            </a:pP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$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nilai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60;</a:t>
            </a:r>
          </a:p>
          <a:p>
            <a:pPr marL="274320" indent="-274320">
              <a:buFont typeface="Wingdings 2"/>
              <a:buNone/>
              <a:defRPr/>
            </a:pP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if 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($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nilai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&gt;= 50)</a:t>
            </a:r>
          </a:p>
          <a:p>
            <a:pPr marL="274320" indent="-274320">
              <a:buFont typeface="Wingdings 2"/>
              <a:buNone/>
              <a:defRPr/>
            </a:pP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echo "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Anda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Lulus";</a:t>
            </a:r>
          </a:p>
          <a:p>
            <a:pPr marL="274320" indent="-274320">
              <a:buFont typeface="Wingdings 2"/>
              <a:buNone/>
              <a:defRPr/>
            </a:pP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else</a:t>
            </a:r>
          </a:p>
          <a:p>
            <a:pPr marL="274320" indent="-274320">
              <a:buFont typeface="Wingdings 2"/>
              <a:buNone/>
              <a:defRPr/>
            </a:pP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echo "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Anda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tidak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lulus";</a:t>
            </a:r>
          </a:p>
        </p:txBody>
      </p:sp>
    </p:spTree>
    <p:extLst>
      <p:ext uri="{BB962C8B-B14F-4D97-AF65-F5344CB8AC3E}">
        <p14:creationId xmlns:p14="http://schemas.microsoft.com/office/powerpoint/2010/main" val="182727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SELEKSI KONDISI SWITCH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14800" y="2057400"/>
            <a:ext cx="4800600" cy="3600986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74320" indent="-274320">
              <a:buFont typeface="Wingdings 2"/>
              <a:buNone/>
              <a:defRPr/>
            </a:pP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&lt;?</a:t>
            </a:r>
            <a:r>
              <a:rPr lang="en-US" sz="12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php</a:t>
            </a:r>
            <a:endParaRPr lang="en-US" sz="12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274320" indent="-274320">
              <a:buFont typeface="Wingdings 2"/>
              <a:buNone/>
              <a:defRPr/>
            </a:pP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$</a:t>
            </a:r>
            <a:r>
              <a:rPr lang="en-US" sz="12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bulan</a:t>
            </a: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= "</a:t>
            </a:r>
            <a:r>
              <a:rPr lang="en-US" sz="12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Februari</a:t>
            </a: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";	</a:t>
            </a:r>
          </a:p>
          <a:p>
            <a:pPr marL="274320" indent="-274320">
              <a:buFont typeface="Wingdings 2"/>
              <a:buNone/>
              <a:defRPr/>
            </a:pP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Switch ($</a:t>
            </a:r>
            <a:r>
              <a:rPr lang="en-US" sz="12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bulan</a:t>
            </a: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274320" indent="-274320">
              <a:buFont typeface="Wingdings 2"/>
              <a:buNone/>
              <a:defRPr/>
            </a:pP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{</a:t>
            </a:r>
          </a:p>
          <a:p>
            <a:pPr marL="274320" indent="-274320">
              <a:buFont typeface="Wingdings 2"/>
              <a:buNone/>
              <a:defRPr/>
            </a:pP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  case "</a:t>
            </a:r>
            <a:r>
              <a:rPr lang="en-US" sz="12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Januari</a:t>
            </a: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": $month="01"; echo $</a:t>
            </a:r>
            <a:r>
              <a:rPr lang="en-US" sz="12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month;break</a:t>
            </a: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</a:p>
          <a:p>
            <a:pPr marL="274320" indent="-274320">
              <a:buFont typeface="Wingdings 2"/>
              <a:buNone/>
              <a:defRPr/>
            </a:pP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  case "</a:t>
            </a:r>
            <a:r>
              <a:rPr lang="en-US" sz="12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Februari</a:t>
            </a: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": $month="02"; echo $</a:t>
            </a:r>
            <a:r>
              <a:rPr lang="en-US" sz="12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month;break</a:t>
            </a: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274320" indent="-274320">
              <a:buFont typeface="Wingdings 2"/>
              <a:buNone/>
              <a:defRPr/>
            </a:pP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  case "</a:t>
            </a:r>
            <a:r>
              <a:rPr lang="en-US" sz="12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Maret</a:t>
            </a: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": $month="03"; echo $</a:t>
            </a:r>
            <a:r>
              <a:rPr lang="en-US" sz="12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month;break</a:t>
            </a: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274320" indent="-274320">
              <a:buFont typeface="Wingdings 2"/>
              <a:buNone/>
              <a:defRPr/>
            </a:pP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	  case "April": $month="04"; echo $</a:t>
            </a:r>
            <a:r>
              <a:rPr lang="en-US" sz="12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month;break</a:t>
            </a: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</a:p>
          <a:p>
            <a:pPr marL="274320" indent="-274320">
              <a:buFont typeface="Wingdings 2"/>
              <a:buNone/>
              <a:defRPr/>
            </a:pP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  case "Mei": $month="05"; echo $</a:t>
            </a:r>
            <a:r>
              <a:rPr lang="en-US" sz="12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month;break</a:t>
            </a: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</a:p>
          <a:p>
            <a:pPr marL="274320" indent="-274320">
              <a:buFont typeface="Wingdings 2"/>
              <a:buNone/>
              <a:defRPr/>
            </a:pP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  case "</a:t>
            </a:r>
            <a:r>
              <a:rPr lang="en-US" sz="12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Juni</a:t>
            </a: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": $month="06"; echo $</a:t>
            </a:r>
            <a:r>
              <a:rPr lang="en-US" sz="12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month;break</a:t>
            </a: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</a:p>
          <a:p>
            <a:pPr marL="274320" indent="-274320">
              <a:buFont typeface="Wingdings 2"/>
              <a:buNone/>
              <a:defRPr/>
            </a:pP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  case "</a:t>
            </a:r>
            <a:r>
              <a:rPr lang="en-US" sz="12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Juli</a:t>
            </a: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": $month="07"; echo $</a:t>
            </a:r>
            <a:r>
              <a:rPr lang="en-US" sz="12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month;break</a:t>
            </a: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</a:p>
          <a:p>
            <a:pPr marL="274320" indent="-274320">
              <a:buFont typeface="Wingdings 2"/>
              <a:buNone/>
              <a:defRPr/>
            </a:pP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  case "</a:t>
            </a:r>
            <a:r>
              <a:rPr lang="en-US" sz="12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Agustus</a:t>
            </a: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": $month="08"; echo $</a:t>
            </a:r>
            <a:r>
              <a:rPr lang="en-US" sz="12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month;break</a:t>
            </a: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</a:p>
          <a:p>
            <a:pPr marL="274320" indent="-274320">
              <a:buFont typeface="Wingdings 2"/>
              <a:buNone/>
              <a:defRPr/>
            </a:pP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  case "September": $month="09"; echo $</a:t>
            </a:r>
            <a:r>
              <a:rPr lang="en-US" sz="12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month;break</a:t>
            </a: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</a:p>
          <a:p>
            <a:pPr marL="274320" indent="-274320">
              <a:buFont typeface="Wingdings 2"/>
              <a:buNone/>
              <a:defRPr/>
            </a:pP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  case "Oct": $month="10"; echo $</a:t>
            </a:r>
            <a:r>
              <a:rPr lang="en-US" sz="12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month;break</a:t>
            </a: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 </a:t>
            </a:r>
          </a:p>
          <a:p>
            <a:pPr marL="274320" indent="-274320">
              <a:buFont typeface="Wingdings 2"/>
              <a:buNone/>
              <a:defRPr/>
            </a:pP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  case "Nov": $month=“11”; echo $</a:t>
            </a:r>
            <a:r>
              <a:rPr lang="en-US" sz="12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month;break</a:t>
            </a: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274320" indent="-274320">
              <a:buFont typeface="Wingdings 2"/>
              <a:buNone/>
              <a:defRPr/>
            </a:pP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  case "</a:t>
            </a:r>
            <a:r>
              <a:rPr lang="en-US" sz="12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Desember</a:t>
            </a: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": echo $</a:t>
            </a:r>
            <a:r>
              <a:rPr lang="en-US" sz="12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month;break</a:t>
            </a: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274320" indent="-274320">
              <a:buFont typeface="Wingdings 2"/>
              <a:buNone/>
              <a:defRPr/>
            </a:pP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  default : echo "</a:t>
            </a:r>
            <a:r>
              <a:rPr lang="en-US" sz="12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bulan</a:t>
            </a: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tidak</a:t>
            </a: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ditemukan</a:t>
            </a: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";	 </a:t>
            </a:r>
          </a:p>
          <a:p>
            <a:pPr marL="274320" indent="-274320">
              <a:buFont typeface="Wingdings 2"/>
              <a:buNone/>
              <a:defRPr/>
            </a:pP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}</a:t>
            </a:r>
          </a:p>
          <a:p>
            <a:pPr marL="274320" indent="-274320">
              <a:buFont typeface="Wingdings 2"/>
              <a:buNone/>
              <a:defRPr/>
            </a:pPr>
            <a:r>
              <a:rPr lang="en-US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?&gt;</a:t>
            </a:r>
            <a:endParaRPr lang="en-US" sz="12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4191000" cy="3834581"/>
          </a:xfrm>
        </p:spPr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 smtClean="0"/>
              <a:t>seleksi</a:t>
            </a:r>
            <a:r>
              <a:rPr lang="en-US" sz="1600" dirty="0" smtClean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alternatif</a:t>
            </a:r>
            <a:r>
              <a:rPr lang="en-US" sz="1600" dirty="0"/>
              <a:t> </a:t>
            </a:r>
            <a:r>
              <a:rPr lang="en-US" sz="1600" dirty="0" err="1" smtClean="0"/>
              <a:t>banyak</a:t>
            </a:r>
            <a:r>
              <a:rPr lang="en-US" sz="1600" dirty="0" smtClean="0"/>
              <a:t> </a:t>
            </a:r>
            <a:r>
              <a:rPr lang="en-US" sz="1600" dirty="0" err="1"/>
              <a:t>digunakan</a:t>
            </a:r>
            <a:r>
              <a:rPr lang="en-US" sz="1600" dirty="0"/>
              <a:t> </a:t>
            </a:r>
            <a:r>
              <a:rPr lang="en-US" sz="1600" dirty="0" err="1"/>
              <a:t>struktur</a:t>
            </a:r>
            <a:r>
              <a:rPr lang="en-US" sz="1600" dirty="0"/>
              <a:t> switch</a:t>
            </a:r>
            <a:r>
              <a:rPr lang="en-US" sz="1600" dirty="0" smtClean="0"/>
              <a:t>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en-US" sz="1600" dirty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i="1" dirty="0" err="1"/>
              <a:t>Sintak</a:t>
            </a:r>
            <a:r>
              <a:rPr lang="en-US" sz="1600" i="1" dirty="0"/>
              <a:t> 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b="1" dirty="0" smtClean="0"/>
              <a:t>switch(variable</a:t>
            </a:r>
            <a:r>
              <a:rPr lang="en-US" sz="1600" b="1" dirty="0"/>
              <a:t>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b="1" dirty="0" smtClean="0"/>
              <a:t>{</a:t>
            </a:r>
            <a:endParaRPr lang="en-US" sz="1600" b="1" dirty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fi-FI" sz="1600" b="1" dirty="0" smtClean="0"/>
              <a:t>	case </a:t>
            </a:r>
            <a:r>
              <a:rPr lang="fi-FI" sz="1600" b="1" dirty="0"/>
              <a:t>nilai 1 : perintah yang dijalankan ; break;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fi-FI" sz="1600" b="1" dirty="0"/>
              <a:t>	</a:t>
            </a:r>
            <a:r>
              <a:rPr lang="fi-FI" sz="1600" b="1" dirty="0" smtClean="0"/>
              <a:t>case </a:t>
            </a:r>
            <a:r>
              <a:rPr lang="fi-FI" sz="1600" b="1" dirty="0"/>
              <a:t>nilai 2 : perintah yang dijalankan ; break;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b="1" dirty="0"/>
              <a:t>	</a:t>
            </a:r>
            <a:r>
              <a:rPr lang="en-US" sz="1600" b="1" dirty="0" smtClean="0"/>
              <a:t>...</a:t>
            </a:r>
            <a:endParaRPr lang="en-US" sz="1600" b="1" dirty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v-SE" sz="1600" b="1" dirty="0"/>
              <a:t>	</a:t>
            </a:r>
            <a:r>
              <a:rPr lang="sv-SE" sz="1600" b="1" dirty="0" smtClean="0"/>
              <a:t>default </a:t>
            </a:r>
            <a:r>
              <a:rPr lang="sv-SE" sz="1600" b="1" dirty="0"/>
              <a:t>: perintah yang dijalankan ; </a:t>
            </a:r>
            <a:endParaRPr lang="sv-SE" sz="1600" b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v-SE" sz="1600" b="1" dirty="0"/>
              <a:t> </a:t>
            </a:r>
            <a:r>
              <a:rPr lang="sv-SE" sz="1600" b="1" dirty="0" smtClean="0"/>
              <a:t>     break</a:t>
            </a:r>
            <a:r>
              <a:rPr lang="sv-SE" sz="1600" b="1" dirty="0"/>
              <a:t>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b="1" dirty="0" smtClean="0"/>
              <a:t>}</a:t>
            </a:r>
            <a:endParaRPr lang="en-US" sz="1600" b="1" dirty="0"/>
          </a:p>
          <a:p>
            <a:pPr marL="0" indent="0" algn="just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45132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STRUKTUR PERULANGAN WHILE</a:t>
            </a:r>
            <a:br>
              <a:rPr lang="en-US" dirty="0" smtClean="0"/>
            </a:br>
            <a:r>
              <a:rPr lang="en-US" dirty="0" smtClean="0"/>
              <a:t>&amp; DO - WHILE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905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Perulangan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proses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program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berulang-ulang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ditemui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mengakhiri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590800"/>
            <a:ext cx="2819400" cy="403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en-US" sz="1600" b="1" dirty="0" err="1" smtClean="0"/>
              <a:t>Perulangan</a:t>
            </a:r>
            <a:r>
              <a:rPr lang="en-US" sz="1600" b="1" dirty="0" smtClean="0"/>
              <a:t> While</a:t>
            </a:r>
          </a:p>
          <a:p>
            <a:pPr>
              <a:buFont typeface="Wingdings 2" pitchFamily="18" charset="2"/>
              <a:buNone/>
            </a:pPr>
            <a:r>
              <a:rPr lang="en-US" sz="1600" i="1" dirty="0" err="1" smtClean="0"/>
              <a:t>Sintak</a:t>
            </a:r>
            <a:r>
              <a:rPr lang="en-US" sz="1600" i="1" dirty="0" smtClean="0"/>
              <a:t> :</a:t>
            </a:r>
          </a:p>
          <a:p>
            <a:pPr>
              <a:buFont typeface="Wingdings 2" pitchFamily="18" charset="2"/>
              <a:buNone/>
            </a:pPr>
            <a:r>
              <a:rPr lang="en-US" sz="1600" dirty="0" smtClean="0"/>
              <a:t>while(</a:t>
            </a:r>
            <a:r>
              <a:rPr lang="en-US" sz="1600" dirty="0" err="1" smtClean="0"/>
              <a:t>syarat</a:t>
            </a:r>
            <a:r>
              <a:rPr lang="en-US" sz="1600" dirty="0" smtClean="0"/>
              <a:t>)</a:t>
            </a:r>
          </a:p>
          <a:p>
            <a:pPr>
              <a:buFont typeface="Wingdings 2" pitchFamily="18" charset="2"/>
              <a:buNone/>
            </a:pPr>
            <a:r>
              <a:rPr lang="en-US" sz="1600" dirty="0" smtClean="0"/>
              <a:t>{</a:t>
            </a:r>
          </a:p>
          <a:p>
            <a:pPr>
              <a:buFont typeface="Wingdings 2" pitchFamily="18" charset="2"/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operasi</a:t>
            </a:r>
            <a:r>
              <a:rPr lang="en-US" sz="1600" dirty="0" smtClean="0"/>
              <a:t> program ;</a:t>
            </a:r>
          </a:p>
          <a:p>
            <a:pPr>
              <a:buFont typeface="Wingdings 2" pitchFamily="18" charset="2"/>
              <a:buNone/>
            </a:pPr>
            <a:r>
              <a:rPr lang="en-US" sz="1600" dirty="0" smtClean="0"/>
              <a:t>}</a:t>
            </a:r>
          </a:p>
          <a:p>
            <a:pPr>
              <a:buFont typeface="Wingdings 2" pitchFamily="18" charset="2"/>
              <a:buNone/>
            </a:pPr>
            <a:endParaRPr lang="en-US" sz="1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05516" y="2599699"/>
            <a:ext cx="2819400" cy="3953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en-US" sz="1600" b="1" dirty="0" err="1" smtClean="0"/>
              <a:t>Perulangan</a:t>
            </a:r>
            <a:r>
              <a:rPr lang="en-US" sz="1600" b="1" dirty="0" smtClean="0"/>
              <a:t> Do – While</a:t>
            </a:r>
          </a:p>
          <a:p>
            <a:pPr>
              <a:buFont typeface="Wingdings 2" pitchFamily="18" charset="2"/>
              <a:buNone/>
            </a:pPr>
            <a:endParaRPr lang="en-US" sz="1600" b="1" dirty="0"/>
          </a:p>
          <a:p>
            <a:pPr>
              <a:buFont typeface="Wingdings 2" pitchFamily="18" charset="2"/>
              <a:buNone/>
            </a:pPr>
            <a:r>
              <a:rPr lang="en-US" sz="1600" i="1" dirty="0" err="1" smtClean="0"/>
              <a:t>Sintak</a:t>
            </a:r>
            <a:r>
              <a:rPr lang="en-US" sz="1600" i="1" dirty="0" smtClean="0"/>
              <a:t> 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/>
              <a:t>do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/>
              <a:t>{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/>
              <a:t>	proses program 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} while (</a:t>
            </a:r>
            <a:r>
              <a:rPr lang="en-US" sz="1600" dirty="0" err="1" smtClean="0"/>
              <a:t>syarat</a:t>
            </a:r>
            <a:r>
              <a:rPr lang="en-US" sz="1600" dirty="0"/>
              <a:t>);</a:t>
            </a:r>
          </a:p>
          <a:p>
            <a:pPr>
              <a:buFont typeface="Wingdings 2" pitchFamily="18" charset="2"/>
              <a:buNone/>
            </a:pP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4800600" y="2907268"/>
            <a:ext cx="4191000" cy="369332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Proses </a:t>
            </a:r>
            <a:r>
              <a:rPr lang="en-US" b="1" dirty="0"/>
              <a:t>program minimal </a:t>
            </a:r>
            <a:r>
              <a:rPr lang="en-US" b="1" dirty="0" err="1"/>
              <a:t>dijalankan</a:t>
            </a:r>
            <a:r>
              <a:rPr lang="en-US" b="1" dirty="0"/>
              <a:t> </a:t>
            </a:r>
            <a:r>
              <a:rPr lang="en-US" b="1" dirty="0" err="1" smtClean="0"/>
              <a:t>sekali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730294"/>
            <a:ext cx="3352800" cy="1569660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$a = 0 ;</a:t>
            </a:r>
          </a:p>
          <a:p>
            <a:pPr>
              <a:buFont typeface="Wingdings 2" pitchFamily="18" charset="2"/>
              <a:buNone/>
            </a:pP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($a &lt; 5)</a:t>
            </a:r>
          </a:p>
          <a:p>
            <a:pPr>
              <a:buFont typeface="Wingdings 2" pitchFamily="18" charset="2"/>
              <a:buNone/>
            </a:pP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buFont typeface="Wingdings 2" pitchFamily="18" charset="2"/>
              <a:buNone/>
            </a:pPr>
            <a:r>
              <a:rPr lang="en-US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echo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$a ;</a:t>
            </a:r>
          </a:p>
          <a:p>
            <a:pPr>
              <a:buFont typeface="Wingdings 2" pitchFamily="18" charset="2"/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$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a++ ;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//operator 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penaikan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16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8868" y="4967377"/>
            <a:ext cx="3352800" cy="1569660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$a = 5;</a:t>
            </a:r>
          </a:p>
          <a:p>
            <a:pPr>
              <a:buFont typeface="Wingdings 2" pitchFamily="18" charset="2"/>
              <a:buNone/>
            </a:pP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do</a:t>
            </a:r>
          </a:p>
          <a:p>
            <a:pPr>
              <a:buFont typeface="Wingdings 2" pitchFamily="18" charset="2"/>
              <a:buNone/>
            </a:pP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buFont typeface="Wingdings 2" pitchFamily="18" charset="2"/>
              <a:buNone/>
            </a:pP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echo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$a;</a:t>
            </a:r>
          </a:p>
          <a:p>
            <a:pPr>
              <a:buFont typeface="Wingdings 2" pitchFamily="18" charset="2"/>
              <a:buNone/>
            </a:pP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$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a--;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//operator 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penurunan</a:t>
            </a:r>
            <a:endParaRPr lang="en-US" sz="16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}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($a &gt; 0);</a:t>
            </a:r>
          </a:p>
        </p:txBody>
      </p:sp>
    </p:spTree>
    <p:extLst>
      <p:ext uri="{BB962C8B-B14F-4D97-AF65-F5344CB8AC3E}">
        <p14:creationId xmlns:p14="http://schemas.microsoft.com/office/powerpoint/2010/main" val="4211316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STRUKTUR PERULANGAN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90799"/>
          </a:xfrm>
        </p:spPr>
        <p:txBody>
          <a:bodyPr>
            <a:normAutofit fontScale="6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err="1"/>
              <a:t>Perulangan</a:t>
            </a:r>
            <a:r>
              <a:rPr lang="en-US" b="1" dirty="0"/>
              <a:t> FOR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i="1" dirty="0" err="1"/>
              <a:t>Sintak</a:t>
            </a:r>
            <a:r>
              <a:rPr lang="en-US" i="1" dirty="0"/>
              <a:t> 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for(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loop; </a:t>
            </a:r>
            <a:r>
              <a:rPr lang="en-US" dirty="0" err="1" smtClean="0"/>
              <a:t>syarat</a:t>
            </a:r>
            <a:r>
              <a:rPr lang="en-US" dirty="0" smtClean="0"/>
              <a:t>; </a:t>
            </a:r>
            <a:r>
              <a:rPr lang="en-US" dirty="0" err="1"/>
              <a:t>penambahan</a:t>
            </a:r>
            <a:r>
              <a:rPr lang="en-US" dirty="0"/>
              <a:t> 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{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	</a:t>
            </a:r>
            <a:r>
              <a:rPr lang="en-US" dirty="0" err="1"/>
              <a:t>operasi</a:t>
            </a:r>
            <a:r>
              <a:rPr lang="en-US" dirty="0"/>
              <a:t> program 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i="1" dirty="0" err="1"/>
              <a:t>Contoh</a:t>
            </a:r>
            <a:r>
              <a:rPr lang="en-US" i="1" dirty="0"/>
              <a:t> 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191000"/>
            <a:ext cx="3962400" cy="1077218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$a = 0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$a &lt; 5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$a++ 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{</a:t>
            </a:r>
            <a:endParaRPr lang="en-US" sz="16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echo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$a 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864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2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873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241</Words>
  <Application>Microsoft Office PowerPoint</Application>
  <PresentationFormat>On-screen Show (4:3)</PresentationFormat>
  <Paragraphs>107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Consolas</vt:lpstr>
      <vt:lpstr>Times New Roman</vt:lpstr>
      <vt:lpstr>Wingdings 2</vt:lpstr>
      <vt:lpstr>Office Theme</vt:lpstr>
      <vt:lpstr>PHP Materi - 4</vt:lpstr>
      <vt:lpstr>URUTAN (SEQUENCE)</vt:lpstr>
      <vt:lpstr>SELEKSI KONDISI IF &amp; IF ... ELSE</vt:lpstr>
      <vt:lpstr>SELEKSI KONDISI SWITCH</vt:lpstr>
      <vt:lpstr>STRUKTUR PERULANGAN WHILE &amp; DO - WHILE</vt:lpstr>
      <vt:lpstr>STRUKTUR PERULANGAN FOR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 Pertemuan - 4</dc:title>
  <dc:creator>ceumimit</dc:creator>
  <cp:lastModifiedBy>Rajab</cp:lastModifiedBy>
  <cp:revision>27</cp:revision>
  <dcterms:created xsi:type="dcterms:W3CDTF">2016-09-17T15:00:21Z</dcterms:created>
  <dcterms:modified xsi:type="dcterms:W3CDTF">2016-10-15T03:55:49Z</dcterms:modified>
</cp:coreProperties>
</file>