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6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p.ne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127.0.0.1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710239"/>
            <a:ext cx="9001462" cy="757952"/>
          </a:xfrm>
        </p:spPr>
        <p:txBody>
          <a:bodyPr/>
          <a:lstStyle/>
          <a:p>
            <a:r>
              <a:rPr lang="id-ID" dirty="0" smtClean="0"/>
              <a:t>KOMPUTER APLIKASI IT I</a:t>
            </a: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2137893"/>
            <a:ext cx="9001462" cy="3119907"/>
          </a:xfrm>
        </p:spPr>
        <p:txBody>
          <a:bodyPr>
            <a:normAutofit/>
          </a:bodyPr>
          <a:lstStyle/>
          <a:p>
            <a:r>
              <a:rPr lang="id-ID" dirty="0" smtClean="0"/>
              <a:t>PHP dan Dreamweaver</a:t>
            </a:r>
          </a:p>
          <a:p>
            <a:r>
              <a:rPr lang="id-ID" dirty="0" smtClean="0"/>
              <a:t>Angky Febriansyah SE.,MM.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80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472" y="785794"/>
            <a:ext cx="8229600" cy="857256"/>
          </a:xfrm>
        </p:spPr>
        <p:txBody>
          <a:bodyPr/>
          <a:lstStyle/>
          <a:p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Penjelasan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Skrip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Program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2092" y="1785926"/>
            <a:ext cx="8229600" cy="432511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print()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merupakan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fungsi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untuk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mengoutput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data.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Apa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saja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yang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dituliskan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oleh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print()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akan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ditampilkan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pada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browser. print()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merupakan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salah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satu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fungsi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yang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terdapat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dalam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PHP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untuk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menampilkan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data,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biasanya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dimodifikasi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dengan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data yang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dimasukkan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,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Dalam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kasus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ini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anda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menjalankan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fungsi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print() yang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berisi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sekumpulan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karakter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(Hello World)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atau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disebut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String. String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harus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diapit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oleh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tanda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".</a:t>
            </a:r>
          </a:p>
          <a:p>
            <a:pPr algn="just">
              <a:buNone/>
            </a:pPr>
            <a:endParaRPr lang="en-US" sz="2400" dirty="0">
              <a:latin typeface="Bell MT" pitchFamily="18" charset="0"/>
            </a:endParaRPr>
          </a:p>
          <a:p>
            <a:pPr algn="just"/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Setiap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baris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kode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PHP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selalu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diakhiri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tanda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titik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" ; "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35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908720"/>
            <a:ext cx="8229600" cy="773832"/>
          </a:xfrm>
        </p:spPr>
        <p:txBody>
          <a:bodyPr/>
          <a:lstStyle/>
          <a:p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Komentar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1916832"/>
            <a:ext cx="8229600" cy="44644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dirty="0" err="1"/>
              <a:t>Komentar</a:t>
            </a:r>
            <a:r>
              <a:rPr lang="en-US" sz="3200" dirty="0"/>
              <a:t> </a:t>
            </a:r>
            <a:r>
              <a:rPr lang="en-US" sz="3200" dirty="0" err="1"/>
              <a:t>merupakan</a:t>
            </a:r>
            <a:r>
              <a:rPr lang="en-US" sz="3200" dirty="0"/>
              <a:t> </a:t>
            </a:r>
            <a:r>
              <a:rPr lang="en-US" sz="3200" dirty="0" err="1"/>
              <a:t>bagian</a:t>
            </a:r>
            <a:r>
              <a:rPr lang="en-US" sz="3200" dirty="0"/>
              <a:t> program yang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dieksekusi</a:t>
            </a:r>
            <a:r>
              <a:rPr lang="en-US" sz="3200" dirty="0"/>
              <a:t>. </a:t>
            </a:r>
            <a:r>
              <a:rPr lang="en-US" sz="3200" dirty="0" err="1"/>
              <a:t>Fungsi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komentar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dokumentasi</a:t>
            </a:r>
            <a:r>
              <a:rPr lang="en-US" sz="3200" dirty="0" smtClean="0"/>
              <a:t> </a:t>
            </a:r>
            <a:r>
              <a:rPr lang="en-US" sz="3200" dirty="0"/>
              <a:t>program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berupa</a:t>
            </a:r>
            <a:r>
              <a:rPr lang="en-US" sz="3200" dirty="0"/>
              <a:t> </a:t>
            </a:r>
            <a:r>
              <a:rPr lang="en-US" sz="3200" dirty="0" err="1"/>
              <a:t>penjelasan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program. </a:t>
            </a:r>
          </a:p>
        </p:txBody>
      </p:sp>
    </p:spTree>
    <p:extLst>
      <p:ext uri="{BB962C8B-B14F-4D97-AF65-F5344CB8AC3E}">
        <p14:creationId xmlns:p14="http://schemas.microsoft.com/office/powerpoint/2010/main" val="239678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836712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en-US" sz="4400" i="1" u="sng" dirty="0" err="1"/>
              <a:t>Tipe</a:t>
            </a:r>
            <a:r>
              <a:rPr lang="en-US" sz="4400" i="1" u="sng" dirty="0"/>
              <a:t> </a:t>
            </a:r>
            <a:r>
              <a:rPr lang="en-US" sz="4400" i="1" u="sng" dirty="0" err="1"/>
              <a:t>komentar</a:t>
            </a:r>
            <a:r>
              <a:rPr lang="en-US" sz="4400" i="1" u="sng" dirty="0"/>
              <a:t> </a:t>
            </a:r>
            <a:r>
              <a:rPr lang="en-US" sz="4400" i="1" dirty="0"/>
              <a:t/>
            </a:r>
            <a:br>
              <a:rPr lang="en-US" sz="4400" i="1" dirty="0"/>
            </a:b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Latihan3.php</a:t>
            </a:r>
            <a:r>
              <a:rPr lang="en-US" i="1" dirty="0"/>
              <a:t/>
            </a:r>
            <a:br>
              <a:rPr lang="en-US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4834" y="1751755"/>
            <a:ext cx="8229600" cy="4513688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dirty="0" smtClean="0"/>
              <a:t>&lt;?</a:t>
            </a:r>
            <a:r>
              <a:rPr lang="en-US" dirty="0" err="1"/>
              <a:t>php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/*</a:t>
            </a:r>
          </a:p>
          <a:p>
            <a:pPr marL="109728" indent="0">
              <a:buNone/>
            </a:pPr>
            <a:r>
              <a:rPr lang="en-US" dirty="0"/>
              <a:t>echo "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dicetak</a:t>
            </a:r>
            <a:r>
              <a:rPr lang="en-US" dirty="0"/>
              <a:t>";</a:t>
            </a:r>
          </a:p>
          <a:p>
            <a:pPr marL="109728" indent="0">
              <a:buNone/>
            </a:pPr>
            <a:r>
              <a:rPr lang="en-US" dirty="0"/>
              <a:t>*/</a:t>
            </a:r>
          </a:p>
          <a:p>
            <a:pPr marL="109728" indent="0">
              <a:buNone/>
            </a:pPr>
            <a:r>
              <a:rPr lang="en-US" dirty="0"/>
              <a:t>?&gt;</a:t>
            </a:r>
          </a:p>
          <a:p>
            <a:pPr marL="109728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echo "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dicetak</a:t>
            </a:r>
            <a:r>
              <a:rPr lang="en-US" dirty="0"/>
              <a:t>"; </a:t>
            </a:r>
            <a:r>
              <a:rPr lang="en-US" dirty="0" smtClean="0"/>
              <a:t> //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 smtClean="0"/>
              <a:t>komentar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#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komentar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Unix shell</a:t>
            </a:r>
          </a:p>
          <a:p>
            <a:pPr marL="109728" indent="0">
              <a:buNone/>
            </a:pPr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27946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980728"/>
            <a:ext cx="8229600" cy="1066800"/>
          </a:xfrm>
        </p:spPr>
        <p:txBody>
          <a:bodyPr/>
          <a:lstStyle/>
          <a:p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Penjelasan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5950" y="2020838"/>
            <a:ext cx="8229600" cy="4153648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3200" dirty="0" err="1"/>
              <a:t>Jika</a:t>
            </a:r>
            <a:r>
              <a:rPr lang="en-US" sz="3200" dirty="0"/>
              <a:t> </a:t>
            </a:r>
            <a:r>
              <a:rPr lang="en-US" sz="3200" dirty="0" err="1"/>
              <a:t>tanda</a:t>
            </a:r>
            <a:r>
              <a:rPr lang="en-US" sz="3200" dirty="0"/>
              <a:t> /* … */ </a:t>
            </a:r>
            <a:r>
              <a:rPr lang="en-US" sz="3200" dirty="0" err="1"/>
              <a:t>digunakan</a:t>
            </a:r>
            <a:r>
              <a:rPr lang="en-US" sz="3200" dirty="0"/>
              <a:t> </a:t>
            </a:r>
            <a:r>
              <a:rPr lang="en-US" sz="3200" dirty="0" err="1"/>
              <a:t>maka</a:t>
            </a:r>
            <a:r>
              <a:rPr lang="en-US" sz="3200" dirty="0"/>
              <a:t> </a:t>
            </a:r>
            <a:r>
              <a:rPr lang="en-US" sz="3200" dirty="0" err="1"/>
              <a:t>semua</a:t>
            </a:r>
            <a:r>
              <a:rPr lang="en-US" sz="3200" dirty="0"/>
              <a:t> code </a:t>
            </a:r>
            <a:r>
              <a:rPr lang="en-US" sz="3200" dirty="0" err="1"/>
              <a:t>didalam</a:t>
            </a:r>
            <a:r>
              <a:rPr lang="en-US" sz="3200" dirty="0"/>
              <a:t> </a:t>
            </a:r>
            <a:r>
              <a:rPr lang="en-US" sz="3200" dirty="0" err="1"/>
              <a:t>pasangan</a:t>
            </a:r>
            <a:r>
              <a:rPr lang="en-US" sz="3200" dirty="0"/>
              <a:t> </a:t>
            </a:r>
            <a:r>
              <a:rPr lang="en-US" sz="3200" dirty="0" err="1"/>
              <a:t>tanda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diabaikan</a:t>
            </a:r>
            <a:r>
              <a:rPr lang="en-US" sz="3200" dirty="0"/>
              <a:t> 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tanda</a:t>
            </a:r>
            <a:r>
              <a:rPr lang="en-US" sz="3200" dirty="0"/>
              <a:t> // </a:t>
            </a:r>
            <a:r>
              <a:rPr lang="en-US" sz="3200" dirty="0" err="1"/>
              <a:t>maka</a:t>
            </a:r>
            <a:r>
              <a:rPr lang="en-US" sz="3200" dirty="0"/>
              <a:t> code </a:t>
            </a:r>
            <a:r>
              <a:rPr lang="en-US" sz="3200" dirty="0" err="1"/>
              <a:t>setelah</a:t>
            </a:r>
            <a:r>
              <a:rPr lang="en-US" sz="3200" dirty="0"/>
              <a:t> </a:t>
            </a:r>
            <a:r>
              <a:rPr lang="en-US" sz="3200" dirty="0" err="1"/>
              <a:t>tanda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baris</a:t>
            </a:r>
            <a:r>
              <a:rPr lang="en-US" sz="3200" dirty="0"/>
              <a:t> yang </a:t>
            </a:r>
            <a:r>
              <a:rPr lang="en-US" sz="3200" dirty="0" err="1"/>
              <a:t>sama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tanda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diabaikan</a:t>
            </a:r>
            <a:r>
              <a:rPr lang="en-US" sz="3200" dirty="0"/>
              <a:t> 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200" dirty="0" err="1"/>
              <a:t>Sedangkan</a:t>
            </a:r>
            <a:r>
              <a:rPr lang="en-US" sz="3200" dirty="0"/>
              <a:t> </a:t>
            </a:r>
            <a:r>
              <a:rPr lang="en-US" sz="3200" dirty="0" err="1"/>
              <a:t>tanda</a:t>
            </a:r>
            <a:r>
              <a:rPr lang="en-US" sz="3200" dirty="0"/>
              <a:t> # </a:t>
            </a:r>
            <a:r>
              <a:rPr lang="en-US" sz="3200" dirty="0" err="1"/>
              <a:t>kerjanya</a:t>
            </a:r>
            <a:r>
              <a:rPr lang="en-US" sz="3200" dirty="0"/>
              <a:t> </a:t>
            </a:r>
            <a:r>
              <a:rPr lang="en-US" sz="3200" dirty="0" err="1"/>
              <a:t>sama</a:t>
            </a:r>
            <a:r>
              <a:rPr lang="en-US" sz="3200" dirty="0"/>
              <a:t> </a:t>
            </a:r>
            <a:r>
              <a:rPr lang="en-US" sz="3200" dirty="0" err="1"/>
              <a:t>seperti</a:t>
            </a:r>
            <a:r>
              <a:rPr lang="en-US" sz="3200" dirty="0"/>
              <a:t> </a:t>
            </a:r>
            <a:r>
              <a:rPr lang="en-US" sz="3200" dirty="0" err="1"/>
              <a:t>tanda</a:t>
            </a:r>
            <a:r>
              <a:rPr lang="en-US" sz="3200" dirty="0"/>
              <a:t> //.</a:t>
            </a:r>
          </a:p>
        </p:txBody>
      </p:sp>
    </p:spTree>
    <p:extLst>
      <p:ext uri="{BB962C8B-B14F-4D97-AF65-F5344CB8AC3E}">
        <p14:creationId xmlns:p14="http://schemas.microsoft.com/office/powerpoint/2010/main" val="156012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SILABUS PERKULIAHAN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Pengantar</a:t>
            </a:r>
            <a:r>
              <a:rPr lang="en-US" dirty="0"/>
              <a:t> PHP</a:t>
            </a:r>
          </a:p>
          <a:p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PHP</a:t>
            </a:r>
          </a:p>
          <a:p>
            <a:pPr lvl="1"/>
            <a:r>
              <a:rPr lang="en-US" dirty="0"/>
              <a:t>- </a:t>
            </a:r>
            <a:r>
              <a:rPr lang="en-US" dirty="0" err="1"/>
              <a:t>Tipe</a:t>
            </a:r>
            <a:r>
              <a:rPr lang="en-US" dirty="0"/>
              <a:t> Data		- Operator</a:t>
            </a:r>
          </a:p>
          <a:p>
            <a:pPr lvl="1"/>
            <a:r>
              <a:rPr lang="en-US" dirty="0"/>
              <a:t>- </a:t>
            </a:r>
            <a:r>
              <a:rPr lang="en-US" dirty="0" err="1"/>
              <a:t>Variabel</a:t>
            </a:r>
            <a:endParaRPr lang="en-US" dirty="0"/>
          </a:p>
          <a:p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Kontrol</a:t>
            </a:r>
            <a:endParaRPr lang="en-US" dirty="0"/>
          </a:p>
          <a:p>
            <a:r>
              <a:rPr lang="en-US" dirty="0"/>
              <a:t>Array</a:t>
            </a:r>
          </a:p>
          <a:p>
            <a:r>
              <a:rPr lang="en-US" dirty="0" err="1"/>
              <a:t>Fungsi</a:t>
            </a:r>
            <a:endParaRPr lang="en-US" dirty="0"/>
          </a:p>
          <a:p>
            <a:r>
              <a:rPr lang="en-US" dirty="0" err="1"/>
              <a:t>Merancang</a:t>
            </a:r>
            <a:r>
              <a:rPr lang="en-US" dirty="0"/>
              <a:t> Web </a:t>
            </a:r>
            <a:r>
              <a:rPr lang="en-US" dirty="0" err="1" smtClean="0"/>
              <a:t>menggunakan</a:t>
            </a:r>
            <a:r>
              <a:rPr lang="id-ID" dirty="0" smtClean="0"/>
              <a:t> </a:t>
            </a:r>
            <a:r>
              <a:rPr lang="en-US" dirty="0" smtClean="0"/>
              <a:t>Dreamweaver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00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71718"/>
            <a:ext cx="10353761" cy="768439"/>
          </a:xfrm>
        </p:spPr>
        <p:txBody>
          <a:bodyPr/>
          <a:lstStyle/>
          <a:p>
            <a:r>
              <a:rPr lang="id-ID" dirty="0" smtClean="0"/>
              <a:t>Penilaian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300766"/>
            <a:ext cx="10353762" cy="449043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: </a:t>
            </a:r>
            <a:r>
              <a:rPr lang="en-US" dirty="0" err="1"/>
              <a:t>Kehadiran</a:t>
            </a:r>
            <a:r>
              <a:rPr lang="en-US" dirty="0"/>
              <a:t> (10%) + </a:t>
            </a:r>
            <a:r>
              <a:rPr lang="en-US" dirty="0" err="1"/>
              <a:t>Tugas</a:t>
            </a:r>
            <a:r>
              <a:rPr lang="id-ID" dirty="0"/>
              <a:t>/Quiz</a:t>
            </a:r>
            <a:r>
              <a:rPr lang="en-US" dirty="0"/>
              <a:t> (</a:t>
            </a:r>
            <a:r>
              <a:rPr lang="id-ID" dirty="0"/>
              <a:t>3</a:t>
            </a:r>
            <a:r>
              <a:rPr lang="en-US" dirty="0"/>
              <a:t>0%) + UTS (30%) + UAS (</a:t>
            </a:r>
            <a:r>
              <a:rPr lang="id-ID" dirty="0"/>
              <a:t>3</a:t>
            </a:r>
            <a:r>
              <a:rPr lang="en-US" dirty="0"/>
              <a:t>0%)</a:t>
            </a:r>
          </a:p>
          <a:p>
            <a:pPr marL="0" indent="0" algn="just">
              <a:buNone/>
            </a:pPr>
            <a:r>
              <a:rPr lang="en-US" u="sng" dirty="0" err="1"/>
              <a:t>Nilai</a:t>
            </a:r>
            <a:r>
              <a:rPr lang="en-US" u="sng" dirty="0"/>
              <a:t> </a:t>
            </a:r>
            <a:r>
              <a:rPr lang="en-US" u="sng" dirty="0" err="1"/>
              <a:t>Akhir</a:t>
            </a:r>
            <a:r>
              <a:rPr lang="en-US" u="sng" dirty="0"/>
              <a:t> : </a:t>
            </a:r>
            <a:endParaRPr lang="id-ID" u="sng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id-ID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b="1" dirty="0" err="1">
                <a:solidFill>
                  <a:srgbClr val="FF0000"/>
                </a:solidFill>
              </a:rPr>
              <a:t>Kehadiran</a:t>
            </a:r>
            <a:r>
              <a:rPr lang="en-US" b="1" dirty="0">
                <a:solidFill>
                  <a:srgbClr val="FF0000"/>
                </a:solidFill>
              </a:rPr>
              <a:t> Minimal 80% (</a:t>
            </a:r>
            <a:r>
              <a:rPr lang="en-US" b="1" dirty="0" err="1">
                <a:solidFill>
                  <a:srgbClr val="FF0000"/>
                </a:solidFill>
              </a:rPr>
              <a:t>Maksimal</a:t>
            </a:r>
            <a:r>
              <a:rPr lang="en-US" b="1" dirty="0">
                <a:solidFill>
                  <a:srgbClr val="FF0000"/>
                </a:solidFill>
              </a:rPr>
              <a:t> 3x </a:t>
            </a:r>
            <a:r>
              <a:rPr lang="en-US" b="1" dirty="0" err="1">
                <a:solidFill>
                  <a:srgbClr val="FF0000"/>
                </a:solidFill>
              </a:rPr>
              <a:t>tidak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masuk</a:t>
            </a:r>
            <a:r>
              <a:rPr lang="en-US" b="1" dirty="0">
                <a:solidFill>
                  <a:srgbClr val="FF0000"/>
                </a:solidFill>
              </a:rPr>
              <a:t>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0989" y="2126672"/>
            <a:ext cx="5401994" cy="3175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90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Pengantar 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d-ID" sz="2800" u="sng" dirty="0" smtClean="0">
                <a:solidFill>
                  <a:srgbClr val="FF0000"/>
                </a:solidFill>
              </a:rPr>
              <a:t>APA ITU PHP ???</a:t>
            </a:r>
          </a:p>
          <a:p>
            <a:pPr algn="just"/>
            <a:r>
              <a:rPr lang="en-US" sz="2800" dirty="0"/>
              <a:t>PHP di </a:t>
            </a:r>
            <a:r>
              <a:rPr lang="en-US" sz="2800" dirty="0" err="1"/>
              <a:t>kembangkan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tahun</a:t>
            </a:r>
            <a:r>
              <a:rPr lang="en-US" sz="2800" dirty="0"/>
              <a:t> 1995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b="1" dirty="0" err="1"/>
              <a:t>Rasmus</a:t>
            </a:r>
            <a:r>
              <a:rPr lang="en-US" sz="2800" b="1" dirty="0"/>
              <a:t> </a:t>
            </a:r>
            <a:r>
              <a:rPr lang="en-US" sz="2800" b="1" dirty="0" err="1" smtClean="0"/>
              <a:t>Lerdorf</a:t>
            </a:r>
            <a:r>
              <a:rPr lang="en-US" sz="2800" dirty="0" smtClean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sekarang</a:t>
            </a:r>
            <a:r>
              <a:rPr lang="en-US" sz="2800" dirty="0"/>
              <a:t> </a:t>
            </a:r>
            <a:r>
              <a:rPr lang="en-US" sz="2800" dirty="0" err="1"/>
              <a:t>dikelola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b="1" dirty="0"/>
              <a:t>The PHP Group</a:t>
            </a:r>
            <a:r>
              <a:rPr lang="en-US" sz="2800" dirty="0"/>
              <a:t>. </a:t>
            </a:r>
            <a:r>
              <a:rPr lang="en-US" sz="2800" dirty="0" err="1"/>
              <a:t>Situs</a:t>
            </a:r>
            <a:r>
              <a:rPr lang="en-US" sz="2800" dirty="0"/>
              <a:t> </a:t>
            </a:r>
            <a:r>
              <a:rPr lang="en-US" sz="2800" dirty="0" err="1"/>
              <a:t>resmi</a:t>
            </a:r>
            <a:r>
              <a:rPr lang="en-US" sz="2800" dirty="0"/>
              <a:t> PHP </a:t>
            </a:r>
            <a:r>
              <a:rPr lang="en-US" sz="2800" dirty="0" err="1"/>
              <a:t>beralamat</a:t>
            </a:r>
            <a:r>
              <a:rPr lang="en-US" sz="2800" dirty="0"/>
              <a:t> di </a:t>
            </a:r>
            <a:r>
              <a:rPr lang="en-US" sz="2800" dirty="0">
                <a:hlinkClick r:id="rId2" tooltip="Situs Resmi PHP"/>
              </a:rPr>
              <a:t>http://www.php.net</a:t>
            </a:r>
            <a:r>
              <a:rPr lang="en-US" sz="2800" dirty="0"/>
              <a:t>.</a:t>
            </a:r>
            <a:endParaRPr lang="id-ID" sz="2800" u="sng" dirty="0" smtClean="0">
              <a:solidFill>
                <a:srgbClr val="FF0000"/>
              </a:solidFill>
            </a:endParaRPr>
          </a:p>
          <a:p>
            <a:pPr algn="just"/>
            <a:r>
              <a:rPr lang="id-ID" sz="2800" dirty="0" smtClean="0">
                <a:latin typeface="SimHei" pitchFamily="2" charset="-122"/>
                <a:ea typeface="SimHei" pitchFamily="2" charset="-122"/>
              </a:rPr>
              <a:t>Pada awalnya PHP merupakan singkatan dari PERSONAL HOME PAGE. Saat ini </a:t>
            </a:r>
            <a:r>
              <a:rPr lang="en-US" sz="2800" dirty="0" smtClean="0">
                <a:latin typeface="SimHei" pitchFamily="2" charset="-122"/>
                <a:ea typeface="SimHei" pitchFamily="2" charset="-122"/>
              </a:rPr>
              <a:t>PHP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merupakan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singkatan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dari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i="1" dirty="0">
                <a:latin typeface="SimHei" pitchFamily="2" charset="-122"/>
                <a:ea typeface="SimHei" pitchFamily="2" charset="-122"/>
              </a:rPr>
              <a:t>PHP Hypertext Preprocessor.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Ia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merupakan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bahasa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berbentuk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skrip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yang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ditempatkan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dalam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server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dan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diproses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di server.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Hasilnyalah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yang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dikirimkan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ke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klien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,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tempat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pemakai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menggunakan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i="1" dirty="0">
                <a:latin typeface="SimHei" pitchFamily="2" charset="-122"/>
                <a:ea typeface="SimHei" pitchFamily="2" charset="-122"/>
              </a:rPr>
              <a:t>browser.</a:t>
            </a:r>
          </a:p>
          <a:p>
            <a:pPr marL="0" indent="0" algn="just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7084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6" y="120204"/>
            <a:ext cx="10353761" cy="691166"/>
          </a:xfrm>
        </p:spPr>
        <p:txBody>
          <a:bodyPr/>
          <a:lstStyle/>
          <a:p>
            <a:r>
              <a:rPr lang="id-ID" dirty="0" smtClean="0"/>
              <a:t>Konsep Kerja 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120462"/>
            <a:ext cx="10353762" cy="5215944"/>
          </a:xfrm>
        </p:spPr>
        <p:txBody>
          <a:bodyPr/>
          <a:lstStyle/>
          <a:p>
            <a:pPr marL="0" indent="0">
              <a:buNone/>
            </a:pPr>
            <a:r>
              <a:rPr lang="id-ID" u="sng" dirty="0" smtClean="0"/>
              <a:t>SKEMA HTML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740" y="2086376"/>
            <a:ext cx="8036417" cy="349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34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218942"/>
            <a:ext cx="10353761" cy="708337"/>
          </a:xfrm>
        </p:spPr>
        <p:txBody>
          <a:bodyPr/>
          <a:lstStyle/>
          <a:p>
            <a:r>
              <a:rPr lang="id-ID" dirty="0"/>
              <a:t>Konsep Kerja 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171977"/>
            <a:ext cx="10353762" cy="5331854"/>
          </a:xfrm>
        </p:spPr>
        <p:txBody>
          <a:bodyPr/>
          <a:lstStyle/>
          <a:p>
            <a:pPr marL="0" indent="0">
              <a:buNone/>
            </a:pPr>
            <a:r>
              <a:rPr lang="id-ID" u="sng" dirty="0" smtClean="0"/>
              <a:t>SKEMA PHP</a:t>
            </a:r>
          </a:p>
          <a:p>
            <a:pPr marL="0" indent="0">
              <a:buNone/>
            </a:pPr>
            <a:endParaRPr lang="en-US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017" y="1842216"/>
            <a:ext cx="7134896" cy="426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89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20203"/>
            <a:ext cx="10353761" cy="716924"/>
          </a:xfrm>
        </p:spPr>
        <p:txBody>
          <a:bodyPr/>
          <a:lstStyle/>
          <a:p>
            <a:r>
              <a:rPr lang="id-ID" dirty="0" smtClean="0"/>
              <a:t>Membuat program php pertama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159099"/>
            <a:ext cx="10353762" cy="5254580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>
                <a:latin typeface="SimHei" pitchFamily="2" charset="-122"/>
                <a:ea typeface="SimHei" pitchFamily="2" charset="-122"/>
              </a:rPr>
              <a:t>Setelah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web server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diintegrasikan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dengan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PHP,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kita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bisa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memulai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memprogram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dengan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PHP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dan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kemudian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mengujinya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.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Untuk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membuat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program PHP,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kita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bisa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menggunakan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editor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teks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apa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saja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.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Misalnya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menggunakan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Notepad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jika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menggunakan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OS Windows.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Dalam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mata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kuliah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kali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ini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kita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akan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menggunakan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ultra edit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untuk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menuliskan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skrip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PHP. </a:t>
            </a:r>
          </a:p>
          <a:p>
            <a:pPr algn="just">
              <a:buNone/>
            </a:pPr>
            <a:endParaRPr lang="en-US" sz="2800" dirty="0">
              <a:latin typeface="SimHei" pitchFamily="2" charset="-122"/>
              <a:ea typeface="SimHei" pitchFamily="2" charset="-122"/>
            </a:endParaRPr>
          </a:p>
          <a:p>
            <a:pPr algn="just"/>
            <a:r>
              <a:rPr lang="en-US" sz="2800" dirty="0" err="1">
                <a:latin typeface="SimHei" pitchFamily="2" charset="-122"/>
                <a:ea typeface="SimHei" pitchFamily="2" charset="-122"/>
              </a:rPr>
              <a:t>Adapun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web server yang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digunakan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</a:t>
            </a:r>
            <a:r>
              <a:rPr lang="en-US" sz="2800" dirty="0" err="1">
                <a:latin typeface="SimHei" pitchFamily="2" charset="-122"/>
                <a:ea typeface="SimHei" pitchFamily="2" charset="-122"/>
              </a:rPr>
              <a:t>adalah</a:t>
            </a:r>
            <a:r>
              <a:rPr lang="en-US" sz="2800" dirty="0">
                <a:latin typeface="SimHei" pitchFamily="2" charset="-122"/>
                <a:ea typeface="SimHei" pitchFamily="2" charset="-122"/>
              </a:rPr>
              <a:t> apache,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59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223235"/>
            <a:ext cx="10353761" cy="665408"/>
          </a:xfrm>
        </p:spPr>
        <p:txBody>
          <a:bodyPr/>
          <a:lstStyle/>
          <a:p>
            <a:r>
              <a:rPr lang="id-ID" dirty="0" smtClean="0"/>
              <a:t>Menjalankan apache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133341"/>
            <a:ext cx="10353762" cy="5254580"/>
          </a:xfrm>
        </p:spPr>
        <p:txBody>
          <a:bodyPr>
            <a:normAutofit/>
          </a:bodyPr>
          <a:lstStyle/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menjalankan</a:t>
            </a:r>
            <a:r>
              <a:rPr lang="en-US" dirty="0">
                <a:latin typeface="Arial" pitchFamily="34" charset="0"/>
                <a:cs typeface="Arial" pitchFamily="34" charset="0"/>
              </a:rPr>
              <a:t> apache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kita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bisa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mudah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meng-klik</a:t>
            </a:r>
            <a:r>
              <a:rPr lang="en-US" dirty="0">
                <a:latin typeface="Arial" pitchFamily="34" charset="0"/>
                <a:cs typeface="Arial" pitchFamily="34" charset="0"/>
              </a:rPr>
              <a:t> start – all programs – Apache Friends –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Xampp</a:t>
            </a:r>
            <a:r>
              <a:rPr lang="en-US" dirty="0">
                <a:latin typeface="Arial" pitchFamily="34" charset="0"/>
                <a:cs typeface="Arial" pitchFamily="34" charset="0"/>
              </a:rPr>
              <a:t> –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Xampp</a:t>
            </a:r>
            <a:r>
              <a:rPr lang="en-US" dirty="0">
                <a:latin typeface="Arial" pitchFamily="34" charset="0"/>
                <a:cs typeface="Arial" pitchFamily="34" charset="0"/>
              </a:rPr>
              <a:t> Control Panel</a:t>
            </a:r>
          </a:p>
          <a:p>
            <a:pPr algn="just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Kemudian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men-test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apakah</a:t>
            </a:r>
            <a:r>
              <a:rPr lang="en-US" dirty="0">
                <a:latin typeface="Arial" pitchFamily="34" charset="0"/>
                <a:cs typeface="Arial" pitchFamily="34" charset="0"/>
              </a:rPr>
              <a:t> apache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sudah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berjalan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mestinya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kita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buka</a:t>
            </a:r>
            <a:r>
              <a:rPr lang="en-US" dirty="0">
                <a:latin typeface="Arial" pitchFamily="34" charset="0"/>
                <a:cs typeface="Arial" pitchFamily="34" charset="0"/>
              </a:rPr>
              <a:t> internet explorer / Mozilla 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Setelah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address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kita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tuliskan</a:t>
            </a:r>
            <a:r>
              <a:rPr lang="en-US" dirty="0">
                <a:latin typeface="Arial" pitchFamily="34" charset="0"/>
                <a:cs typeface="Arial" pitchFamily="34" charset="0"/>
              </a:rPr>
              <a:t> http://localhost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  <a:hlinkClick r:id="rId2"/>
              </a:rPr>
              <a:t>http://127.0.0.1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file-file PHP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kita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buat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bisa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disimpan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directory “d:\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xampp</a:t>
            </a:r>
            <a:r>
              <a:rPr lang="en-US" dirty="0">
                <a:latin typeface="Arial" pitchFamily="34" charset="0"/>
                <a:cs typeface="Arial" pitchFamily="34" charset="0"/>
              </a:rPr>
              <a:t>\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htdocs</a:t>
            </a:r>
            <a:r>
              <a:rPr lang="en-US" dirty="0">
                <a:latin typeface="Arial" pitchFamily="34" charset="0"/>
                <a:cs typeface="Arial" pitchFamily="34" charset="0"/>
              </a:rPr>
              <a:t>\”.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men-test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apakah</a:t>
            </a:r>
            <a:r>
              <a:rPr lang="en-US" dirty="0">
                <a:latin typeface="Arial" pitchFamily="34" charset="0"/>
                <a:cs typeface="Arial" pitchFamily="34" charset="0"/>
              </a:rPr>
              <a:t> PHP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sudah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berjalan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sebagaimana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mestinya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kita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cukup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mengetikkan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misal</a:t>
            </a:r>
            <a:r>
              <a:rPr lang="en-US" dirty="0">
                <a:latin typeface="Arial" pitchFamily="34" charset="0"/>
                <a:cs typeface="Arial" pitchFamily="34" charset="0"/>
              </a:rPr>
              <a:t> http://localhost/phpinfo.php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address bar.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28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596" y="670112"/>
            <a:ext cx="8229600" cy="64199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LATIHAN 1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338" y="1500173"/>
            <a:ext cx="9490908" cy="390895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itchFamily="49" charset="0"/>
              </a:rPr>
              <a:t>&lt;HTML&gt;</a:t>
            </a:r>
          </a:p>
          <a:p>
            <a:pPr>
              <a:buNone/>
            </a:pP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itchFamily="49" charset="0"/>
              </a:rPr>
              <a:t>&lt;HEAD&gt;</a:t>
            </a:r>
          </a:p>
          <a:p>
            <a:pPr>
              <a:buNone/>
            </a:pP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itchFamily="49" charset="0"/>
              </a:rPr>
              <a:t>&lt;TITLE&gt;</a:t>
            </a:r>
            <a:r>
              <a:rPr lang="en-US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itchFamily="49" charset="0"/>
              </a:rPr>
              <a:t>Latihan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itchFamily="49" charset="0"/>
              </a:rPr>
              <a:t> </a:t>
            </a:r>
            <a:r>
              <a:rPr lang="en-US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itchFamily="49" charset="0"/>
              </a:rPr>
              <a:t>Pertama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itchFamily="49" charset="0"/>
              </a:rPr>
              <a:t>&lt;/TITLE&gt;</a:t>
            </a:r>
          </a:p>
          <a:p>
            <a:pPr>
              <a:buNone/>
            </a:pP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itchFamily="49" charset="0"/>
              </a:rPr>
              <a:t>&lt;/HEAD&gt;</a:t>
            </a:r>
          </a:p>
          <a:p>
            <a:pPr>
              <a:buNone/>
            </a:pP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itchFamily="49" charset="0"/>
              </a:rPr>
              <a:t>&lt;BODY&gt;</a:t>
            </a:r>
          </a:p>
          <a:p>
            <a:pPr>
              <a:buNone/>
            </a:pPr>
            <a:r>
              <a:rPr lang="en-US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itchFamily="49" charset="0"/>
              </a:rPr>
              <a:t>Selamat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itchFamily="49" charset="0"/>
              </a:rPr>
              <a:t> </a:t>
            </a:r>
            <a:r>
              <a:rPr lang="en-US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itchFamily="49" charset="0"/>
              </a:rPr>
              <a:t>Belajar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itchFamily="49" charset="0"/>
              </a:rPr>
              <a:t> PHP.&lt;BR&gt;</a:t>
            </a:r>
          </a:p>
          <a:p>
            <a:pPr>
              <a:buNone/>
            </a:pP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itchFamily="49" charset="0"/>
              </a:rPr>
              <a:t>&lt;?</a:t>
            </a:r>
            <a:r>
              <a:rPr lang="en-US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itchFamily="49" charset="0"/>
              </a:rPr>
              <a:t>php</a:t>
            </a:r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itchFamily="49" charset="0"/>
              </a:rPr>
              <a:t>  print</a:t>
            </a:r>
            <a:r>
              <a:rPr lang="id-ID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itchFamily="49" charset="0"/>
              </a:rPr>
              <a:t> 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itchFamily="49" charset="0"/>
              </a:rPr>
              <a:t>(“Hello World”);</a:t>
            </a:r>
          </a:p>
          <a:p>
            <a:pPr>
              <a:buNone/>
            </a:pP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itchFamily="49" charset="0"/>
              </a:rPr>
              <a:t>?&gt;</a:t>
            </a:r>
          </a:p>
          <a:p>
            <a:pPr>
              <a:buNone/>
            </a:pP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itchFamily="49" charset="0"/>
              </a:rPr>
              <a:t>&lt;/BODY&gt;</a:t>
            </a:r>
          </a:p>
          <a:p>
            <a:pPr>
              <a:buNone/>
            </a:pP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itchFamily="49" charset="0"/>
              </a:rPr>
              <a:t>&lt;/HTML&gt;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9790" y="5626529"/>
            <a:ext cx="8188176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>
                <a:latin typeface="Bell MT" pitchFamily="18" charset="0"/>
              </a:rPr>
              <a:t>Setelah</a:t>
            </a:r>
            <a:r>
              <a:rPr lang="en-US" sz="2400" dirty="0">
                <a:latin typeface="Bell MT" pitchFamily="18" charset="0"/>
              </a:rPr>
              <a:t> </a:t>
            </a:r>
            <a:r>
              <a:rPr lang="en-US" sz="2400" dirty="0" err="1">
                <a:latin typeface="Bell MT" pitchFamily="18" charset="0"/>
              </a:rPr>
              <a:t>selesai</a:t>
            </a:r>
            <a:r>
              <a:rPr lang="en-US" sz="2400" dirty="0">
                <a:latin typeface="Bell MT" pitchFamily="18" charset="0"/>
              </a:rPr>
              <a:t> </a:t>
            </a:r>
            <a:r>
              <a:rPr lang="en-US" sz="2400" dirty="0" err="1">
                <a:latin typeface="Bell MT" pitchFamily="18" charset="0"/>
              </a:rPr>
              <a:t>simpan</a:t>
            </a:r>
            <a:r>
              <a:rPr lang="en-US" sz="2400" dirty="0">
                <a:latin typeface="Bell MT" pitchFamily="18" charset="0"/>
              </a:rPr>
              <a:t> di</a:t>
            </a:r>
            <a:r>
              <a:rPr lang="en-US" sz="2400" dirty="0">
                <a:latin typeface="Bell MT" pitchFamily="18" charset="0"/>
                <a:cs typeface="Arial" pitchFamily="34" charset="0"/>
              </a:rPr>
              <a:t> </a:t>
            </a:r>
            <a:r>
              <a:rPr lang="en-US" sz="2400" dirty="0" err="1">
                <a:latin typeface="Bell MT" pitchFamily="18" charset="0"/>
                <a:cs typeface="Arial" pitchFamily="34" charset="0"/>
              </a:rPr>
              <a:t>dalam</a:t>
            </a:r>
            <a:r>
              <a:rPr lang="en-US" sz="2400" dirty="0">
                <a:latin typeface="Bell MT" pitchFamily="18" charset="0"/>
                <a:cs typeface="Arial" pitchFamily="34" charset="0"/>
              </a:rPr>
              <a:t> directory </a:t>
            </a:r>
            <a:r>
              <a:rPr lang="en-US" sz="2400" dirty="0" smtClean="0">
                <a:latin typeface="Bell MT" pitchFamily="18" charset="0"/>
                <a:cs typeface="Arial" pitchFamily="34" charset="0"/>
              </a:rPr>
              <a:t>“</a:t>
            </a:r>
            <a:r>
              <a:rPr lang="id-ID" sz="2400" b="1" dirty="0">
                <a:latin typeface="Bell MT" pitchFamily="18" charset="0"/>
                <a:cs typeface="Arial" pitchFamily="34" charset="0"/>
              </a:rPr>
              <a:t>C</a:t>
            </a:r>
            <a:r>
              <a:rPr lang="en-US" sz="2400" b="1" dirty="0" smtClean="0">
                <a:latin typeface="Bell MT" pitchFamily="18" charset="0"/>
                <a:cs typeface="Arial" pitchFamily="34" charset="0"/>
              </a:rPr>
              <a:t>:\</a:t>
            </a:r>
            <a:r>
              <a:rPr lang="en-US" sz="2400" b="1" dirty="0">
                <a:latin typeface="Bell MT" pitchFamily="18" charset="0"/>
                <a:cs typeface="Arial" pitchFamily="34" charset="0"/>
              </a:rPr>
              <a:t>xampp\htdocs</a:t>
            </a:r>
            <a:r>
              <a:rPr lang="en-US" sz="2400" dirty="0">
                <a:latin typeface="Bell MT" pitchFamily="18" charset="0"/>
                <a:cs typeface="Arial" pitchFamily="34" charset="0"/>
              </a:rPr>
              <a:t>. </a:t>
            </a:r>
          </a:p>
          <a:p>
            <a:r>
              <a:rPr lang="en-US" sz="2400" dirty="0" err="1">
                <a:latin typeface="Bell MT" pitchFamily="18" charset="0"/>
                <a:cs typeface="Arial" pitchFamily="34" charset="0"/>
              </a:rPr>
              <a:t>Dengan</a:t>
            </a:r>
            <a:r>
              <a:rPr lang="en-US" sz="2400" dirty="0">
                <a:latin typeface="Bell MT" pitchFamily="18" charset="0"/>
                <a:cs typeface="Arial" pitchFamily="34" charset="0"/>
              </a:rPr>
              <a:t> </a:t>
            </a:r>
            <a:r>
              <a:rPr lang="en-US" sz="2400" dirty="0" err="1">
                <a:latin typeface="Bell MT" pitchFamily="18" charset="0"/>
                <a:cs typeface="Arial" pitchFamily="34" charset="0"/>
              </a:rPr>
              <a:t>nama</a:t>
            </a:r>
            <a:r>
              <a:rPr lang="en-US" sz="2400" dirty="0">
                <a:latin typeface="Bell MT" pitchFamily="18" charset="0"/>
                <a:cs typeface="Arial" pitchFamily="34" charset="0"/>
              </a:rPr>
              <a:t> file </a:t>
            </a:r>
            <a:r>
              <a:rPr lang="en-US" sz="2400" b="1" dirty="0">
                <a:latin typeface="Bell MT" pitchFamily="18" charset="0"/>
                <a:cs typeface="Arial" pitchFamily="34" charset="0"/>
              </a:rPr>
              <a:t>Latihan1.php</a:t>
            </a:r>
            <a:endParaRPr lang="en-US" sz="2400" b="1" dirty="0"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80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342</TotalTime>
  <Words>551</Words>
  <Application>Microsoft Office PowerPoint</Application>
  <PresentationFormat>Widescreen</PresentationFormat>
  <Paragraphs>75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Arial Black</vt:lpstr>
      <vt:lpstr>Bell MT</vt:lpstr>
      <vt:lpstr>Bookman Old Style</vt:lpstr>
      <vt:lpstr>Courier New</vt:lpstr>
      <vt:lpstr>Rockwell</vt:lpstr>
      <vt:lpstr>SimHei</vt:lpstr>
      <vt:lpstr>Wingdings</vt:lpstr>
      <vt:lpstr>Damask</vt:lpstr>
      <vt:lpstr>KOMPUTER APLIKASI IT II</vt:lpstr>
      <vt:lpstr>SILABUS PERKULIAHAN</vt:lpstr>
      <vt:lpstr>Penilaian </vt:lpstr>
      <vt:lpstr>Pengantar php</vt:lpstr>
      <vt:lpstr>Konsep Kerja PHP</vt:lpstr>
      <vt:lpstr>Konsep Kerja PHP</vt:lpstr>
      <vt:lpstr>Membuat program php pertama</vt:lpstr>
      <vt:lpstr>Menjalankan apache</vt:lpstr>
      <vt:lpstr>LATIHAN 1</vt:lpstr>
      <vt:lpstr>Penjelasan Skrip Program</vt:lpstr>
      <vt:lpstr>Komentar</vt:lpstr>
      <vt:lpstr>Tipe komentar  Latihan3.php </vt:lpstr>
      <vt:lpstr>Penjelasan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KOMPUTER APLIKASI IT IV</dc:title>
  <dc:creator>Angky</dc:creator>
  <cp:lastModifiedBy>Angky Febriansyah</cp:lastModifiedBy>
  <cp:revision>20</cp:revision>
  <dcterms:created xsi:type="dcterms:W3CDTF">2016-02-20T11:43:50Z</dcterms:created>
  <dcterms:modified xsi:type="dcterms:W3CDTF">2018-03-01T05:43:56Z</dcterms:modified>
</cp:coreProperties>
</file>