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9" r:id="rId6"/>
    <p:sldId id="270" r:id="rId7"/>
    <p:sldId id="268" r:id="rId8"/>
    <p:sldId id="271" r:id="rId9"/>
    <p:sldId id="272" r:id="rId10"/>
    <p:sldId id="273" r:id="rId11"/>
    <p:sldId id="274" r:id="rId12"/>
    <p:sldId id="275" r:id="rId1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3/8/2018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3/8/2018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3/8/2018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3/8/2018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IT II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Dasar PHP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0262-2427-4CFF-9BE4-455302C9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563563"/>
          </a:xfrm>
        </p:spPr>
        <p:txBody>
          <a:bodyPr>
            <a:normAutofit fontScale="90000"/>
          </a:bodyPr>
          <a:lstStyle/>
          <a:p>
            <a:r>
              <a:rPr lang="en-US" dirty="0"/>
              <a:t>Embedded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A5244-A53C-409F-8ECC-085CFAAE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990600"/>
            <a:ext cx="10360501" cy="51734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&lt;title&gt;embedded Script&lt;/title&gt;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Echo “Hai, Saya </a:t>
            </a:r>
            <a:r>
              <a:rPr lang="en-US" dirty="0" err="1"/>
              <a:t>adalah</a:t>
            </a:r>
            <a:r>
              <a:rPr lang="en-US" dirty="0"/>
              <a:t> Script PHP !!”;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2861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4E38-32C0-42AD-8EA5-2AD3A5AB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563563"/>
          </a:xfrm>
        </p:spPr>
        <p:txBody>
          <a:bodyPr>
            <a:normAutofit fontScale="90000"/>
          </a:bodyPr>
          <a:lstStyle/>
          <a:p>
            <a:r>
              <a:rPr lang="en-US" dirty="0"/>
              <a:t>Non Embedded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F6027-0A68-4225-BA6F-5CD1358D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990600"/>
            <a:ext cx="10360501" cy="51734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echo “&lt;html&gt;”;</a:t>
            </a:r>
          </a:p>
          <a:p>
            <a:pPr marL="0" indent="0">
              <a:buNone/>
            </a:pPr>
            <a:r>
              <a:rPr lang="en-US" dirty="0"/>
              <a:t>echo “&lt;head&gt;”;</a:t>
            </a:r>
          </a:p>
          <a:p>
            <a:pPr marL="0" indent="0">
              <a:buNone/>
            </a:pPr>
            <a:r>
              <a:rPr lang="en-US" dirty="0"/>
              <a:t>echo “&lt;title&gt;”;</a:t>
            </a:r>
          </a:p>
          <a:p>
            <a:pPr marL="0" indent="0">
              <a:buNone/>
            </a:pPr>
            <a:r>
              <a:rPr lang="en-US" dirty="0"/>
              <a:t>echo “</a:t>
            </a:r>
            <a:r>
              <a:rPr lang="en-US" dirty="0" err="1"/>
              <a:t>Contoh</a:t>
            </a:r>
            <a:r>
              <a:rPr lang="en-US" dirty="0"/>
              <a:t> Non Embedded Script”;</a:t>
            </a:r>
          </a:p>
          <a:p>
            <a:pPr marL="0" indent="0">
              <a:buNone/>
            </a:pPr>
            <a:r>
              <a:rPr lang="en-US" dirty="0"/>
              <a:t>Echo “&lt;/title&gt;”;</a:t>
            </a:r>
          </a:p>
          <a:p>
            <a:pPr marL="0" indent="0">
              <a:buNone/>
            </a:pPr>
            <a:r>
              <a:rPr lang="en-US" dirty="0"/>
              <a:t>Echo “&lt;/head&gt;”;</a:t>
            </a:r>
          </a:p>
          <a:p>
            <a:pPr marL="0" indent="0">
              <a:buNone/>
            </a:pPr>
            <a:r>
              <a:rPr lang="en-US" dirty="0"/>
              <a:t>Echo “&lt;body&gt;”;</a:t>
            </a:r>
          </a:p>
          <a:p>
            <a:pPr marL="0" indent="0">
              <a:buNone/>
            </a:pPr>
            <a:r>
              <a:rPr lang="en-US" dirty="0"/>
              <a:t>Echo “&lt;p&gt;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Script PHP&lt;/p&gt;”;</a:t>
            </a:r>
          </a:p>
          <a:p>
            <a:pPr marL="0" indent="0">
              <a:buNone/>
            </a:pPr>
            <a:r>
              <a:rPr lang="en-US" dirty="0"/>
              <a:t>Echo “&lt;/body&gt;”;</a:t>
            </a:r>
          </a:p>
          <a:p>
            <a:pPr marL="0" indent="0">
              <a:buNone/>
            </a:pPr>
            <a:r>
              <a:rPr lang="en-US" dirty="0"/>
              <a:t>Echo “&lt;/html&gt;”;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8883" y="274638"/>
            <a:ext cx="10360501" cy="419294"/>
          </a:xfrm>
        </p:spPr>
        <p:txBody>
          <a:bodyPr>
            <a:normAutofit fontScale="90000"/>
          </a:bodyPr>
          <a:lstStyle/>
          <a:p>
            <a:r>
              <a:rPr lang="en-US" dirty="0"/>
              <a:t>Tag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838200"/>
            <a:ext cx="10360501" cy="53258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Banyak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menyisipkan</a:t>
            </a:r>
            <a:r>
              <a:rPr lang="en-US" dirty="0"/>
              <a:t> PHP </a:t>
            </a:r>
            <a:r>
              <a:rPr lang="en-US" dirty="0" err="1"/>
              <a:t>dalam</a:t>
            </a:r>
            <a:r>
              <a:rPr lang="en-US" dirty="0"/>
              <a:t> script HTML,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 </a:t>
            </a:r>
            <a:r>
              <a:rPr lang="en-US" dirty="0" err="1"/>
              <a:t>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tag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0" indent="0">
              <a:buNone/>
            </a:pPr>
            <a:r>
              <a:rPr lang="en-US" u="sng" dirty="0"/>
              <a:t>Cara 1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&lt;title&gt;embedded Script&lt;/title&gt;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=“blue”&gt;&lt;center&gt;&lt;h1&gt;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Cara 1&lt;/center&gt;&lt;/h1&gt;</a:t>
            </a:r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Echo “Hai,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1 !!”;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EA67-9426-4D2A-A261-7CC1278A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/>
              <a:t>Tag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BDB-7CBC-4159-A7B9-7E54EC7F0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066800"/>
            <a:ext cx="10360501" cy="50972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Cara 2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&lt;title&gt;embedded Script&lt;/title&gt;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=“blue”&gt;&lt;center&gt;&lt;h1&gt;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Cara 2&lt;/center&gt;&lt;/h1&gt;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&lt;? </a:t>
            </a:r>
          </a:p>
          <a:p>
            <a:pPr marL="0" indent="0">
              <a:buNone/>
            </a:pPr>
            <a:r>
              <a:rPr lang="en-US" dirty="0"/>
              <a:t>Echo “Hai,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2 !!”;</a:t>
            </a:r>
          </a:p>
          <a:p>
            <a:pPr marL="0" indent="0">
              <a:buNone/>
            </a:pPr>
            <a:r>
              <a:rPr lang="en-US" dirty="0"/>
              <a:t>?&gt; 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9730-DE2E-4F8A-BEFD-598B8B2CD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563563"/>
          </a:xfrm>
        </p:spPr>
        <p:txBody>
          <a:bodyPr>
            <a:normAutofit fontScale="90000"/>
          </a:bodyPr>
          <a:lstStyle/>
          <a:p>
            <a:r>
              <a:rPr lang="en-US" dirty="0"/>
              <a:t>Tag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60F63-E0E6-4A1D-9C79-CD2E069C3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990600"/>
            <a:ext cx="10360501" cy="51734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Cara 3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&lt;title&gt;embedded Script&lt;/title&gt;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=“blue”&gt;&lt;center&gt;&lt;h1&gt;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Cara 3&lt;/center&gt;&lt;/h1&gt;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&lt;%</a:t>
            </a:r>
          </a:p>
          <a:p>
            <a:pPr marL="0" indent="0">
              <a:buNone/>
            </a:pPr>
            <a:r>
              <a:rPr lang="en-US" dirty="0"/>
              <a:t>Echo “Hai,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3 !!”;</a:t>
            </a:r>
          </a:p>
          <a:p>
            <a:pPr marL="0" indent="0">
              <a:buNone/>
            </a:pPr>
            <a:r>
              <a:rPr lang="en-US" dirty="0"/>
              <a:t>%&gt; 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C6DF-E965-4627-833C-0FEA7EAB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792163"/>
          </a:xfrm>
        </p:spPr>
        <p:txBody>
          <a:bodyPr/>
          <a:lstStyle/>
          <a:p>
            <a:r>
              <a:rPr lang="en-US" dirty="0"/>
              <a:t>Tag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02676-D7A8-48D1-AFC7-7A1CAF526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066800"/>
            <a:ext cx="10360501" cy="50972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Cara 4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&lt;title&gt;embedded Script&lt;/title&gt;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=“blue”&gt;&lt;center&gt;&lt;h1&gt;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Cara 4&lt;/center&gt;&lt;/h1&gt;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&lt;script language=“</a:t>
            </a:r>
            <a:r>
              <a:rPr lang="en-US" dirty="0" err="1"/>
              <a:t>php</a:t>
            </a:r>
            <a:r>
              <a:rPr lang="en-US" dirty="0"/>
              <a:t>”&gt;</a:t>
            </a:r>
          </a:p>
          <a:p>
            <a:pPr marL="0" indent="0">
              <a:buNone/>
            </a:pPr>
            <a:r>
              <a:rPr lang="en-US" dirty="0"/>
              <a:t>Echo “Hai,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4 !!”;</a:t>
            </a:r>
          </a:p>
          <a:p>
            <a:pPr marL="0" indent="0">
              <a:buNone/>
            </a:pPr>
            <a:r>
              <a:rPr lang="en-US" dirty="0"/>
              <a:t>&lt;/script&gt; 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0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91E86-DFDC-436B-AA84-0BBC57A4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2587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Gabungan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9244F-12EA-4971-9FA3-8583F309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533400"/>
            <a:ext cx="10666572" cy="6049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&lt;title&gt;Cara </a:t>
            </a:r>
            <a:r>
              <a:rPr lang="en-US" dirty="0" err="1"/>
              <a:t>Gabungan</a:t>
            </a:r>
            <a:r>
              <a:rPr lang="en-US" dirty="0"/>
              <a:t>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&lt;body </a:t>
            </a:r>
            <a:r>
              <a:rPr lang="en-US" dirty="0" err="1"/>
              <a:t>bgcolor</a:t>
            </a:r>
            <a:r>
              <a:rPr lang="en-US" dirty="0"/>
              <a:t>="blue"&gt;&lt;center&gt;&lt;h1&gt;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Tag Cara </a:t>
            </a:r>
            <a:r>
              <a:rPr lang="en-US" dirty="0" err="1"/>
              <a:t>Gabungan</a:t>
            </a:r>
            <a:r>
              <a:rPr lang="en-US" dirty="0"/>
              <a:t>&lt;/center&gt;&lt;/h1&gt;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echo "Hai,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1 !!";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?&gt;&lt;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echo "Hai,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2 !!";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?&gt;&lt;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&lt;%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echo "Hai,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3 !!";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%&gt;&lt;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&lt;script language="</a:t>
            </a:r>
            <a:r>
              <a:rPr lang="en-US" dirty="0" err="1"/>
              <a:t>php</a:t>
            </a:r>
            <a:r>
              <a:rPr lang="en-US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echo "Hai, Saya </a:t>
            </a:r>
            <a:r>
              <a:rPr lang="en-US" dirty="0" err="1"/>
              <a:t>adalah</a:t>
            </a:r>
            <a:r>
              <a:rPr lang="en-US" dirty="0"/>
              <a:t> Script PHP </a:t>
            </a:r>
            <a:r>
              <a:rPr lang="en-US" dirty="0" err="1"/>
              <a:t>cara</a:t>
            </a:r>
            <a:r>
              <a:rPr lang="en-US" dirty="0"/>
              <a:t> 4 !!";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33674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D8A3F-F477-4F47-9B54-4F4508D67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563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F0F6-CCA7-4931-85DE-42774D42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838200"/>
            <a:ext cx="10360501" cy="532586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:</a:t>
            </a:r>
          </a:p>
          <a:p>
            <a:pPr marL="514350" indent="-514350">
              <a:buAutoNum type="arabicPeriod"/>
            </a:pP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Terkini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Gunakan</a:t>
            </a:r>
            <a:r>
              <a:rPr lang="en-US" dirty="0"/>
              <a:t> Embedded Script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8C2A3-3865-45DD-AC1B-324D35F64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68" y="2591992"/>
            <a:ext cx="10360501" cy="399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7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873beb7-5857-4685-be1f-d57550cc96c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191</TotalTime>
  <Words>516</Words>
  <Application>Microsoft Office PowerPoint</Application>
  <PresentationFormat>Custom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Tech 16x9</vt:lpstr>
      <vt:lpstr>Komputer Aplikasi IT II</vt:lpstr>
      <vt:lpstr>Embedded Script</vt:lpstr>
      <vt:lpstr>Non Embedded Script</vt:lpstr>
      <vt:lpstr>Tag Awal dan Akhir</vt:lpstr>
      <vt:lpstr>Tag Awal dan Akhir</vt:lpstr>
      <vt:lpstr>Tag Awal dan Akhir</vt:lpstr>
      <vt:lpstr>Tag Awal dan Akhir</vt:lpstr>
      <vt:lpstr>Gabungan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II</dc:title>
  <dc:creator>Angky</dc:creator>
  <cp:lastModifiedBy>Angky</cp:lastModifiedBy>
  <cp:revision>9</cp:revision>
  <dcterms:created xsi:type="dcterms:W3CDTF">2018-03-07T14:01:13Z</dcterms:created>
  <dcterms:modified xsi:type="dcterms:W3CDTF">2018-03-08T02:33:43Z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