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9" r:id="rId5"/>
    <p:sldId id="261" r:id="rId6"/>
    <p:sldId id="265" r:id="rId7"/>
    <p:sldId id="264" r:id="rId8"/>
    <p:sldId id="284" r:id="rId9"/>
    <p:sldId id="289" r:id="rId10"/>
    <p:sldId id="286" r:id="rId11"/>
    <p:sldId id="290" r:id="rId12"/>
    <p:sldId id="266" r:id="rId13"/>
    <p:sldId id="291" r:id="rId14"/>
    <p:sldId id="276" r:id="rId15"/>
    <p:sldId id="277" r:id="rId16"/>
    <p:sldId id="295" r:id="rId17"/>
    <p:sldId id="296" r:id="rId18"/>
    <p:sldId id="297" r:id="rId19"/>
    <p:sldId id="298" r:id="rId20"/>
    <p:sldId id="288" r:id="rId21"/>
    <p:sldId id="292" r:id="rId22"/>
    <p:sldId id="293" r:id="rId23"/>
    <p:sldId id="294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87546C1-DD5C-4D6E-BFDD-D95A52E781AD}">
      <dgm:prSet phldrT="[Text]"/>
      <dgm:spPr/>
      <dgm:t>
        <a:bodyPr/>
        <a:lstStyle/>
        <a:p>
          <a:r>
            <a:rPr lang="en-US" dirty="0"/>
            <a:t>PENGAMBILAN KEPUTUSAN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/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/>
        <a:p>
          <a:endParaRPr lang="en-US"/>
        </a:p>
      </dgm:t>
    </dgm:pt>
    <dgm:pt modelId="{ECBD6B98-1CBE-4BAA-AB77-4873C9DB1799}">
      <dgm:prSet phldrT="[Text]"/>
      <dgm:spPr/>
      <dgm:t>
        <a:bodyPr/>
        <a:lstStyle/>
        <a:p>
          <a:pPr algn="ctr"/>
          <a:r>
            <a:rPr lang="en-US" dirty="0"/>
            <a:t>PENGULANGAN</a:t>
          </a:r>
        </a:p>
      </dgm:t>
    </dgm:pt>
    <dgm:pt modelId="{A8E7F406-AFD8-48D2-8D82-E8A1F17391BF}" type="parTrans" cxnId="{7BE48F06-505A-4F51-BA61-409D1FF34502}">
      <dgm:prSet/>
      <dgm:spPr/>
      <dgm:t>
        <a:bodyPr/>
        <a:lstStyle/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/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</dgm:pt>
    <dgm:pt modelId="{29EC7F92-6143-4EC7-AD17-ECAF75C06DC8}" type="pres">
      <dgm:prSet presAssocID="{787546C1-DD5C-4D6E-BFDD-D95A52E781AD}" presName="parentLin" presStyleCnt="0"/>
      <dgm:spPr/>
    </dgm:pt>
    <dgm:pt modelId="{F4F466C7-208D-4B4A-A865-9D82D8E9F892}" type="pres">
      <dgm:prSet presAssocID="{787546C1-DD5C-4D6E-BFDD-D95A52E781AD}" presName="parentLeftMargin" presStyleLbl="node1" presStyleIdx="0" presStyleCnt="2"/>
      <dgm:spPr/>
    </dgm:pt>
    <dgm:pt modelId="{8BC4E78D-0D98-4ED2-B23A-71FEC19A6436}" type="pres">
      <dgm:prSet presAssocID="{787546C1-DD5C-4D6E-BFDD-D95A52E781AD}" presName="parentText" presStyleLbl="node1" presStyleIdx="0" presStyleCnt="2" custScaleX="115633" custScaleY="148100" custLinFactX="3337" custLinFactY="-20655" custLinFactNeighborX="100000" custLinFactNeighborY="-100000">
        <dgm:presLayoutVars>
          <dgm:chMax val="0"/>
          <dgm:bulletEnabled val="1"/>
        </dgm:presLayoutVars>
      </dgm:prSet>
      <dgm:spPr/>
    </dgm:pt>
    <dgm:pt modelId="{129CDA7D-4C80-4698-AFD0-7208B5D9749E}" type="pres">
      <dgm:prSet presAssocID="{787546C1-DD5C-4D6E-BFDD-D95A52E781AD}" presName="negativeSpace" presStyleCnt="0"/>
      <dgm:spPr/>
    </dgm:pt>
    <dgm:pt modelId="{EBA8CF1F-3B4A-4B6A-8877-CB03CDDAB1E9}" type="pres">
      <dgm:prSet presAssocID="{787546C1-DD5C-4D6E-BFDD-D95A52E781AD}" presName="childText" presStyleLbl="alignAcc1" presStyleIdx="0" presStyleCnt="2">
        <dgm:presLayoutVars>
          <dgm:bulletEnabled val="1"/>
        </dgm:presLayoutVars>
      </dgm:prSet>
      <dgm:spPr/>
    </dgm:pt>
    <dgm:pt modelId="{8BC0D01A-9D98-495C-93AA-A7D9631CDDAD}" type="pres">
      <dgm:prSet presAssocID="{579A9A07-8770-4AC1-9705-76E19F87D269}" presName="spaceBetweenRectangles" presStyleCnt="0"/>
      <dgm:spPr/>
    </dgm:pt>
    <dgm:pt modelId="{3936D63D-3BB5-4099-A097-CE176EB2ABE2}" type="pres">
      <dgm:prSet presAssocID="{ECBD6B98-1CBE-4BAA-AB77-4873C9DB1799}" presName="parentLin" presStyleCnt="0"/>
      <dgm:spPr/>
    </dgm:pt>
    <dgm:pt modelId="{CA895514-6C23-43E3-A15C-728A9EC10843}" type="pres">
      <dgm:prSet presAssocID="{ECBD6B98-1CBE-4BAA-AB77-4873C9DB1799}" presName="parentLeftMargin" presStyleLbl="node1" presStyleIdx="0" presStyleCnt="2"/>
      <dgm:spPr/>
    </dgm:pt>
    <dgm:pt modelId="{D2A5797B-20EE-4298-BA50-C968CEE241D4}" type="pres">
      <dgm:prSet presAssocID="{ECBD6B98-1CBE-4BAA-AB77-4873C9DB1799}" presName="parentText" presStyleLbl="node1" presStyleIdx="1" presStyleCnt="2" custScaleX="116173" custScaleY="166199" custLinFactX="3275" custLinFactY="46179" custLinFactNeighborX="100000" custLinFactNeighborY="100000">
        <dgm:presLayoutVars>
          <dgm:chMax val="0"/>
          <dgm:bulletEnabled val="1"/>
        </dgm:presLayoutVars>
      </dgm:prSet>
      <dgm:spPr/>
    </dgm:pt>
    <dgm:pt modelId="{AEA9E5FD-8F48-4CA8-8487-C530B0C74333}" type="pres">
      <dgm:prSet presAssocID="{ECBD6B98-1CBE-4BAA-AB77-4873C9DB1799}" presName="negativeSpace" presStyleCnt="0"/>
      <dgm:spPr/>
    </dgm:pt>
    <dgm:pt modelId="{56015E43-931D-4CAD-85C0-E9EB84437182}" type="pres">
      <dgm:prSet presAssocID="{ECBD6B98-1CBE-4BAA-AB77-4873C9DB1799}" presName="childText" presStyleLbl="alignAcc1" presStyleIdx="1" presStyleCnt="2">
        <dgm:presLayoutVars>
          <dgm:bulletEnabled val="1"/>
        </dgm:presLayoutVars>
      </dgm:prSet>
      <dgm:spPr/>
    </dgm:pt>
  </dgm:ptLst>
  <dgm:cxnLst>
    <dgm:cxn modelId="{7BE48F06-505A-4F51-BA61-409D1FF34502}" srcId="{8554BDF9-8515-4677-9942-0171F000F8EB}" destId="{ECBD6B98-1CBE-4BAA-AB77-4873C9DB1799}" srcOrd="1" destOrd="0" parTransId="{A8E7F406-AFD8-48D2-8D82-E8A1F17391BF}" sibTransId="{CF18F627-55D0-4D75-84BC-9F6776290819}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CCDE5064-ACC1-4A08-AFD3-9E63FF6474D7}" type="presParOf" srcId="{9D58511D-D18C-46E6-ADFB-6CDE1389D37F}" destId="{3936D63D-3BB5-4099-A097-CE176EB2ABE2}" srcOrd="4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5" destOrd="0" presId="urn:microsoft.com/office/officeart/2005/8/layout/list1#1"/>
    <dgm:cxn modelId="{341024FC-9245-40AE-9171-0836E2F667E4}" type="presParOf" srcId="{9D58511D-D18C-46E6-ADFB-6CDE1389D37F}" destId="{56015E43-931D-4CAD-85C0-E9EB84437182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1503529"/>
          <a:ext cx="407196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501823" y="276576"/>
          <a:ext cx="3292756" cy="8306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PENGAMBILAN KEPUTUSAN</a:t>
          </a:r>
        </a:p>
      </dsp:txBody>
      <dsp:txXfrm>
        <a:off x="542373" y="317126"/>
        <a:ext cx="3211656" cy="749563"/>
      </dsp:txXfrm>
    </dsp:sp>
    <dsp:sp modelId="{56015E43-931D-4CAD-85C0-E9EB84437182}">
      <dsp:nvSpPr>
        <dsp:cNvPr id="0" name=""/>
        <dsp:cNvSpPr/>
      </dsp:nvSpPr>
      <dsp:spPr>
        <a:xfrm>
          <a:off x="0" y="2736666"/>
          <a:ext cx="407196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500057" y="2904818"/>
          <a:ext cx="3308133" cy="9321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737" tIns="0" rIns="107737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PENGULANGAN</a:t>
          </a:r>
        </a:p>
      </dsp:txBody>
      <dsp:txXfrm>
        <a:off x="545562" y="2950323"/>
        <a:ext cx="3217123" cy="84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8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8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4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8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2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97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4/2/2018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4188" y="3352800"/>
            <a:ext cx="8152654" cy="1974059"/>
          </a:xfrm>
        </p:spPr>
        <p:txBody>
          <a:bodyPr/>
          <a:lstStyle/>
          <a:p>
            <a:r>
              <a:rPr u="sng" dirty="0" err="1"/>
              <a:t>Mengenal</a:t>
            </a:r>
            <a:r>
              <a:rPr u="sng" dirty="0"/>
              <a:t> </a:t>
            </a:r>
            <a:r>
              <a:rPr u="sng" dirty="0" err="1"/>
              <a:t>Pernyataan</a:t>
            </a:r>
            <a:r>
              <a:rPr u="sng" dirty="0"/>
              <a:t> </a:t>
            </a:r>
            <a:r>
              <a:rPr u="sng" dirty="0" err="1"/>
              <a:t>kontrol</a:t>
            </a:r>
            <a:endParaRPr lang="en-US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4329114" cy="719120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If – else -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680" y="1196752"/>
            <a:ext cx="5688632" cy="53601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umum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if-else-if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berikut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If(ekspresi1){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(ekspresi2){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486380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Pernyataan</a:t>
            </a:r>
            <a:r>
              <a:rPr dirty="0"/>
              <a:t> switch</a:t>
            </a:r>
            <a:br>
              <a:rPr lang="id-ID" dirty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Pernyataan Switch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/>
              <a:t>Switch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</a:t>
            </a:r>
            <a:r>
              <a:rPr lang="id-ID" dirty="0"/>
              <a:t>e</a:t>
            </a:r>
            <a:r>
              <a:rPr lang="en-US" dirty="0" err="1"/>
              <a:t>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switch,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642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44042"/>
            <a:ext cx="7772400" cy="914400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 Switch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ekspresi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ekspresi_case_1;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Pernyataan_1;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ekspresi_case_2;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Pernyataan_2;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break;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case ekspresi_case_3;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default: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Pernyataan_n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9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4 (Hari2.php)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38600" cy="5472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dirty="0"/>
              <a:t>&lt;HTML&gt;</a:t>
            </a:r>
          </a:p>
          <a:p>
            <a:r>
              <a:rPr lang="en-US" sz="1400" dirty="0"/>
              <a:t>&lt;HEAD&gt;</a:t>
            </a:r>
          </a:p>
          <a:p>
            <a:r>
              <a:rPr lang="en-US" sz="1400" dirty="0"/>
              <a:t>&lt;TITLE&gt;</a:t>
            </a:r>
            <a:r>
              <a:rPr lang="en-US" sz="1400" dirty="0" err="1"/>
              <a:t>Latihan</a:t>
            </a:r>
            <a:r>
              <a:rPr lang="en-US" sz="1400" dirty="0"/>
              <a:t> </a:t>
            </a:r>
            <a:r>
              <a:rPr lang="en-US" sz="1400" dirty="0" err="1"/>
              <a:t>Menentukan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Hari</a:t>
            </a:r>
            <a:r>
              <a:rPr lang="en-US" sz="1400" dirty="0"/>
              <a:t>&lt;/TITLE&gt;</a:t>
            </a:r>
          </a:p>
          <a:p>
            <a:r>
              <a:rPr lang="en-US" sz="1400" dirty="0"/>
              <a:t>&lt;/HEAD&gt;</a:t>
            </a:r>
          </a:p>
          <a:p>
            <a:r>
              <a:rPr lang="en-US" sz="1400" dirty="0" err="1"/>
              <a:t>Hari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:</a:t>
            </a:r>
          </a:p>
          <a:p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/>
              <a:t>  $</a:t>
            </a:r>
            <a:r>
              <a:rPr lang="en-US" sz="1400" dirty="0" err="1"/>
              <a:t>nama_hari</a:t>
            </a:r>
            <a:r>
              <a:rPr lang="en-US" sz="1400" dirty="0"/>
              <a:t> = date(“</a:t>
            </a:r>
            <a:r>
              <a:rPr lang="id-ID" sz="1400" dirty="0"/>
              <a:t>I</a:t>
            </a:r>
            <a:r>
              <a:rPr lang="en-US" sz="1400" dirty="0"/>
              <a:t>");</a:t>
            </a:r>
          </a:p>
          <a:p>
            <a:r>
              <a:rPr lang="en-US" sz="1400" dirty="0"/>
              <a:t>  switch ($</a:t>
            </a:r>
            <a:r>
              <a:rPr lang="en-US" sz="1400" dirty="0" err="1"/>
              <a:t>nama_hari</a:t>
            </a:r>
            <a:r>
              <a:rPr lang="en-US" sz="1400" dirty="0"/>
              <a:t>)  {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"Sunday")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Minggu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"Monday")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Senin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</a:p>
          <a:p>
            <a:r>
              <a:rPr lang="en-US" sz="1400" dirty="0"/>
              <a:t>     case ($</a:t>
            </a:r>
            <a:r>
              <a:rPr lang="en-US" sz="1400" dirty="0" err="1"/>
              <a:t>nama_hari</a:t>
            </a:r>
            <a:r>
              <a:rPr lang="en-US" sz="1400" dirty="0"/>
              <a:t> == "Tuesday") :</a:t>
            </a:r>
          </a:p>
          <a:p>
            <a:r>
              <a:rPr lang="en-US" sz="1400" dirty="0"/>
              <a:t>        print("</a:t>
            </a:r>
            <a:r>
              <a:rPr lang="en-US" sz="1400" dirty="0" err="1"/>
              <a:t>Selasa</a:t>
            </a:r>
            <a:r>
              <a:rPr lang="en-US" sz="1400" dirty="0"/>
              <a:t>");</a:t>
            </a:r>
          </a:p>
          <a:p>
            <a:r>
              <a:rPr lang="en-US" sz="1400" dirty="0"/>
              <a:t>        break;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55344" y="1052736"/>
            <a:ext cx="4093120" cy="49117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 case ($</a:t>
            </a:r>
            <a:r>
              <a:rPr lang="en-US" dirty="0" err="1"/>
              <a:t>nama_hari</a:t>
            </a:r>
            <a:r>
              <a:rPr lang="en-US" dirty="0"/>
              <a:t> == "Wednesday")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Rabu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case ($</a:t>
            </a:r>
            <a:r>
              <a:rPr lang="en-US" dirty="0" err="1"/>
              <a:t>nama_hari</a:t>
            </a:r>
            <a:r>
              <a:rPr lang="en-US" dirty="0"/>
              <a:t> == "Thursday")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Kamis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case ($</a:t>
            </a:r>
            <a:r>
              <a:rPr lang="en-US" dirty="0" err="1"/>
              <a:t>nama_hari</a:t>
            </a:r>
            <a:r>
              <a:rPr lang="en-US" dirty="0"/>
              <a:t> == "Friday")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Jumat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      break;</a:t>
            </a:r>
          </a:p>
          <a:p>
            <a:pPr>
              <a:buNone/>
            </a:pPr>
            <a:r>
              <a:rPr lang="en-US" dirty="0"/>
              <a:t>     default :</a:t>
            </a:r>
          </a:p>
          <a:p>
            <a:pPr>
              <a:buNone/>
            </a:pPr>
            <a:r>
              <a:rPr lang="en-US" dirty="0"/>
              <a:t>        print("</a:t>
            </a:r>
            <a:r>
              <a:rPr lang="en-US" dirty="0" err="1"/>
              <a:t>Sabtu</a:t>
            </a:r>
            <a:r>
              <a:rPr lang="en-US" dirty="0"/>
              <a:t>");</a:t>
            </a:r>
          </a:p>
          <a:p>
            <a:pPr>
              <a:buNone/>
            </a:pPr>
            <a:r>
              <a:rPr lang="en-US" dirty="0"/>
              <a:t>  }</a:t>
            </a:r>
          </a:p>
          <a:p>
            <a:pPr>
              <a:buNone/>
            </a:pPr>
            <a:r>
              <a:rPr lang="en-US" dirty="0"/>
              <a:t>?&gt;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  <a:endParaRPr lang="en-US" sz="2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 Date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912768" cy="4968552"/>
          </a:xfrm>
        </p:spPr>
      </p:pic>
    </p:spTree>
    <p:extLst>
      <p:ext uri="{BB962C8B-B14F-4D97-AF65-F5344CB8AC3E}">
        <p14:creationId xmlns:p14="http://schemas.microsoft.com/office/powerpoint/2010/main" val="2239576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840760" cy="5328592"/>
          </a:xfrm>
        </p:spPr>
      </p:pic>
    </p:spTree>
    <p:extLst>
      <p:ext uri="{BB962C8B-B14F-4D97-AF65-F5344CB8AC3E}">
        <p14:creationId xmlns:p14="http://schemas.microsoft.com/office/powerpoint/2010/main" val="87965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056784" cy="5472608"/>
          </a:xfrm>
        </p:spPr>
      </p:pic>
    </p:spTree>
    <p:extLst>
      <p:ext uri="{BB962C8B-B14F-4D97-AF65-F5344CB8AC3E}">
        <p14:creationId xmlns:p14="http://schemas.microsoft.com/office/powerpoint/2010/main" val="2623294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Fungsi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464" y="1556792"/>
            <a:ext cx="8586536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&lt;?</a:t>
            </a:r>
            <a:r>
              <a:rPr lang="en-US" sz="2800" dirty="0" err="1"/>
              <a:t>php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$today = date("</a:t>
            </a:r>
            <a:r>
              <a:rPr lang="en-US" sz="2800" dirty="0" err="1"/>
              <a:t>m.d.y</a:t>
            </a:r>
            <a:r>
              <a:rPr lang="en-US" sz="2800" dirty="0"/>
              <a:t>");</a:t>
            </a:r>
          </a:p>
          <a:p>
            <a:pPr marL="0" indent="0">
              <a:buNone/>
            </a:pPr>
            <a:r>
              <a:rPr lang="en-US" sz="2800" dirty="0"/>
              <a:t>echo "$today";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0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942958"/>
          </a:xfrm>
        </p:spPr>
        <p:txBody>
          <a:bodyPr/>
          <a:lstStyle/>
          <a:p>
            <a:r>
              <a:rPr lang="en-US" u="sng" dirty="0" err="1">
                <a:solidFill>
                  <a:schemeClr val="accent1"/>
                </a:solidFill>
              </a:rPr>
              <a:t>Pernyataan</a:t>
            </a:r>
            <a:r>
              <a:rPr lang="en-US" u="sng" dirty="0">
                <a:solidFill>
                  <a:schemeClr val="accent1"/>
                </a:solidFill>
              </a:rPr>
              <a:t> </a:t>
            </a:r>
            <a:r>
              <a:rPr lang="en-US" u="sng" dirty="0" err="1">
                <a:solidFill>
                  <a:schemeClr val="accent1"/>
                </a:solidFill>
              </a:rPr>
              <a:t>Kontrol</a:t>
            </a:r>
            <a:r>
              <a:rPr lang="en-US" u="sng" dirty="0">
                <a:solidFill>
                  <a:schemeClr val="accent1"/>
                </a:solidFill>
              </a:rPr>
              <a:t> </a:t>
            </a:r>
            <a:r>
              <a:rPr lang="en-US" u="sng" dirty="0" err="1">
                <a:solidFill>
                  <a:schemeClr val="accent1"/>
                </a:solidFill>
              </a:rPr>
              <a:t>Pada</a:t>
            </a:r>
            <a:r>
              <a:rPr lang="en-US" u="sng" dirty="0">
                <a:solidFill>
                  <a:schemeClr val="accent1"/>
                </a:solidFill>
              </a:rPr>
              <a:t> Program PHP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816794" y="1358253"/>
            <a:ext cx="4038600" cy="2571768"/>
          </a:xfr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4000"/>
              </a:lnSpc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</a:t>
            </a:r>
          </a:p>
          <a:p>
            <a:pPr>
              <a:lnSpc>
                <a:spcPct val="114000"/>
              </a:lnSpc>
            </a:pPr>
            <a:r>
              <a:rPr lang="en-US" sz="2400" dirty="0"/>
              <a:t>	</a:t>
            </a:r>
            <a:r>
              <a:rPr lang="en-US" sz="2400" dirty="0">
                <a:latin typeface="Berlin Sans FB" pitchFamily="34" charset="0"/>
              </a:rPr>
              <a:t>- If </a:t>
            </a:r>
            <a:r>
              <a:rPr lang="en-US" sz="2400" dirty="0" err="1">
                <a:latin typeface="Berlin Sans FB" pitchFamily="34" charset="0"/>
              </a:rPr>
              <a:t>saja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400" dirty="0">
                <a:latin typeface="Berlin Sans FB" pitchFamily="34" charset="0"/>
              </a:rPr>
              <a:t>	- If – else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Berlin Sans FB" pitchFamily="34" charset="0"/>
              </a:rPr>
              <a:t>	- if – </a:t>
            </a:r>
            <a:r>
              <a:rPr lang="en-US" sz="2400" dirty="0" err="1">
                <a:latin typeface="Berlin Sans FB" pitchFamily="34" charset="0"/>
              </a:rPr>
              <a:t>elseif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114000"/>
              </a:lnSpc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Switch</a:t>
            </a:r>
          </a:p>
          <a:p>
            <a:pPr>
              <a:lnSpc>
                <a:spcPct val="114000"/>
              </a:lnSpc>
            </a:pPr>
            <a:endParaRPr lang="en-US" sz="2400" dirty="0"/>
          </a:p>
          <a:p>
            <a:pPr>
              <a:lnSpc>
                <a:spcPct val="114000"/>
              </a:lnSpc>
            </a:pPr>
            <a:endParaRPr lang="en-US" sz="2400" dirty="0"/>
          </a:p>
          <a:p>
            <a:pPr>
              <a:lnSpc>
                <a:spcPct val="114000"/>
              </a:lnSpc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34" y="1428736"/>
          <a:ext cx="4071966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4816794" y="4103376"/>
            <a:ext cx="4038600" cy="175927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For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lin Sans FB" pitchFamily="34" charset="0"/>
              </a:rPr>
              <a:t>While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tabLst/>
              <a:defRPr/>
            </a:pPr>
            <a:r>
              <a:rPr lang="en-US" sz="24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lin Sans FB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95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TUGAS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600400" cy="237626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3240360" cy="1656184"/>
          </a:xfrm>
        </p:spPr>
      </p:pic>
    </p:spTree>
    <p:extLst>
      <p:ext uri="{BB962C8B-B14F-4D97-AF65-F5344CB8AC3E}">
        <p14:creationId xmlns:p14="http://schemas.microsoft.com/office/powerpoint/2010/main" val="2788486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52736"/>
            <a:ext cx="9144001" cy="5773836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DF8FF2-2110-4792-9A2E-EB09A6253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696"/>
            <a:ext cx="9144001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9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99188"/>
            <a:ext cx="8472518" cy="7181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TUGAS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4970" y="1025758"/>
            <a:ext cx="4254748" cy="56436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KETENTUAN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90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A+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80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A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70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B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Cukup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60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C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6858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D</a:t>
            </a:r>
          </a:p>
          <a:p>
            <a:pPr lvl="1">
              <a:buFontTx/>
              <a:buChar char="-"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sz="2000" dirty="0"/>
          </a:p>
          <a:p>
            <a:pPr lvl="1">
              <a:buFontTx/>
              <a:buChar char="-"/>
            </a:pPr>
            <a:endParaRPr lang="en-US" sz="1600" dirty="0"/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B86DC6-E866-4761-91CA-EC013119B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53" y="1154863"/>
            <a:ext cx="4069947" cy="1900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75B4C1-DE37-49EF-BB5B-BE9719AF3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2" y="3392526"/>
            <a:ext cx="365095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9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33434"/>
          </a:xfrm>
        </p:spPr>
        <p:txBody>
          <a:bodyPr/>
          <a:lstStyle/>
          <a:p>
            <a:pPr algn="ctr"/>
            <a:r>
              <a:rPr lang="en-US" u="sng" dirty="0"/>
              <a:t>ATURAN  PENGERJAAN  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302" y="1340768"/>
            <a:ext cx="4038600" cy="47688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/>
              <a:t>Dikerjakan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Pengambilan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– Else – if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r>
              <a:rPr lang="en-US" sz="320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340769"/>
            <a:ext cx="4227076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/>
              <a:t>DIKUMPULKAN MINGGU DEPAN MELALUI KULIAH ONLINE</a:t>
            </a:r>
          </a:p>
        </p:txBody>
      </p:sp>
    </p:spTree>
    <p:extLst>
      <p:ext uri="{BB962C8B-B14F-4D97-AF65-F5344CB8AC3E}">
        <p14:creationId xmlns:p14="http://schemas.microsoft.com/office/powerpoint/2010/main" val="125926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t>ernyataan 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/>
          <a:p>
            <a:r>
              <a:rPr lang="en-US" dirty="0"/>
              <a:t>BENTUK UMUM PERNYATAAN IF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28596" y="1285860"/>
            <a:ext cx="4038600" cy="50006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14000"/>
              </a:lnSpc>
            </a:pP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pernyataan</a:t>
            </a:r>
            <a:r>
              <a:rPr lang="en-US" sz="2400" b="1" dirty="0"/>
              <a:t> if yang paling </a:t>
            </a:r>
            <a:r>
              <a:rPr lang="en-US" sz="2400" b="1" dirty="0" err="1"/>
              <a:t>sederhana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berikut</a:t>
            </a:r>
            <a:r>
              <a:rPr lang="en-US" sz="2400" b="1" dirty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</a:pPr>
            <a:endParaRPr lang="en-US" sz="2400" i="1" dirty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pernyataan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dijalankan</a:t>
            </a:r>
            <a:r>
              <a:rPr lang="en-US" sz="2400" b="1" dirty="0"/>
              <a:t> </a:t>
            </a: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ekspresi</a:t>
            </a:r>
            <a:r>
              <a:rPr lang="en-US" sz="2400" b="1" dirty="0"/>
              <a:t> </a:t>
            </a:r>
            <a:r>
              <a:rPr lang="en-US" sz="2400" b="1" dirty="0" err="1"/>
              <a:t>bernilai</a:t>
            </a:r>
            <a:r>
              <a:rPr lang="en-US" sz="2400" b="1" dirty="0"/>
              <a:t> </a:t>
            </a:r>
            <a:r>
              <a:rPr lang="en-US" sz="2400" b="1" dirty="0" err="1"/>
              <a:t>benar</a:t>
            </a:r>
            <a:r>
              <a:rPr lang="en-US" sz="2400" b="1" dirty="0"/>
              <a:t>. </a:t>
            </a:r>
            <a:r>
              <a:rPr lang="en-US" sz="2400" b="1" dirty="0" err="1"/>
              <a:t>Sekiranya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pernyataan</a:t>
            </a:r>
            <a:r>
              <a:rPr lang="en-US" sz="2400" b="1" dirty="0"/>
              <a:t> yang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dijalankan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if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bentuknya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: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Pernyataan_2;</a:t>
            </a:r>
          </a:p>
          <a:p>
            <a:pPr>
              <a:lnSpc>
                <a:spcPct val="114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4876" y="1714488"/>
            <a:ext cx="4143404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Pernyataan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if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pada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PHP </a:t>
            </a:r>
          </a:p>
          <a:p>
            <a:pPr algn="ctr"/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Berguna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Untuk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melakukan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pengambilan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Keputusan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terhadap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lebih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dari</a:t>
            </a:r>
            <a:endParaRPr lang="en-US" sz="24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  <a:p>
            <a:pPr algn="ctr"/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Satu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 </a:t>
            </a:r>
            <a:r>
              <a:rPr lang="en-US" sz="2400" kern="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alternatif</a:t>
            </a:r>
            <a:r>
              <a:rPr lang="en-US" sz="2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/>
          <a:p>
            <a:r>
              <a:rPr lang="en-US" dirty="0"/>
              <a:t>C </a:t>
            </a:r>
            <a:r>
              <a:rPr lang="en-US" dirty="0" err="1"/>
              <a:t>ontoh</a:t>
            </a:r>
            <a:r>
              <a:rPr lang="en-US" dirty="0"/>
              <a:t> 1 (diskon1.php)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286280" cy="5429288"/>
          </a:xfrm>
        </p:spPr>
        <p:txBody>
          <a:bodyPr>
            <a:noAutofit/>
          </a:bodyPr>
          <a:lstStyle/>
          <a:p>
            <a:r>
              <a:rPr lang="en-US" sz="1600" b="1" dirty="0"/>
              <a:t>&lt;html&gt;</a:t>
            </a:r>
          </a:p>
          <a:p>
            <a:r>
              <a:rPr lang="en-US" sz="1600" b="1" dirty="0"/>
              <a:t>&lt;head&gt;</a:t>
            </a:r>
          </a:p>
          <a:p>
            <a:r>
              <a:rPr lang="en-US" sz="1600" b="1" dirty="0"/>
              <a:t>       &lt;title&gt;</a:t>
            </a:r>
            <a:r>
              <a:rPr lang="en-US" sz="1600" b="1" dirty="0" err="1"/>
              <a:t>Contoh</a:t>
            </a:r>
            <a:r>
              <a:rPr lang="en-US" sz="1600" b="1" dirty="0"/>
              <a:t> </a:t>
            </a:r>
            <a:r>
              <a:rPr lang="en-US" sz="1600" b="1" dirty="0" err="1"/>
              <a:t>Penentuan</a:t>
            </a:r>
            <a:r>
              <a:rPr lang="en-US" sz="1600" b="1" dirty="0"/>
              <a:t> </a:t>
            </a:r>
            <a:r>
              <a:rPr lang="en-US" sz="1600" b="1" dirty="0" err="1"/>
              <a:t>Diskon</a:t>
            </a:r>
            <a:r>
              <a:rPr lang="en-US" sz="1600" b="1" dirty="0"/>
              <a:t>&lt;/title&gt;</a:t>
            </a:r>
          </a:p>
          <a:p>
            <a:r>
              <a:rPr lang="en-US" sz="1600" b="1" dirty="0"/>
              <a:t>&lt;/head&gt;</a:t>
            </a:r>
          </a:p>
          <a:p>
            <a:r>
              <a:rPr lang="en-US" sz="1600" b="1" dirty="0"/>
              <a:t>&lt;body&gt;</a:t>
            </a:r>
          </a:p>
          <a:p>
            <a:r>
              <a:rPr lang="en-US" sz="1600" b="1" dirty="0"/>
              <a:t>    &lt;?</a:t>
            </a:r>
            <a:r>
              <a:rPr lang="en-US" sz="1600" b="1" dirty="0" err="1"/>
              <a:t>php</a:t>
            </a:r>
            <a:endParaRPr lang="en-US" sz="1600" b="1" dirty="0"/>
          </a:p>
          <a:p>
            <a:r>
              <a:rPr lang="en-US" sz="1600" b="1" dirty="0"/>
              <a:t>         $</a:t>
            </a:r>
            <a:r>
              <a:rPr lang="en-US" sz="1600" b="1" dirty="0" err="1"/>
              <a:t>total_beli</a:t>
            </a:r>
            <a:r>
              <a:rPr lang="en-US" sz="1600" b="1" dirty="0"/>
              <a:t> = 50000;</a:t>
            </a:r>
          </a:p>
          <a:p>
            <a:r>
              <a:rPr lang="en-US" sz="1600" b="1" dirty="0"/>
              <a:t>         $</a:t>
            </a:r>
            <a:r>
              <a:rPr lang="en-US" sz="1600" b="1" dirty="0" err="1"/>
              <a:t>keterangan</a:t>
            </a:r>
            <a:r>
              <a:rPr lang="en-US" sz="1600" b="1" dirty="0"/>
              <a:t> = "</a:t>
            </a:r>
            <a:r>
              <a:rPr lang="en-US" sz="1600" b="1" dirty="0" err="1"/>
              <a:t>Tak</a:t>
            </a:r>
            <a:r>
              <a:rPr lang="en-US" sz="1600" b="1" dirty="0"/>
              <a:t> </a:t>
            </a:r>
            <a:r>
              <a:rPr lang="en-US" sz="1600" b="1" dirty="0" err="1"/>
              <a:t>dapat</a:t>
            </a:r>
            <a:r>
              <a:rPr lang="en-US" sz="1600" b="1" dirty="0"/>
              <a:t> </a:t>
            </a:r>
            <a:r>
              <a:rPr lang="en-US" sz="1600" b="1" dirty="0" err="1"/>
              <a:t>diskon</a:t>
            </a:r>
            <a:r>
              <a:rPr lang="en-US" sz="1600" b="1" dirty="0"/>
              <a:t>";</a:t>
            </a:r>
          </a:p>
          <a:p>
            <a:r>
              <a:rPr lang="en-US" sz="1600" b="1" dirty="0"/>
              <a:t>         </a:t>
            </a:r>
          </a:p>
          <a:p>
            <a:r>
              <a:rPr lang="en-US" sz="1600" b="1" dirty="0"/>
              <a:t>         if ($</a:t>
            </a:r>
            <a:r>
              <a:rPr lang="en-US" sz="1600" b="1" dirty="0" err="1"/>
              <a:t>total_beli</a:t>
            </a:r>
            <a:r>
              <a:rPr lang="en-US" sz="1600" b="1" dirty="0"/>
              <a:t> &gt;= 100000)</a:t>
            </a:r>
          </a:p>
          <a:p>
            <a:r>
              <a:rPr lang="en-US" sz="1600" b="1" dirty="0"/>
              <a:t>         $</a:t>
            </a:r>
            <a:r>
              <a:rPr lang="en-US" sz="1600" b="1" dirty="0" err="1"/>
              <a:t>keterangan</a:t>
            </a:r>
            <a:r>
              <a:rPr lang="en-US" sz="1600" b="1" dirty="0"/>
              <a:t> = "</a:t>
            </a:r>
            <a:r>
              <a:rPr lang="en-US" sz="1600" b="1" dirty="0" err="1"/>
              <a:t>Dapat</a:t>
            </a:r>
            <a:r>
              <a:rPr lang="en-US" sz="1600" b="1" dirty="0"/>
              <a:t> </a:t>
            </a:r>
            <a:r>
              <a:rPr lang="en-US" sz="1600" b="1" dirty="0" err="1"/>
              <a:t>Diskon</a:t>
            </a:r>
            <a:r>
              <a:rPr lang="en-US" sz="1600" b="1" dirty="0"/>
              <a:t>";</a:t>
            </a:r>
          </a:p>
          <a:p>
            <a:r>
              <a:rPr lang="en-US" sz="1600" b="1" dirty="0"/>
              <a:t>       </a:t>
            </a:r>
          </a:p>
          <a:p>
            <a:r>
              <a:rPr lang="en-US" sz="1600" b="1" dirty="0"/>
              <a:t>         print("$</a:t>
            </a:r>
            <a:r>
              <a:rPr lang="en-US" sz="1600" b="1" dirty="0" err="1"/>
              <a:t>keterangan</a:t>
            </a:r>
            <a:r>
              <a:rPr lang="en-US" sz="1600" b="1" dirty="0"/>
              <a:t> ");</a:t>
            </a:r>
          </a:p>
          <a:p>
            <a:r>
              <a:rPr lang="en-US" sz="1600" b="1" dirty="0"/>
              <a:t>    ?&gt;</a:t>
            </a:r>
          </a:p>
          <a:p>
            <a:r>
              <a:rPr lang="en-US" sz="1600" b="1" dirty="0"/>
              <a:t>&lt;/body&gt;</a:t>
            </a:r>
          </a:p>
          <a:p>
            <a:r>
              <a:rPr lang="en-US" sz="1600" b="1" dirty="0"/>
              <a:t>&lt;/html&gt;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86314" y="1643050"/>
            <a:ext cx="3929090" cy="4500594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Simpan</a:t>
            </a:r>
            <a:r>
              <a:rPr lang="en-US" sz="2400" dirty="0"/>
              <a:t> file di drive </a:t>
            </a:r>
            <a:r>
              <a:rPr lang="id-ID" sz="2400" dirty="0"/>
              <a:t>E</a:t>
            </a:r>
            <a:r>
              <a:rPr lang="en-US" sz="2400" dirty="0"/>
              <a:t>:</a:t>
            </a:r>
            <a:r>
              <a:rPr lang="en-US" sz="2400" dirty="0" err="1"/>
              <a:t>Xampp</a:t>
            </a:r>
            <a:r>
              <a:rPr lang="en-US" sz="2400" dirty="0"/>
              <a:t>/</a:t>
            </a:r>
            <a:r>
              <a:rPr lang="en-US" sz="2400" dirty="0" err="1"/>
              <a:t>Htdocs</a:t>
            </a:r>
            <a:r>
              <a:rPr lang="en-US" sz="2400" dirty="0"/>
              <a:t>/folder </a:t>
            </a:r>
            <a:r>
              <a:rPr lang="en-US" sz="2400" dirty="0" err="1"/>
              <a:t>masing-masing</a:t>
            </a:r>
            <a:r>
              <a:rPr lang="en-US" sz="2400" dirty="0"/>
              <a:t>/Diskon1.php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t>ernyataan  if-else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790558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 </a:t>
            </a:r>
            <a:r>
              <a:rPr lang="en-US" dirty="0" err="1"/>
              <a:t>Umum</a:t>
            </a:r>
            <a:r>
              <a:rPr lang="en-US" dirty="0"/>
              <a:t>   if-else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4000"/>
              </a:lnSpc>
            </a:pPr>
            <a:r>
              <a:rPr lang="en-US" sz="6200" dirty="0" err="1"/>
              <a:t>Bentuk</a:t>
            </a:r>
            <a:r>
              <a:rPr lang="en-US" sz="6200" dirty="0"/>
              <a:t> </a:t>
            </a:r>
            <a:r>
              <a:rPr lang="en-US" sz="6200" dirty="0" err="1"/>
              <a:t>ini</a:t>
            </a:r>
            <a:r>
              <a:rPr lang="en-US" sz="6200" dirty="0"/>
              <a:t> </a:t>
            </a:r>
            <a:r>
              <a:rPr lang="en-US" sz="6200" dirty="0" err="1"/>
              <a:t>melibatkan</a:t>
            </a:r>
            <a:r>
              <a:rPr lang="en-US" sz="6200" dirty="0"/>
              <a:t> </a:t>
            </a:r>
            <a:r>
              <a:rPr lang="en-US" sz="6200" dirty="0" err="1"/>
              <a:t>bagian</a:t>
            </a:r>
            <a:r>
              <a:rPr lang="en-US" sz="6200" dirty="0"/>
              <a:t> else, </a:t>
            </a:r>
            <a:r>
              <a:rPr lang="en-US" sz="6200" dirty="0" err="1"/>
              <a:t>formatnya</a:t>
            </a:r>
            <a:r>
              <a:rPr lang="en-US" sz="6200" dirty="0"/>
              <a:t> </a:t>
            </a:r>
            <a:r>
              <a:rPr lang="en-US" sz="6200" dirty="0" err="1"/>
              <a:t>adalah</a:t>
            </a:r>
            <a:r>
              <a:rPr lang="en-US" sz="6200" dirty="0"/>
              <a:t> </a:t>
            </a:r>
            <a:r>
              <a:rPr lang="en-US" sz="6200" dirty="0" err="1"/>
              <a:t>sebagai</a:t>
            </a:r>
            <a:r>
              <a:rPr lang="en-US" sz="6200" dirty="0"/>
              <a:t> </a:t>
            </a:r>
            <a:r>
              <a:rPr lang="en-US" sz="6200" dirty="0" err="1"/>
              <a:t>berikut</a:t>
            </a:r>
            <a:r>
              <a:rPr lang="en-US" sz="6200" dirty="0"/>
              <a:t> :</a:t>
            </a:r>
          </a:p>
          <a:p>
            <a:pPr>
              <a:lnSpc>
                <a:spcPct val="114000"/>
              </a:lnSpc>
            </a:pPr>
            <a:endParaRPr lang="en-US" sz="6200" dirty="0"/>
          </a:p>
          <a:p>
            <a:pPr>
              <a:lnSpc>
                <a:spcPct val="114000"/>
              </a:lnSpc>
            </a:pPr>
            <a:r>
              <a:rPr lang="en-US" sz="6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6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6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4000"/>
              </a:lnSpc>
            </a:pPr>
            <a:r>
              <a:rPr lang="en-US" sz="6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</a:t>
            </a:r>
          </a:p>
          <a:p>
            <a:pPr>
              <a:lnSpc>
                <a:spcPct val="114000"/>
              </a:lnSpc>
            </a:pPr>
            <a:r>
              <a:rPr lang="en-US" sz="6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</a:pPr>
            <a:r>
              <a:rPr lang="en-US" sz="6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Pernyataan_2</a:t>
            </a:r>
          </a:p>
          <a:p>
            <a:pPr>
              <a:lnSpc>
                <a:spcPct val="114000"/>
              </a:lnSpc>
            </a:pPr>
            <a:endParaRPr lang="en-US" sz="6200" dirty="0">
              <a:latin typeface="Courier New" pitchFamily="49" charset="0"/>
              <a:cs typeface="Courier New" pitchFamily="49" charset="0"/>
            </a:endParaRPr>
          </a:p>
          <a:p>
            <a:pPr algn="just">
              <a:lnSpc>
                <a:spcPct val="114000"/>
              </a:lnSpc>
            </a:pPr>
            <a:r>
              <a:rPr lang="en-US" sz="6200" dirty="0" err="1"/>
              <a:t>Bagian</a:t>
            </a:r>
            <a:r>
              <a:rPr lang="en-US" sz="6200" dirty="0"/>
              <a:t> pernyataan_1 </a:t>
            </a:r>
            <a:r>
              <a:rPr lang="en-US" sz="6200" dirty="0" err="1"/>
              <a:t>akan</a:t>
            </a:r>
            <a:r>
              <a:rPr lang="en-US" sz="6200" dirty="0"/>
              <a:t> </a:t>
            </a:r>
            <a:r>
              <a:rPr lang="en-US" sz="6200" dirty="0" err="1"/>
              <a:t>dijalankan</a:t>
            </a:r>
            <a:r>
              <a:rPr lang="en-US" sz="6200" dirty="0"/>
              <a:t> </a:t>
            </a:r>
            <a:r>
              <a:rPr lang="en-US" sz="6200" dirty="0" err="1"/>
              <a:t>jika</a:t>
            </a:r>
            <a:r>
              <a:rPr lang="en-US" sz="6200" dirty="0"/>
              <a:t> </a:t>
            </a:r>
            <a:r>
              <a:rPr lang="en-US" sz="6200" dirty="0" err="1"/>
              <a:t>ekspresi</a:t>
            </a:r>
            <a:r>
              <a:rPr lang="en-US" sz="6200" dirty="0"/>
              <a:t> </a:t>
            </a:r>
            <a:r>
              <a:rPr lang="en-US" sz="6200" dirty="0" err="1"/>
              <a:t>bernilai</a:t>
            </a:r>
            <a:r>
              <a:rPr lang="en-US" sz="6200" dirty="0"/>
              <a:t> </a:t>
            </a:r>
            <a:r>
              <a:rPr lang="en-US" sz="6200" dirty="0" err="1"/>
              <a:t>benar</a:t>
            </a:r>
            <a:r>
              <a:rPr lang="en-US" sz="6200" dirty="0"/>
              <a:t>, </a:t>
            </a:r>
            <a:r>
              <a:rPr lang="en-US" sz="6200" dirty="0" err="1"/>
              <a:t>jika</a:t>
            </a:r>
            <a:r>
              <a:rPr lang="en-US" sz="6200" dirty="0"/>
              <a:t> </a:t>
            </a:r>
            <a:r>
              <a:rPr lang="en-US" sz="6200" dirty="0" err="1"/>
              <a:t>salah</a:t>
            </a:r>
            <a:r>
              <a:rPr lang="en-US" sz="6200" dirty="0"/>
              <a:t> </a:t>
            </a:r>
            <a:r>
              <a:rPr lang="en-US" sz="6200" dirty="0" err="1"/>
              <a:t>maka</a:t>
            </a:r>
            <a:r>
              <a:rPr lang="en-US" sz="6200" dirty="0"/>
              <a:t> yang </a:t>
            </a:r>
            <a:r>
              <a:rPr lang="en-US" sz="6200" dirty="0" err="1"/>
              <a:t>dijalankan</a:t>
            </a:r>
            <a:r>
              <a:rPr lang="en-US" sz="6200" dirty="0"/>
              <a:t> </a:t>
            </a:r>
            <a:r>
              <a:rPr lang="en-US" sz="6200" dirty="0" err="1"/>
              <a:t>adalah</a:t>
            </a:r>
            <a:r>
              <a:rPr lang="en-US" sz="6200" dirty="0"/>
              <a:t> pernyataan_2.</a:t>
            </a:r>
          </a:p>
          <a:p>
            <a:endParaRPr lang="en-US" dirty="0"/>
          </a:p>
        </p:txBody>
      </p:sp>
      <p:sp>
        <p:nvSpPr>
          <p:cNvPr id="7" name="Rectangle 2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900634"/>
          </a:xfrm>
        </p:spPr>
        <p:txBody>
          <a:bodyPr>
            <a:normAutofit fontScale="25000" lnSpcReduction="20000"/>
          </a:bodyPr>
          <a:lstStyle/>
          <a:p>
            <a:pPr marL="85725" indent="-17463" algn="just">
              <a:lnSpc>
                <a:spcPct val="114000"/>
              </a:lnSpc>
              <a:buNone/>
            </a:pPr>
            <a:r>
              <a:rPr lang="en-US" sz="6400" dirty="0" err="1"/>
              <a:t>Sekiranya</a:t>
            </a:r>
            <a:r>
              <a:rPr lang="en-US" sz="6400" dirty="0"/>
              <a:t> </a:t>
            </a:r>
            <a:r>
              <a:rPr lang="en-US" sz="6400" dirty="0" err="1"/>
              <a:t>jumlah</a:t>
            </a:r>
            <a:r>
              <a:rPr lang="en-US" sz="6400" dirty="0"/>
              <a:t> </a:t>
            </a:r>
            <a:r>
              <a:rPr lang="en-US" sz="6400" dirty="0" err="1"/>
              <a:t>pernyataan</a:t>
            </a:r>
            <a:r>
              <a:rPr lang="en-US" sz="6400" dirty="0"/>
              <a:t> yang </a:t>
            </a:r>
            <a:r>
              <a:rPr lang="en-US" sz="6400" dirty="0" err="1"/>
              <a:t>akan</a:t>
            </a:r>
            <a:r>
              <a:rPr lang="en-US" sz="6400" dirty="0"/>
              <a:t> </a:t>
            </a:r>
            <a:r>
              <a:rPr lang="en-US" sz="6400" dirty="0" err="1"/>
              <a:t>dijalankan</a:t>
            </a:r>
            <a:r>
              <a:rPr lang="en-US" sz="6400" dirty="0"/>
              <a:t> </a:t>
            </a:r>
            <a:r>
              <a:rPr lang="en-US" sz="6400" dirty="0" err="1"/>
              <a:t>oleh</a:t>
            </a:r>
            <a:r>
              <a:rPr lang="en-US" sz="6400" dirty="0"/>
              <a:t> if </a:t>
            </a:r>
            <a:r>
              <a:rPr lang="en-US" sz="6400" dirty="0" err="1"/>
              <a:t>atau</a:t>
            </a:r>
            <a:r>
              <a:rPr lang="en-US" sz="6400" dirty="0"/>
              <a:t> else </a:t>
            </a:r>
            <a:r>
              <a:rPr lang="en-US" sz="6400" dirty="0" err="1"/>
              <a:t>lebih</a:t>
            </a:r>
            <a:r>
              <a:rPr lang="en-US" sz="6400" dirty="0"/>
              <a:t> </a:t>
            </a:r>
            <a:r>
              <a:rPr lang="en-US" sz="6400" dirty="0" err="1"/>
              <a:t>dari</a:t>
            </a:r>
            <a:r>
              <a:rPr lang="en-US" sz="6400" dirty="0"/>
              <a:t> </a:t>
            </a:r>
            <a:r>
              <a:rPr lang="en-US" sz="6400" dirty="0" err="1"/>
              <a:t>satu</a:t>
            </a:r>
            <a:r>
              <a:rPr lang="en-US" sz="6400" dirty="0"/>
              <a:t>, </a:t>
            </a:r>
            <a:r>
              <a:rPr lang="en-US" sz="6400" dirty="0" err="1"/>
              <a:t>maka</a:t>
            </a:r>
            <a:r>
              <a:rPr lang="en-US" sz="6400" dirty="0"/>
              <a:t> </a:t>
            </a:r>
            <a:r>
              <a:rPr lang="en-US" sz="6400" dirty="0" err="1"/>
              <a:t>bentuknya</a:t>
            </a:r>
            <a:r>
              <a:rPr lang="en-US" sz="6400" dirty="0"/>
              <a:t> </a:t>
            </a:r>
            <a:r>
              <a:rPr lang="en-US" sz="6400" dirty="0" err="1"/>
              <a:t>adalah</a:t>
            </a:r>
            <a:r>
              <a:rPr lang="en-US" sz="6400" dirty="0"/>
              <a:t>: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5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Pernyataan_1;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5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Pernyataan_n</a:t>
            </a: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4000"/>
              </a:lnSpc>
              <a:buNone/>
            </a:pPr>
            <a:r>
              <a:rPr lang="en-US" sz="5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95250" indent="-26988">
              <a:lnSpc>
                <a:spcPct val="114000"/>
              </a:lnSpc>
              <a:buNone/>
            </a:pPr>
            <a:r>
              <a:rPr lang="en-US" sz="5600" dirty="0" err="1"/>
              <a:t>Bentuk</a:t>
            </a:r>
            <a:r>
              <a:rPr lang="en-US" sz="5600" dirty="0"/>
              <a:t> </a:t>
            </a:r>
            <a:r>
              <a:rPr lang="en-US" sz="5600" dirty="0" err="1"/>
              <a:t>ini</a:t>
            </a:r>
            <a:r>
              <a:rPr lang="en-US" sz="5600" dirty="0"/>
              <a:t> </a:t>
            </a:r>
            <a:r>
              <a:rPr lang="en-US" sz="5600" dirty="0" err="1"/>
              <a:t>digunakan</a:t>
            </a:r>
            <a:r>
              <a:rPr lang="en-US" sz="5600" dirty="0"/>
              <a:t> </a:t>
            </a:r>
            <a:r>
              <a:rPr lang="en-US" sz="5600" dirty="0" err="1"/>
              <a:t>untuk</a:t>
            </a:r>
            <a:r>
              <a:rPr lang="en-US" sz="5600" dirty="0"/>
              <a:t> </a:t>
            </a:r>
            <a:r>
              <a:rPr lang="en-US" sz="5600" dirty="0" err="1"/>
              <a:t>mengambil</a:t>
            </a:r>
            <a:r>
              <a:rPr lang="en-US" sz="5600" dirty="0"/>
              <a:t> </a:t>
            </a:r>
            <a:r>
              <a:rPr lang="en-US" sz="5600" dirty="0" err="1"/>
              <a:t>keputusan</a:t>
            </a:r>
            <a:r>
              <a:rPr lang="en-US" sz="5600" dirty="0"/>
              <a:t> yang </a:t>
            </a:r>
            <a:r>
              <a:rPr lang="en-US" sz="5600" dirty="0" err="1"/>
              <a:t>melibatkan</a:t>
            </a:r>
            <a:r>
              <a:rPr lang="en-US" sz="5600" dirty="0"/>
              <a:t> </a:t>
            </a:r>
            <a:r>
              <a:rPr lang="en-US" sz="5600" dirty="0" err="1"/>
              <a:t>banyak</a:t>
            </a:r>
            <a:r>
              <a:rPr lang="en-US" sz="5600" dirty="0"/>
              <a:t> </a:t>
            </a:r>
            <a:r>
              <a:rPr lang="en-US" sz="5600" dirty="0" err="1"/>
              <a:t>alternatif</a:t>
            </a:r>
            <a:r>
              <a:rPr lang="en-US" sz="5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2910" y="162896"/>
            <a:ext cx="8215370" cy="7143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2 (diskon2.php)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2910" y="924486"/>
            <a:ext cx="821537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3&lt;/title&gt;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&lt;Form Method = "GET"&gt;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Pembelian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&lt;input type= "TEXT" NAME="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"&gt;&lt;BR&gt;&lt;BR&gt;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&lt;input Type=Submit VALUE="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Tentukan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&lt;/Form&gt;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$_GET["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"];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if ($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&gt;= 100000)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0.1 *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else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        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echo "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=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echo "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Pembayaran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= ".($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total_beli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- $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diskon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FUNGSI IF ELSEIF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fungsi</a:t>
            </a:r>
            <a:r>
              <a:rPr lang="en-US" dirty="0"/>
              <a:t> if...</a:t>
            </a:r>
            <a:r>
              <a:rPr lang="en-US" dirty="0" err="1"/>
              <a:t>elseif</a:t>
            </a:r>
            <a:r>
              <a:rPr lang="en-US" dirty="0"/>
              <a:t>...else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if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lembur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4284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711</Words>
  <Application>Microsoft Office PowerPoint</Application>
  <PresentationFormat>On-screen Show (4:3)</PresentationFormat>
  <Paragraphs>210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Berlin Sans FB</vt:lpstr>
      <vt:lpstr>Calibri</vt:lpstr>
      <vt:lpstr>Corbel</vt:lpstr>
      <vt:lpstr>Courier New</vt:lpstr>
      <vt:lpstr>Wingdings</vt:lpstr>
      <vt:lpstr>Wingdings 2</vt:lpstr>
      <vt:lpstr>Wingdings 3</vt:lpstr>
      <vt:lpstr>IntroducingPowerPoint2007</vt:lpstr>
      <vt:lpstr>Mengenal Pernyataan kontrol</vt:lpstr>
      <vt:lpstr>Pernyataan Kontrol Pada Program PHP</vt:lpstr>
      <vt:lpstr>Pernyataan if</vt:lpstr>
      <vt:lpstr>BENTUK UMUM PERNYATAAN IF</vt:lpstr>
      <vt:lpstr>C ontoh 1 (diskon1.php)</vt:lpstr>
      <vt:lpstr>Pernyataan  if-else</vt:lpstr>
      <vt:lpstr>Bentuk  Umum   if-else</vt:lpstr>
      <vt:lpstr>Contoh 2 (diskon2.php)</vt:lpstr>
      <vt:lpstr>FUNGSI IF ELSEIF ELSE</vt:lpstr>
      <vt:lpstr>Bentuk Umum  If – else - if</vt:lpstr>
      <vt:lpstr>PowerPoint Presentation</vt:lpstr>
      <vt:lpstr>Pernyataan switch </vt:lpstr>
      <vt:lpstr>Pernyataan Switch</vt:lpstr>
      <vt:lpstr>Bentuk Umum  Switch</vt:lpstr>
      <vt:lpstr>Contoh 4 (Hari2.php)</vt:lpstr>
      <vt:lpstr>Fungsi Date</vt:lpstr>
      <vt:lpstr>PowerPoint Presentation</vt:lpstr>
      <vt:lpstr>PowerPoint Presentation</vt:lpstr>
      <vt:lpstr>Contoh Fungsi Date</vt:lpstr>
      <vt:lpstr>TUGAS</vt:lpstr>
      <vt:lpstr>PowerPoint Presentation</vt:lpstr>
      <vt:lpstr>TUGAS</vt:lpstr>
      <vt:lpstr>ATURAN  PENGERJAAN  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2010-03-01T05:04:08Z</dcterms:created>
  <dcterms:modified xsi:type="dcterms:W3CDTF">2018-04-02T06:01:48Z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