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5" r:id="rId3"/>
    <p:sldId id="278" r:id="rId4"/>
    <p:sldId id="279" r:id="rId5"/>
    <p:sldId id="280" r:id="rId6"/>
    <p:sldId id="281" r:id="rId7"/>
    <p:sldId id="276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7119-49FE-4BD8-9CB7-6213E6D1DE2F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1950-5130-4FDE-829B-8CDC4386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1950-5130-4FDE-829B-8CDC4386B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5FCB7F-4657-4B39-8D0D-3368C65BE130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SI (</a:t>
            </a:r>
            <a:r>
              <a:rPr lang="en-US" dirty="0" err="1" smtClean="0"/>
              <a:t>Flowmap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9424"/>
            <a:ext cx="7315200" cy="4325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8509"/>
            <a:ext cx="6019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010400" y="2288527"/>
            <a:ext cx="1327150" cy="646113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/>
              <a:t>Penyim-panan</a:t>
            </a:r>
            <a:r>
              <a:rPr lang="en-US" sz="1400" dirty="0"/>
              <a:t>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010400" y="3429000"/>
            <a:ext cx="1327150" cy="646113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Input manual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010400" y="4724112"/>
            <a:ext cx="1327150" cy="774700"/>
          </a:xfrm>
          <a:prstGeom prst="flowChartDisp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Display / layar</a:t>
            </a:r>
          </a:p>
        </p:txBody>
      </p:sp>
    </p:spTree>
    <p:extLst>
      <p:ext uri="{BB962C8B-B14F-4D97-AF65-F5344CB8AC3E}">
        <p14:creationId xmlns:p14="http://schemas.microsoft.com/office/powerpoint/2010/main" val="42536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flow-map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Bagi</a:t>
            </a:r>
            <a:r>
              <a:rPr lang="en-US" dirty="0"/>
              <a:t> diagram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kolom-kolom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(orang, bag./ unit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perusahan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Diagram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: I-P-O (input-proses-output)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menyebrangi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dg </a:t>
            </a:r>
            <a:r>
              <a:rPr lang="en-US" dirty="0" err="1"/>
              <a:t>kolom</a:t>
            </a:r>
            <a:r>
              <a:rPr lang="en-US" dirty="0"/>
              <a:t> lain,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konektor</a:t>
            </a:r>
            <a:r>
              <a:rPr lang="en-US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Cara </a:t>
            </a:r>
            <a:r>
              <a:rPr lang="en-US" dirty="0" err="1"/>
              <a:t>mengakses</a:t>
            </a:r>
            <a:r>
              <a:rPr lang="en-US" dirty="0"/>
              <a:t> file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proses </a:t>
            </a:r>
            <a:r>
              <a:rPr lang="en-US" dirty="0" err="1"/>
              <a:t>komputer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kejadiannya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flowmap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prosedur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sbb</a:t>
            </a:r>
            <a:r>
              <a:rPr lang="en-US" sz="2600" dirty="0"/>
              <a:t>: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u="sng" dirty="0" err="1">
                <a:solidFill>
                  <a:schemeClr val="tx1"/>
                </a:solidFill>
              </a:rPr>
              <a:t>Pengajar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meyerahkan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bag. </a:t>
            </a:r>
            <a:r>
              <a:rPr lang="en-US" sz="2200" u="sng" dirty="0" err="1">
                <a:solidFill>
                  <a:schemeClr val="tx1"/>
                </a:solidFill>
              </a:rPr>
              <a:t>Adminstrasi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dicatat</a:t>
            </a:r>
            <a:r>
              <a:rPr lang="en-US" sz="2200" dirty="0">
                <a:solidFill>
                  <a:schemeClr val="tx1"/>
                </a:solidFill>
              </a:rPr>
              <a:t> / </a:t>
            </a:r>
            <a:r>
              <a:rPr lang="en-US" sz="2200" dirty="0" err="1">
                <a:solidFill>
                  <a:schemeClr val="tx1"/>
                </a:solidFill>
              </a:rPr>
              <a:t>diinput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setelah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terkumpul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mengakses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Berdasarkan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petugas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akhir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u="sng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Gambarkan</a:t>
            </a:r>
            <a:r>
              <a:rPr lang="en-US" sz="2600" dirty="0"/>
              <a:t> flow-map </a:t>
            </a:r>
            <a:r>
              <a:rPr lang="en-US" sz="2600" dirty="0" err="1"/>
              <a:t>prosedur</a:t>
            </a:r>
            <a:r>
              <a:rPr lang="en-US" sz="2600" dirty="0"/>
              <a:t> di </a:t>
            </a:r>
            <a:r>
              <a:rPr lang="en-US" sz="2600" dirty="0" err="1"/>
              <a:t>atas</a:t>
            </a:r>
            <a:r>
              <a:rPr lang="en-US" sz="26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entitas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Pengajar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Bag. </a:t>
            </a:r>
            <a:r>
              <a:rPr lang="en-US" sz="2200" dirty="0" err="1">
                <a:solidFill>
                  <a:schemeClr val="tx1"/>
                </a:solidFill>
              </a:rPr>
              <a:t>Administrasi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err="1"/>
              <a:t>Dokumen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File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7"/>
          <a:stretch>
            <a:fillRect/>
          </a:stretch>
        </p:blipFill>
        <p:spPr>
          <a:xfrm>
            <a:off x="1295400" y="533400"/>
            <a:ext cx="6342574" cy="6299642"/>
          </a:xfrm>
          <a:noFill/>
        </p:spPr>
      </p:pic>
    </p:spTree>
    <p:extLst>
      <p:ext uri="{BB962C8B-B14F-4D97-AF65-F5344CB8AC3E}">
        <p14:creationId xmlns:p14="http://schemas.microsoft.com/office/powerpoint/2010/main" val="22602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97" y="512762"/>
            <a:ext cx="5735503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0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flowmap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109728" indent="0">
              <a:buNone/>
            </a:pPr>
            <a:endParaRPr lang="en-US" dirty="0"/>
          </a:p>
          <a:p>
            <a:pPr marL="624078" indent="-514350">
              <a:buAutoNum type="arabicPeriod"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semester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menemui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student admission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semester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status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aktif</a:t>
            </a:r>
            <a:r>
              <a:rPr lang="en-US" dirty="0" smtClean="0"/>
              <a:t> “ 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/</a:t>
            </a:r>
            <a:r>
              <a:rPr lang="en-US" dirty="0" err="1" smtClean="0"/>
              <a:t>dipenuhi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646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1051</TotalTime>
  <Words>234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Analisa Sistem Informasi</vt:lpstr>
      <vt:lpstr>Alat bantu analisis Sistem SI (Flowmap)</vt:lpstr>
      <vt:lpstr>Membuat flow-map</vt:lpstr>
      <vt:lpstr>contoh</vt:lpstr>
      <vt:lpstr>Penyelesaian 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</dc:title>
  <dc:creator>Admin</dc:creator>
  <cp:lastModifiedBy>Windows User</cp:lastModifiedBy>
  <cp:revision>23</cp:revision>
  <dcterms:created xsi:type="dcterms:W3CDTF">2014-09-27T23:06:45Z</dcterms:created>
  <dcterms:modified xsi:type="dcterms:W3CDTF">2018-04-09T11:11:38Z</dcterms:modified>
</cp:coreProperties>
</file>