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p:cViewPr>
        <p:scale>
          <a:sx n="82" d="100"/>
          <a:sy n="82" d="100"/>
        </p:scale>
        <p:origin x="-252" y="19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3A650F-39F7-4F97-A7B6-6C11686013EB}" type="datetimeFigureOut">
              <a:rPr lang="en-US" smtClean="0"/>
              <a:t>3/13/2018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F3F16D-BA7D-4943-9D88-34F30F18C4C4}" type="slidenum">
              <a:rPr lang="en-US" smtClean="0"/>
              <a:t>‹#›</a:t>
            </a:fld>
            <a:endParaRPr lang="en-US"/>
          </a:p>
        </p:txBody>
      </p:sp>
    </p:spTree>
    <p:extLst>
      <p:ext uri="{BB962C8B-B14F-4D97-AF65-F5344CB8AC3E}">
        <p14:creationId xmlns:p14="http://schemas.microsoft.com/office/powerpoint/2010/main" val="3560313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26F74702-11CA-4D2E-95D4-5D3B1410AE4E}" type="datetime1">
              <a:rPr lang="en-GB" smtClean="0"/>
              <a:t>13/03/2018</a:t>
            </a:fld>
            <a:endParaRPr lang="en-GB"/>
          </a:p>
        </p:txBody>
      </p:sp>
      <p:sp>
        <p:nvSpPr>
          <p:cNvPr id="5" name="Footer Placeholder 4"/>
          <p:cNvSpPr>
            <a:spLocks noGrp="1"/>
          </p:cNvSpPr>
          <p:nvPr>
            <p:ph type="ftr" sz="quarter" idx="11"/>
          </p:nvPr>
        </p:nvSpPr>
        <p:spPr/>
        <p:txBody>
          <a:bodyPr/>
          <a:lstStyle/>
          <a:p>
            <a:r>
              <a:rPr lang="pl-PL" smtClean="0"/>
              <a:t>Materi Kewarganegaraan By Tatik Rohmawati, S.IP.,M.Si</a:t>
            </a:r>
            <a:endParaRPr lang="en-GB"/>
          </a:p>
        </p:txBody>
      </p:sp>
      <p:sp>
        <p:nvSpPr>
          <p:cNvPr id="6" name="Slide Number Placeholder 5"/>
          <p:cNvSpPr>
            <a:spLocks noGrp="1"/>
          </p:cNvSpPr>
          <p:nvPr>
            <p:ph type="sldNum" sz="quarter" idx="12"/>
          </p:nvPr>
        </p:nvSpPr>
        <p:spPr/>
        <p:txBody>
          <a:bodyPr/>
          <a:lstStyle/>
          <a:p>
            <a:fld id="{DB759B7B-54B9-4843-A5C9-250E4FD12B4B}"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1204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2FFF787-C876-4C69-86EE-556ACFD134DA}" type="datetime1">
              <a:rPr lang="en-GB" smtClean="0"/>
              <a:t>13/03/2018</a:t>
            </a:fld>
            <a:endParaRPr lang="en-GB"/>
          </a:p>
        </p:txBody>
      </p:sp>
      <p:sp>
        <p:nvSpPr>
          <p:cNvPr id="5" name="Footer Placeholder 4"/>
          <p:cNvSpPr>
            <a:spLocks noGrp="1"/>
          </p:cNvSpPr>
          <p:nvPr>
            <p:ph type="ftr" sz="quarter" idx="11"/>
          </p:nvPr>
        </p:nvSpPr>
        <p:spPr/>
        <p:txBody>
          <a:bodyPr/>
          <a:lstStyle/>
          <a:p>
            <a:r>
              <a:rPr lang="pl-PL" smtClean="0"/>
              <a:t>Materi Kewarganegaraan By Tatik Rohmawati, S.IP.,M.Si</a:t>
            </a:r>
            <a:endParaRPr lang="en-GB"/>
          </a:p>
        </p:txBody>
      </p:sp>
      <p:sp>
        <p:nvSpPr>
          <p:cNvPr id="6" name="Slide Number Placeholder 5"/>
          <p:cNvSpPr>
            <a:spLocks noGrp="1"/>
          </p:cNvSpPr>
          <p:nvPr>
            <p:ph type="sldNum" sz="quarter" idx="12"/>
          </p:nvPr>
        </p:nvSpPr>
        <p:spPr/>
        <p:txBody>
          <a:bodyPr/>
          <a:lstStyle/>
          <a:p>
            <a:fld id="{DB759B7B-54B9-4843-A5C9-250E4FD12B4B}" type="slidenum">
              <a:rPr lang="en-GB" smtClean="0"/>
              <a:t>‹#›</a:t>
            </a:fld>
            <a:endParaRPr lang="en-GB"/>
          </a:p>
        </p:txBody>
      </p:sp>
    </p:spTree>
    <p:extLst>
      <p:ext uri="{BB962C8B-B14F-4D97-AF65-F5344CB8AC3E}">
        <p14:creationId xmlns:p14="http://schemas.microsoft.com/office/powerpoint/2010/main" val="1274263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343DAFA-8660-47F4-9687-B8E811ACC68D}" type="datetime1">
              <a:rPr lang="en-GB" smtClean="0"/>
              <a:t>13/03/2018</a:t>
            </a:fld>
            <a:endParaRPr lang="en-GB"/>
          </a:p>
        </p:txBody>
      </p:sp>
      <p:sp>
        <p:nvSpPr>
          <p:cNvPr id="5" name="Footer Placeholder 4"/>
          <p:cNvSpPr>
            <a:spLocks noGrp="1"/>
          </p:cNvSpPr>
          <p:nvPr>
            <p:ph type="ftr" sz="quarter" idx="11"/>
          </p:nvPr>
        </p:nvSpPr>
        <p:spPr/>
        <p:txBody>
          <a:bodyPr/>
          <a:lstStyle/>
          <a:p>
            <a:r>
              <a:rPr lang="pl-PL" smtClean="0"/>
              <a:t>Materi Kewarganegaraan By Tatik Rohmawati, S.IP.,M.Si</a:t>
            </a:r>
            <a:endParaRPr lang="en-GB"/>
          </a:p>
        </p:txBody>
      </p:sp>
      <p:sp>
        <p:nvSpPr>
          <p:cNvPr id="6" name="Slide Number Placeholder 5"/>
          <p:cNvSpPr>
            <a:spLocks noGrp="1"/>
          </p:cNvSpPr>
          <p:nvPr>
            <p:ph type="sldNum" sz="quarter" idx="12"/>
          </p:nvPr>
        </p:nvSpPr>
        <p:spPr/>
        <p:txBody>
          <a:bodyPr/>
          <a:lstStyle/>
          <a:p>
            <a:fld id="{DB759B7B-54B9-4843-A5C9-250E4FD12B4B}" type="slidenum">
              <a:rPr lang="en-GB" smtClean="0"/>
              <a:t>‹#›</a:t>
            </a:fld>
            <a:endParaRPr lang="en-GB"/>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9042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23CF99-02EA-497A-A6C3-9A5065BF4093}" type="datetime1">
              <a:rPr lang="en-GB" smtClean="0"/>
              <a:t>13/03/2018</a:t>
            </a:fld>
            <a:endParaRPr lang="en-GB"/>
          </a:p>
        </p:txBody>
      </p:sp>
      <p:sp>
        <p:nvSpPr>
          <p:cNvPr id="5" name="Footer Placeholder 4"/>
          <p:cNvSpPr>
            <a:spLocks noGrp="1"/>
          </p:cNvSpPr>
          <p:nvPr>
            <p:ph type="ftr" sz="quarter" idx="11"/>
          </p:nvPr>
        </p:nvSpPr>
        <p:spPr/>
        <p:txBody>
          <a:bodyPr/>
          <a:lstStyle/>
          <a:p>
            <a:r>
              <a:rPr lang="pl-PL" smtClean="0"/>
              <a:t>Materi Kewarganegaraan By Tatik Rohmawati, S.IP.,M.Si</a:t>
            </a:r>
            <a:endParaRPr lang="en-GB"/>
          </a:p>
        </p:txBody>
      </p:sp>
      <p:sp>
        <p:nvSpPr>
          <p:cNvPr id="6" name="Slide Number Placeholder 5"/>
          <p:cNvSpPr>
            <a:spLocks noGrp="1"/>
          </p:cNvSpPr>
          <p:nvPr>
            <p:ph type="sldNum" sz="quarter" idx="12"/>
          </p:nvPr>
        </p:nvSpPr>
        <p:spPr/>
        <p:txBody>
          <a:bodyPr/>
          <a:lstStyle/>
          <a:p>
            <a:fld id="{DB759B7B-54B9-4843-A5C9-250E4FD12B4B}" type="slidenum">
              <a:rPr lang="en-GB" smtClean="0"/>
              <a:t>‹#›</a:t>
            </a:fld>
            <a:endParaRPr lang="en-GB"/>
          </a:p>
        </p:txBody>
      </p:sp>
    </p:spTree>
    <p:extLst>
      <p:ext uri="{BB962C8B-B14F-4D97-AF65-F5344CB8AC3E}">
        <p14:creationId xmlns:p14="http://schemas.microsoft.com/office/powerpoint/2010/main" val="3605448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B1A25F-D303-4DCA-AE84-684005E07436}" type="datetime1">
              <a:rPr lang="en-GB" smtClean="0"/>
              <a:t>13/03/2018</a:t>
            </a:fld>
            <a:endParaRPr lang="en-GB"/>
          </a:p>
        </p:txBody>
      </p:sp>
      <p:sp>
        <p:nvSpPr>
          <p:cNvPr id="5" name="Footer Placeholder 4"/>
          <p:cNvSpPr>
            <a:spLocks noGrp="1"/>
          </p:cNvSpPr>
          <p:nvPr>
            <p:ph type="ftr" sz="quarter" idx="11"/>
          </p:nvPr>
        </p:nvSpPr>
        <p:spPr/>
        <p:txBody>
          <a:bodyPr/>
          <a:lstStyle/>
          <a:p>
            <a:r>
              <a:rPr lang="pl-PL" smtClean="0"/>
              <a:t>Materi Kewarganegaraan By Tatik Rohmawati, S.IP.,M.Si</a:t>
            </a:r>
            <a:endParaRPr lang="en-GB"/>
          </a:p>
        </p:txBody>
      </p:sp>
      <p:sp>
        <p:nvSpPr>
          <p:cNvPr id="6" name="Slide Number Placeholder 5"/>
          <p:cNvSpPr>
            <a:spLocks noGrp="1"/>
          </p:cNvSpPr>
          <p:nvPr>
            <p:ph type="sldNum" sz="quarter" idx="12"/>
          </p:nvPr>
        </p:nvSpPr>
        <p:spPr/>
        <p:txBody>
          <a:bodyPr/>
          <a:lstStyle/>
          <a:p>
            <a:fld id="{DB759B7B-54B9-4843-A5C9-250E4FD12B4B}"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0100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D822810-ECBB-47B8-A047-D8289A911BF8}" type="datetime1">
              <a:rPr lang="en-GB" smtClean="0"/>
              <a:t>13/03/2018</a:t>
            </a:fld>
            <a:endParaRPr lang="en-GB"/>
          </a:p>
        </p:txBody>
      </p:sp>
      <p:sp>
        <p:nvSpPr>
          <p:cNvPr id="6" name="Footer Placeholder 5"/>
          <p:cNvSpPr>
            <a:spLocks noGrp="1"/>
          </p:cNvSpPr>
          <p:nvPr>
            <p:ph type="ftr" sz="quarter" idx="11"/>
          </p:nvPr>
        </p:nvSpPr>
        <p:spPr/>
        <p:txBody>
          <a:bodyPr/>
          <a:lstStyle/>
          <a:p>
            <a:r>
              <a:rPr lang="pl-PL" smtClean="0"/>
              <a:t>Materi Kewarganegaraan By Tatik Rohmawati, S.IP.,M.Si</a:t>
            </a:r>
            <a:endParaRPr lang="en-GB"/>
          </a:p>
        </p:txBody>
      </p:sp>
      <p:sp>
        <p:nvSpPr>
          <p:cNvPr id="7" name="Slide Number Placeholder 6"/>
          <p:cNvSpPr>
            <a:spLocks noGrp="1"/>
          </p:cNvSpPr>
          <p:nvPr>
            <p:ph type="sldNum" sz="quarter" idx="12"/>
          </p:nvPr>
        </p:nvSpPr>
        <p:spPr/>
        <p:txBody>
          <a:bodyPr/>
          <a:lstStyle/>
          <a:p>
            <a:fld id="{DB759B7B-54B9-4843-A5C9-250E4FD12B4B}" type="slidenum">
              <a:rPr lang="en-GB" smtClean="0"/>
              <a:t>‹#›</a:t>
            </a:fld>
            <a:endParaRPr lang="en-GB"/>
          </a:p>
        </p:txBody>
      </p:sp>
    </p:spTree>
    <p:extLst>
      <p:ext uri="{BB962C8B-B14F-4D97-AF65-F5344CB8AC3E}">
        <p14:creationId xmlns:p14="http://schemas.microsoft.com/office/powerpoint/2010/main" val="3758717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EC8C490-A39D-46EB-947C-2533F8467F3D}" type="datetime1">
              <a:rPr lang="en-GB" smtClean="0"/>
              <a:t>13/03/2018</a:t>
            </a:fld>
            <a:endParaRPr lang="en-GB"/>
          </a:p>
        </p:txBody>
      </p:sp>
      <p:sp>
        <p:nvSpPr>
          <p:cNvPr id="8" name="Footer Placeholder 7"/>
          <p:cNvSpPr>
            <a:spLocks noGrp="1"/>
          </p:cNvSpPr>
          <p:nvPr>
            <p:ph type="ftr" sz="quarter" idx="11"/>
          </p:nvPr>
        </p:nvSpPr>
        <p:spPr/>
        <p:txBody>
          <a:bodyPr/>
          <a:lstStyle/>
          <a:p>
            <a:r>
              <a:rPr lang="pl-PL" smtClean="0"/>
              <a:t>Materi Kewarganegaraan By Tatik Rohmawati, S.IP.,M.Si</a:t>
            </a:r>
            <a:endParaRPr lang="en-GB"/>
          </a:p>
        </p:txBody>
      </p:sp>
      <p:sp>
        <p:nvSpPr>
          <p:cNvPr id="9" name="Slide Number Placeholder 8"/>
          <p:cNvSpPr>
            <a:spLocks noGrp="1"/>
          </p:cNvSpPr>
          <p:nvPr>
            <p:ph type="sldNum" sz="quarter" idx="12"/>
          </p:nvPr>
        </p:nvSpPr>
        <p:spPr/>
        <p:txBody>
          <a:bodyPr/>
          <a:lstStyle/>
          <a:p>
            <a:fld id="{DB759B7B-54B9-4843-A5C9-250E4FD12B4B}" type="slidenum">
              <a:rPr lang="en-GB" smtClean="0"/>
              <a:t>‹#›</a:t>
            </a:fld>
            <a:endParaRPr lang="en-GB"/>
          </a:p>
        </p:txBody>
      </p:sp>
    </p:spTree>
    <p:extLst>
      <p:ext uri="{BB962C8B-B14F-4D97-AF65-F5344CB8AC3E}">
        <p14:creationId xmlns:p14="http://schemas.microsoft.com/office/powerpoint/2010/main" val="1183528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D33201A-C971-4C13-A101-84115B562A88}" type="datetime1">
              <a:rPr lang="en-GB" smtClean="0"/>
              <a:t>13/03/2018</a:t>
            </a:fld>
            <a:endParaRPr lang="en-GB"/>
          </a:p>
        </p:txBody>
      </p:sp>
      <p:sp>
        <p:nvSpPr>
          <p:cNvPr id="4" name="Footer Placeholder 3"/>
          <p:cNvSpPr>
            <a:spLocks noGrp="1"/>
          </p:cNvSpPr>
          <p:nvPr>
            <p:ph type="ftr" sz="quarter" idx="11"/>
          </p:nvPr>
        </p:nvSpPr>
        <p:spPr/>
        <p:txBody>
          <a:bodyPr/>
          <a:lstStyle/>
          <a:p>
            <a:r>
              <a:rPr lang="pl-PL" smtClean="0"/>
              <a:t>Materi Kewarganegaraan By Tatik Rohmawati, S.IP.,M.Si</a:t>
            </a:r>
            <a:endParaRPr lang="en-GB"/>
          </a:p>
        </p:txBody>
      </p:sp>
      <p:sp>
        <p:nvSpPr>
          <p:cNvPr id="5" name="Slide Number Placeholder 4"/>
          <p:cNvSpPr>
            <a:spLocks noGrp="1"/>
          </p:cNvSpPr>
          <p:nvPr>
            <p:ph type="sldNum" sz="quarter" idx="12"/>
          </p:nvPr>
        </p:nvSpPr>
        <p:spPr/>
        <p:txBody>
          <a:bodyPr/>
          <a:lstStyle/>
          <a:p>
            <a:fld id="{DB759B7B-54B9-4843-A5C9-250E4FD12B4B}" type="slidenum">
              <a:rPr lang="en-GB" smtClean="0"/>
              <a:t>‹#›</a:t>
            </a:fld>
            <a:endParaRPr lang="en-GB"/>
          </a:p>
        </p:txBody>
      </p:sp>
    </p:spTree>
    <p:extLst>
      <p:ext uri="{BB962C8B-B14F-4D97-AF65-F5344CB8AC3E}">
        <p14:creationId xmlns:p14="http://schemas.microsoft.com/office/powerpoint/2010/main" val="1818187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06ABBA-80AF-40C1-8106-F26B9C836FC7}" type="datetime1">
              <a:rPr lang="en-GB" smtClean="0"/>
              <a:t>13/03/2018</a:t>
            </a:fld>
            <a:endParaRPr lang="en-GB"/>
          </a:p>
        </p:txBody>
      </p:sp>
      <p:sp>
        <p:nvSpPr>
          <p:cNvPr id="3" name="Footer Placeholder 2"/>
          <p:cNvSpPr>
            <a:spLocks noGrp="1"/>
          </p:cNvSpPr>
          <p:nvPr>
            <p:ph type="ftr" sz="quarter" idx="11"/>
          </p:nvPr>
        </p:nvSpPr>
        <p:spPr/>
        <p:txBody>
          <a:bodyPr/>
          <a:lstStyle/>
          <a:p>
            <a:r>
              <a:rPr lang="pl-PL" smtClean="0"/>
              <a:t>Materi Kewarganegaraan By Tatik Rohmawati, S.IP.,M.Si</a:t>
            </a:r>
            <a:endParaRPr lang="en-GB"/>
          </a:p>
        </p:txBody>
      </p:sp>
      <p:sp>
        <p:nvSpPr>
          <p:cNvPr id="4" name="Slide Number Placeholder 3"/>
          <p:cNvSpPr>
            <a:spLocks noGrp="1"/>
          </p:cNvSpPr>
          <p:nvPr>
            <p:ph type="sldNum" sz="quarter" idx="12"/>
          </p:nvPr>
        </p:nvSpPr>
        <p:spPr/>
        <p:txBody>
          <a:bodyPr/>
          <a:lstStyle/>
          <a:p>
            <a:fld id="{DB759B7B-54B9-4843-A5C9-250E4FD12B4B}" type="slidenum">
              <a:rPr lang="en-GB" smtClean="0"/>
              <a:t>‹#›</a:t>
            </a:fld>
            <a:endParaRPr lang="en-GB"/>
          </a:p>
        </p:txBody>
      </p:sp>
    </p:spTree>
    <p:extLst>
      <p:ext uri="{BB962C8B-B14F-4D97-AF65-F5344CB8AC3E}">
        <p14:creationId xmlns:p14="http://schemas.microsoft.com/office/powerpoint/2010/main" val="2904445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EBCAD3-0DF0-497C-8E5F-95F660EAAC21}" type="datetime1">
              <a:rPr lang="en-GB" smtClean="0"/>
              <a:t>13/03/2018</a:t>
            </a:fld>
            <a:endParaRPr lang="en-GB"/>
          </a:p>
        </p:txBody>
      </p:sp>
      <p:sp>
        <p:nvSpPr>
          <p:cNvPr id="6" name="Footer Placeholder 5"/>
          <p:cNvSpPr>
            <a:spLocks noGrp="1"/>
          </p:cNvSpPr>
          <p:nvPr>
            <p:ph type="ftr" sz="quarter" idx="11"/>
          </p:nvPr>
        </p:nvSpPr>
        <p:spPr/>
        <p:txBody>
          <a:bodyPr/>
          <a:lstStyle/>
          <a:p>
            <a:r>
              <a:rPr lang="pl-PL" smtClean="0"/>
              <a:t>Materi Kewarganegaraan By Tatik Rohmawati, S.IP.,M.Si</a:t>
            </a:r>
            <a:endParaRPr lang="en-GB"/>
          </a:p>
        </p:txBody>
      </p:sp>
      <p:sp>
        <p:nvSpPr>
          <p:cNvPr id="7" name="Slide Number Placeholder 6"/>
          <p:cNvSpPr>
            <a:spLocks noGrp="1"/>
          </p:cNvSpPr>
          <p:nvPr>
            <p:ph type="sldNum" sz="quarter" idx="12"/>
          </p:nvPr>
        </p:nvSpPr>
        <p:spPr/>
        <p:txBody>
          <a:bodyPr/>
          <a:lstStyle/>
          <a:p>
            <a:fld id="{DB759B7B-54B9-4843-A5C9-250E4FD12B4B}" type="slidenum">
              <a:rPr lang="en-GB" smtClean="0"/>
              <a:t>‹#›</a:t>
            </a:fld>
            <a:endParaRPr lang="en-GB"/>
          </a:p>
        </p:txBody>
      </p:sp>
    </p:spTree>
    <p:extLst>
      <p:ext uri="{BB962C8B-B14F-4D97-AF65-F5344CB8AC3E}">
        <p14:creationId xmlns:p14="http://schemas.microsoft.com/office/powerpoint/2010/main" val="3716526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243D07-9132-485C-ADF7-99DE77B811F5}" type="datetime1">
              <a:rPr lang="en-GB" smtClean="0"/>
              <a:t>13/03/2018</a:t>
            </a:fld>
            <a:endParaRPr lang="en-GB"/>
          </a:p>
        </p:txBody>
      </p:sp>
      <p:sp>
        <p:nvSpPr>
          <p:cNvPr id="6" name="Footer Placeholder 5"/>
          <p:cNvSpPr>
            <a:spLocks noGrp="1"/>
          </p:cNvSpPr>
          <p:nvPr>
            <p:ph type="ftr" sz="quarter" idx="11"/>
          </p:nvPr>
        </p:nvSpPr>
        <p:spPr/>
        <p:txBody>
          <a:bodyPr/>
          <a:lstStyle/>
          <a:p>
            <a:r>
              <a:rPr lang="pl-PL" smtClean="0"/>
              <a:t>Materi Kewarganegaraan By Tatik Rohmawati, S.IP.,M.Si</a:t>
            </a:r>
            <a:endParaRPr lang="en-GB"/>
          </a:p>
        </p:txBody>
      </p:sp>
      <p:sp>
        <p:nvSpPr>
          <p:cNvPr id="7" name="Slide Number Placeholder 6"/>
          <p:cNvSpPr>
            <a:spLocks noGrp="1"/>
          </p:cNvSpPr>
          <p:nvPr>
            <p:ph type="sldNum" sz="quarter" idx="12"/>
          </p:nvPr>
        </p:nvSpPr>
        <p:spPr/>
        <p:txBody>
          <a:bodyPr/>
          <a:lstStyle/>
          <a:p>
            <a:fld id="{DB759B7B-54B9-4843-A5C9-250E4FD12B4B}"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2024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8DF511DE-3DE1-41F7-AA92-611D18F004E2}" type="datetime1">
              <a:rPr lang="en-GB" smtClean="0"/>
              <a:t>13/03/2018</a:t>
            </a:fld>
            <a:endParaRPr lang="en-GB"/>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r>
              <a:rPr lang="pl-PL" smtClean="0"/>
              <a:t>Materi Kewarganegaraan By Tatik Rohmawati, S.IP.,M.Si</a:t>
            </a:r>
            <a:endParaRPr lang="en-GB"/>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B759B7B-54B9-4843-A5C9-250E4FD12B4B}" type="slidenum">
              <a:rPr lang="en-GB" smtClean="0"/>
              <a:t>‹#›</a:t>
            </a:fld>
            <a:endParaRPr lang="en-GB"/>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99846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2806" y="4908621"/>
            <a:ext cx="7772400" cy="1463040"/>
          </a:xfrm>
        </p:spPr>
        <p:txBody>
          <a:bodyPr>
            <a:normAutofit/>
          </a:bodyPr>
          <a:lstStyle/>
          <a:p>
            <a:r>
              <a:rPr lang="it-IT" dirty="0" smtClean="0">
                <a:latin typeface="Times New Roman" panose="02020603050405020304" pitchFamily="18" charset="0"/>
                <a:cs typeface="Times New Roman" panose="02020603050405020304" pitchFamily="18" charset="0"/>
              </a:rPr>
              <a:t>HAK </a:t>
            </a:r>
            <a:r>
              <a:rPr lang="it-IT" dirty="0">
                <a:latin typeface="Times New Roman" panose="02020603050405020304" pitchFamily="18" charset="0"/>
                <a:cs typeface="Times New Roman" panose="02020603050405020304" pitchFamily="18" charset="0"/>
              </a:rPr>
              <a:t>ASASI </a:t>
            </a:r>
            <a:r>
              <a:rPr lang="it-IT" dirty="0" smtClean="0">
                <a:latin typeface="Times New Roman" panose="02020603050405020304" pitchFamily="18" charset="0"/>
                <a:cs typeface="Times New Roman" panose="02020603050405020304" pitchFamily="18" charset="0"/>
              </a:rPr>
              <a:t>MANUSIA</a:t>
            </a:r>
            <a:endParaRPr lang="en-GB" dirty="0">
              <a:latin typeface="Times New Roman" panose="02020603050405020304" pitchFamily="18" charset="0"/>
              <a:cs typeface="Times New Roman" panose="02020603050405020304" pitchFamily="18" charset="0"/>
            </a:endParaRPr>
          </a:p>
        </p:txBody>
      </p:sp>
      <p:sp>
        <p:nvSpPr>
          <p:cNvPr id="3" name="Date Placeholder 2"/>
          <p:cNvSpPr>
            <a:spLocks noGrp="1"/>
          </p:cNvSpPr>
          <p:nvPr>
            <p:ph type="dt" sz="half" idx="10"/>
          </p:nvPr>
        </p:nvSpPr>
        <p:spPr/>
        <p:txBody>
          <a:bodyPr/>
          <a:lstStyle/>
          <a:p>
            <a:fld id="{D8A58EF8-B7E4-496D-98B4-DA67D0BBD39A}" type="datetime1">
              <a:rPr lang="en-GB" smtClean="0"/>
              <a:t>13/03/2018</a:t>
            </a:fld>
            <a:endParaRPr lang="en-GB"/>
          </a:p>
        </p:txBody>
      </p:sp>
      <p:sp>
        <p:nvSpPr>
          <p:cNvPr id="4" name="Footer Placeholder 3"/>
          <p:cNvSpPr>
            <a:spLocks noGrp="1"/>
          </p:cNvSpPr>
          <p:nvPr>
            <p:ph type="ftr" sz="quarter" idx="11"/>
          </p:nvPr>
        </p:nvSpPr>
        <p:spPr/>
        <p:txBody>
          <a:bodyPr/>
          <a:lstStyle/>
          <a:p>
            <a:r>
              <a:rPr lang="pl-PL" smtClean="0"/>
              <a:t>Materi Kewarganegaraan By Tatik Rohmawati, S.IP.,M.Si</a:t>
            </a:r>
            <a:endParaRPr lang="en-GB"/>
          </a:p>
        </p:txBody>
      </p:sp>
      <p:sp>
        <p:nvSpPr>
          <p:cNvPr id="5" name="Slide Number Placeholder 4"/>
          <p:cNvSpPr>
            <a:spLocks noGrp="1"/>
          </p:cNvSpPr>
          <p:nvPr>
            <p:ph type="sldNum" sz="quarter" idx="12"/>
          </p:nvPr>
        </p:nvSpPr>
        <p:spPr/>
        <p:txBody>
          <a:bodyPr/>
          <a:lstStyle/>
          <a:p>
            <a:fld id="{DB759B7B-54B9-4843-A5C9-250E4FD12B4B}" type="slidenum">
              <a:rPr lang="en-GB" smtClean="0"/>
              <a:t>1</a:t>
            </a:fld>
            <a:endParaRPr lang="en-GB"/>
          </a:p>
        </p:txBody>
      </p:sp>
    </p:spTree>
    <p:extLst>
      <p:ext uri="{BB962C8B-B14F-4D97-AF65-F5344CB8AC3E}">
        <p14:creationId xmlns:p14="http://schemas.microsoft.com/office/powerpoint/2010/main" val="2428279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42000">
              <a:srgbClr val="3CB9E8"/>
            </a:gs>
            <a:gs pos="15000">
              <a:schemeClr val="accent1"/>
            </a:gs>
            <a:gs pos="74000">
              <a:schemeClr val="accent1">
                <a:lumMod val="45000"/>
                <a:lumOff val="55000"/>
              </a:schemeClr>
            </a:gs>
            <a:gs pos="83000">
              <a:schemeClr val="accent1">
                <a:lumMod val="45000"/>
                <a:lumOff val="55000"/>
              </a:schemeClr>
            </a:gs>
            <a:gs pos="89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703385" y="2967335"/>
            <a:ext cx="10621107" cy="830997"/>
          </a:xfrm>
          <a:prstGeom prst="rect">
            <a:avLst/>
          </a:prstGeom>
        </p:spPr>
        <p:txBody>
          <a:bodyPr wrap="square">
            <a:spAutoFit/>
          </a:bodyPr>
          <a:lstStyle/>
          <a:p>
            <a:r>
              <a:rPr lang="en-GB" sz="2400" dirty="0" err="1" smtClean="0">
                <a:solidFill>
                  <a:schemeClr val="bg1"/>
                </a:solidFill>
              </a:rPr>
              <a:t>Untuk</a:t>
            </a:r>
            <a:r>
              <a:rPr lang="en-GB" sz="2400" dirty="0" smtClean="0">
                <a:solidFill>
                  <a:schemeClr val="bg1"/>
                </a:solidFill>
              </a:rPr>
              <a:t> </a:t>
            </a:r>
            <a:r>
              <a:rPr lang="en-GB" sz="2400" dirty="0" err="1" smtClean="0">
                <a:solidFill>
                  <a:schemeClr val="bg1"/>
                </a:solidFill>
              </a:rPr>
              <a:t>itu</a:t>
            </a:r>
            <a:r>
              <a:rPr lang="en-GB" sz="2400" dirty="0" smtClean="0">
                <a:solidFill>
                  <a:schemeClr val="bg1"/>
                </a:solidFill>
              </a:rPr>
              <a:t> </a:t>
            </a:r>
            <a:r>
              <a:rPr lang="en-GB" sz="2400" dirty="0" err="1" smtClean="0">
                <a:solidFill>
                  <a:schemeClr val="bg1"/>
                </a:solidFill>
              </a:rPr>
              <a:t>penegakan</a:t>
            </a:r>
            <a:r>
              <a:rPr lang="en-GB" sz="2400" dirty="0" smtClean="0">
                <a:solidFill>
                  <a:schemeClr val="bg1"/>
                </a:solidFill>
              </a:rPr>
              <a:t> </a:t>
            </a:r>
            <a:r>
              <a:rPr lang="en-GB" sz="2400" dirty="0" err="1" smtClean="0">
                <a:solidFill>
                  <a:schemeClr val="bg1"/>
                </a:solidFill>
              </a:rPr>
              <a:t>hukum</a:t>
            </a:r>
            <a:r>
              <a:rPr lang="en-GB" sz="2400" dirty="0" smtClean="0">
                <a:solidFill>
                  <a:schemeClr val="bg1"/>
                </a:solidFill>
              </a:rPr>
              <a:t> </a:t>
            </a:r>
            <a:r>
              <a:rPr lang="en-GB" sz="2400" dirty="0" err="1" smtClean="0">
                <a:solidFill>
                  <a:schemeClr val="bg1"/>
                </a:solidFill>
              </a:rPr>
              <a:t>dan</a:t>
            </a:r>
            <a:r>
              <a:rPr lang="en-GB" sz="2400" dirty="0" smtClean="0">
                <a:solidFill>
                  <a:schemeClr val="bg1"/>
                </a:solidFill>
              </a:rPr>
              <a:t> </a:t>
            </a:r>
            <a:r>
              <a:rPr lang="en-GB" sz="2400" dirty="0" err="1" smtClean="0">
                <a:solidFill>
                  <a:schemeClr val="bg1"/>
                </a:solidFill>
              </a:rPr>
              <a:t>hak</a:t>
            </a:r>
            <a:r>
              <a:rPr lang="en-GB" sz="2400" dirty="0" smtClean="0">
                <a:solidFill>
                  <a:schemeClr val="bg1"/>
                </a:solidFill>
              </a:rPr>
              <a:t> </a:t>
            </a:r>
            <a:r>
              <a:rPr lang="en-GB" sz="2400" dirty="0" err="1" smtClean="0">
                <a:solidFill>
                  <a:schemeClr val="bg1"/>
                </a:solidFill>
              </a:rPr>
              <a:t>asasi</a:t>
            </a:r>
            <a:r>
              <a:rPr lang="en-GB" sz="2400" dirty="0" smtClean="0">
                <a:solidFill>
                  <a:schemeClr val="bg1"/>
                </a:solidFill>
              </a:rPr>
              <a:t> </a:t>
            </a:r>
            <a:r>
              <a:rPr lang="en-GB" sz="2400" dirty="0" err="1" smtClean="0">
                <a:solidFill>
                  <a:schemeClr val="bg1"/>
                </a:solidFill>
              </a:rPr>
              <a:t>manusia</a:t>
            </a:r>
            <a:r>
              <a:rPr lang="en-GB" sz="2400" dirty="0" smtClean="0">
                <a:solidFill>
                  <a:schemeClr val="bg1"/>
                </a:solidFill>
              </a:rPr>
              <a:t> </a:t>
            </a:r>
            <a:r>
              <a:rPr lang="en-GB" sz="2400" dirty="0" err="1" smtClean="0">
                <a:solidFill>
                  <a:schemeClr val="bg1"/>
                </a:solidFill>
              </a:rPr>
              <a:t>harus</a:t>
            </a:r>
            <a:r>
              <a:rPr lang="en-GB" sz="2400" dirty="0" smtClean="0">
                <a:solidFill>
                  <a:schemeClr val="bg1"/>
                </a:solidFill>
              </a:rPr>
              <a:t> </a:t>
            </a:r>
            <a:r>
              <a:rPr lang="en-GB" sz="2400" dirty="0" err="1" smtClean="0">
                <a:solidFill>
                  <a:schemeClr val="bg1"/>
                </a:solidFill>
              </a:rPr>
              <a:t>dilakukan</a:t>
            </a:r>
            <a:r>
              <a:rPr lang="en-GB" sz="2400" dirty="0" smtClean="0">
                <a:solidFill>
                  <a:schemeClr val="bg1"/>
                </a:solidFill>
              </a:rPr>
              <a:t> </a:t>
            </a:r>
            <a:r>
              <a:rPr lang="en-GB" sz="2400" dirty="0" err="1" smtClean="0">
                <a:solidFill>
                  <a:schemeClr val="bg1"/>
                </a:solidFill>
              </a:rPr>
              <a:t>secara</a:t>
            </a:r>
            <a:r>
              <a:rPr lang="en-GB" sz="2400" dirty="0" smtClean="0">
                <a:solidFill>
                  <a:schemeClr val="bg1"/>
                </a:solidFill>
              </a:rPr>
              <a:t> </a:t>
            </a:r>
            <a:r>
              <a:rPr lang="en-GB" sz="2400" dirty="0" err="1" smtClean="0">
                <a:solidFill>
                  <a:schemeClr val="bg1"/>
                </a:solidFill>
              </a:rPr>
              <a:t>tegas</a:t>
            </a:r>
            <a:r>
              <a:rPr lang="en-GB" sz="2400" dirty="0" smtClean="0">
                <a:solidFill>
                  <a:schemeClr val="bg1"/>
                </a:solidFill>
              </a:rPr>
              <a:t>, </a:t>
            </a:r>
            <a:r>
              <a:rPr lang="en-GB" sz="2400" dirty="0" err="1" smtClean="0">
                <a:solidFill>
                  <a:schemeClr val="bg1"/>
                </a:solidFill>
              </a:rPr>
              <a:t>tidak</a:t>
            </a:r>
            <a:r>
              <a:rPr lang="en-GB" sz="2400" dirty="0" smtClean="0">
                <a:solidFill>
                  <a:schemeClr val="bg1"/>
                </a:solidFill>
              </a:rPr>
              <a:t> </a:t>
            </a:r>
            <a:r>
              <a:rPr lang="en-GB" sz="2400" dirty="0" err="1" smtClean="0">
                <a:solidFill>
                  <a:schemeClr val="bg1"/>
                </a:solidFill>
              </a:rPr>
              <a:t>diskriminatif</a:t>
            </a:r>
            <a:r>
              <a:rPr lang="en-GB" sz="2400" dirty="0" smtClean="0">
                <a:solidFill>
                  <a:schemeClr val="bg1"/>
                </a:solidFill>
              </a:rPr>
              <a:t>, </a:t>
            </a:r>
            <a:r>
              <a:rPr lang="en-GB" sz="2400" dirty="0" err="1" smtClean="0">
                <a:solidFill>
                  <a:schemeClr val="bg1"/>
                </a:solidFill>
              </a:rPr>
              <a:t>serta</a:t>
            </a:r>
            <a:r>
              <a:rPr lang="en-GB" sz="2400" dirty="0" smtClean="0">
                <a:solidFill>
                  <a:schemeClr val="bg1"/>
                </a:solidFill>
              </a:rPr>
              <a:t> </a:t>
            </a:r>
            <a:r>
              <a:rPr lang="en-GB" sz="2400" dirty="0" err="1" smtClean="0">
                <a:solidFill>
                  <a:schemeClr val="bg1"/>
                </a:solidFill>
              </a:rPr>
              <a:t>konsisten</a:t>
            </a:r>
            <a:r>
              <a:rPr lang="en-GB" sz="2400" dirty="0" smtClean="0">
                <a:solidFill>
                  <a:schemeClr val="bg1"/>
                </a:solidFill>
              </a:rPr>
              <a:t>. </a:t>
            </a:r>
            <a:r>
              <a:rPr lang="en-GB" sz="2400" dirty="0" err="1" smtClean="0">
                <a:solidFill>
                  <a:schemeClr val="bg1"/>
                </a:solidFill>
              </a:rPr>
              <a:t>Kegiatan-kegiatan</a:t>
            </a:r>
            <a:r>
              <a:rPr lang="en-GB" sz="2400" dirty="0" smtClean="0">
                <a:solidFill>
                  <a:schemeClr val="bg1"/>
                </a:solidFill>
              </a:rPr>
              <a:t> </a:t>
            </a:r>
            <a:r>
              <a:rPr lang="en-GB" sz="2400" dirty="0" err="1" smtClean="0">
                <a:solidFill>
                  <a:schemeClr val="bg1"/>
                </a:solidFill>
              </a:rPr>
              <a:t>pokok</a:t>
            </a:r>
            <a:r>
              <a:rPr lang="en-GB" sz="2400" dirty="0" smtClean="0">
                <a:solidFill>
                  <a:schemeClr val="bg1"/>
                </a:solidFill>
              </a:rPr>
              <a:t> yang </a:t>
            </a:r>
            <a:r>
              <a:rPr lang="en-GB" sz="2400" dirty="0" err="1" smtClean="0">
                <a:solidFill>
                  <a:schemeClr val="bg1"/>
                </a:solidFill>
              </a:rPr>
              <a:t>dilakukan</a:t>
            </a:r>
            <a:r>
              <a:rPr lang="en-GB" sz="2400" dirty="0" smtClean="0">
                <a:solidFill>
                  <a:schemeClr val="bg1"/>
                </a:solidFill>
              </a:rPr>
              <a:t> </a:t>
            </a:r>
            <a:r>
              <a:rPr lang="en-GB" sz="2400" dirty="0" err="1" smtClean="0">
                <a:solidFill>
                  <a:schemeClr val="bg1"/>
                </a:solidFill>
              </a:rPr>
              <a:t>meliputi</a:t>
            </a:r>
            <a:r>
              <a:rPr lang="en-GB" sz="2400" dirty="0" smtClean="0">
                <a:solidFill>
                  <a:schemeClr val="bg1"/>
                </a:solidFill>
              </a:rPr>
              <a:t>: </a:t>
            </a:r>
            <a:endParaRPr lang="en-GB" sz="2400" dirty="0">
              <a:solidFill>
                <a:schemeClr val="bg1"/>
              </a:solidFill>
            </a:endParaRPr>
          </a:p>
        </p:txBody>
      </p:sp>
      <p:sp>
        <p:nvSpPr>
          <p:cNvPr id="3" name="Rectangle 2"/>
          <p:cNvSpPr/>
          <p:nvPr/>
        </p:nvSpPr>
        <p:spPr>
          <a:xfrm>
            <a:off x="0" y="209629"/>
            <a:ext cx="3838743" cy="369332"/>
          </a:xfrm>
          <a:prstGeom prst="rect">
            <a:avLst/>
          </a:prstGeom>
        </p:spPr>
        <p:txBody>
          <a:bodyPr wrap="none">
            <a:spAutoFit/>
          </a:bodyPr>
          <a:lstStyle/>
          <a:p>
            <a:r>
              <a:rPr lang="en-GB" b="1" dirty="0" smtClean="0">
                <a:solidFill>
                  <a:schemeClr val="bg1"/>
                </a:solidFill>
              </a:rPr>
              <a:t>Program </a:t>
            </a:r>
            <a:r>
              <a:rPr lang="en-GB" b="1" dirty="0" err="1" smtClean="0">
                <a:solidFill>
                  <a:schemeClr val="bg1"/>
                </a:solidFill>
              </a:rPr>
              <a:t>Penegakan</a:t>
            </a:r>
            <a:r>
              <a:rPr lang="en-GB" b="1" dirty="0" smtClean="0">
                <a:solidFill>
                  <a:schemeClr val="bg1"/>
                </a:solidFill>
              </a:rPr>
              <a:t> </a:t>
            </a:r>
            <a:r>
              <a:rPr lang="en-GB" b="1" dirty="0" err="1" smtClean="0">
                <a:solidFill>
                  <a:schemeClr val="bg1"/>
                </a:solidFill>
              </a:rPr>
              <a:t>Hukum</a:t>
            </a:r>
            <a:r>
              <a:rPr lang="en-GB" b="1" dirty="0" smtClean="0">
                <a:solidFill>
                  <a:schemeClr val="bg1"/>
                </a:solidFill>
              </a:rPr>
              <a:t> </a:t>
            </a:r>
            <a:r>
              <a:rPr lang="en-GB" b="1" dirty="0" err="1" smtClean="0">
                <a:solidFill>
                  <a:schemeClr val="bg1"/>
                </a:solidFill>
              </a:rPr>
              <a:t>dan</a:t>
            </a:r>
            <a:r>
              <a:rPr lang="en-GB" b="1" dirty="0" smtClean="0">
                <a:solidFill>
                  <a:schemeClr val="bg1"/>
                </a:solidFill>
              </a:rPr>
              <a:t> HAM</a:t>
            </a:r>
            <a:endParaRPr lang="en-GB" b="1" dirty="0">
              <a:solidFill>
                <a:schemeClr val="bg1"/>
              </a:solidFill>
            </a:endParaRPr>
          </a:p>
        </p:txBody>
      </p:sp>
      <p:sp>
        <p:nvSpPr>
          <p:cNvPr id="4" name="Date Placeholder 3"/>
          <p:cNvSpPr>
            <a:spLocks noGrp="1"/>
          </p:cNvSpPr>
          <p:nvPr>
            <p:ph type="dt" sz="half" idx="10"/>
          </p:nvPr>
        </p:nvSpPr>
        <p:spPr/>
        <p:txBody>
          <a:bodyPr/>
          <a:lstStyle/>
          <a:p>
            <a:fld id="{D58F232A-A0DE-45B8-BEE3-6342EB818DA6}" type="datetime1">
              <a:rPr lang="en-GB" smtClean="0"/>
              <a:t>13/03/2018</a:t>
            </a:fld>
            <a:endParaRPr lang="en-GB"/>
          </a:p>
        </p:txBody>
      </p:sp>
      <p:sp>
        <p:nvSpPr>
          <p:cNvPr id="5" name="Footer Placeholder 4"/>
          <p:cNvSpPr>
            <a:spLocks noGrp="1"/>
          </p:cNvSpPr>
          <p:nvPr>
            <p:ph type="ftr" sz="quarter" idx="11"/>
          </p:nvPr>
        </p:nvSpPr>
        <p:spPr/>
        <p:txBody>
          <a:bodyPr/>
          <a:lstStyle/>
          <a:p>
            <a:r>
              <a:rPr lang="pl-PL" smtClean="0"/>
              <a:t>Materi Kewarganegaraan By Tatik Rohmawati, S.IP.,M.Si</a:t>
            </a:r>
            <a:endParaRPr lang="en-GB"/>
          </a:p>
        </p:txBody>
      </p:sp>
      <p:sp>
        <p:nvSpPr>
          <p:cNvPr id="6" name="Slide Number Placeholder 5"/>
          <p:cNvSpPr>
            <a:spLocks noGrp="1"/>
          </p:cNvSpPr>
          <p:nvPr>
            <p:ph type="sldNum" sz="quarter" idx="12"/>
          </p:nvPr>
        </p:nvSpPr>
        <p:spPr/>
        <p:txBody>
          <a:bodyPr/>
          <a:lstStyle/>
          <a:p>
            <a:fld id="{DB759B7B-54B9-4843-A5C9-250E4FD12B4B}" type="slidenum">
              <a:rPr lang="en-GB" smtClean="0"/>
              <a:t>10</a:t>
            </a:fld>
            <a:endParaRPr lang="en-GB"/>
          </a:p>
        </p:txBody>
      </p:sp>
    </p:spTree>
    <p:extLst>
      <p:ext uri="{BB962C8B-B14F-4D97-AF65-F5344CB8AC3E}">
        <p14:creationId xmlns:p14="http://schemas.microsoft.com/office/powerpoint/2010/main" val="1513856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nip Diagonal Corner Rectangle 1"/>
          <p:cNvSpPr/>
          <p:nvPr/>
        </p:nvSpPr>
        <p:spPr>
          <a:xfrm>
            <a:off x="661182" y="1856935"/>
            <a:ext cx="10775852" cy="2827606"/>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a. </a:t>
            </a:r>
            <a:r>
              <a:rPr lang="en-GB" sz="2400" dirty="0" err="1" smtClean="0"/>
              <a:t>Partisipasi</a:t>
            </a:r>
            <a:r>
              <a:rPr lang="en-GB" sz="2400" dirty="0" smtClean="0"/>
              <a:t> </a:t>
            </a:r>
            <a:r>
              <a:rPr lang="en-GB" sz="2400" dirty="0" err="1" smtClean="0"/>
              <a:t>aktif</a:t>
            </a:r>
            <a:r>
              <a:rPr lang="en-GB" sz="2400" dirty="0" smtClean="0"/>
              <a:t> </a:t>
            </a:r>
            <a:r>
              <a:rPr lang="en-GB" sz="2400" dirty="0" err="1" smtClean="0"/>
              <a:t>daerah</a:t>
            </a:r>
            <a:r>
              <a:rPr lang="en-GB" sz="2400" dirty="0" smtClean="0"/>
              <a:t> </a:t>
            </a:r>
            <a:r>
              <a:rPr lang="en-GB" sz="2400" dirty="0" err="1" smtClean="0"/>
              <a:t>dalam</a:t>
            </a:r>
            <a:r>
              <a:rPr lang="en-GB" sz="2400" dirty="0" smtClean="0"/>
              <a:t> </a:t>
            </a:r>
            <a:r>
              <a:rPr lang="en-GB" sz="2400" dirty="0" err="1" smtClean="0"/>
              <a:t>penguatan</a:t>
            </a:r>
            <a:r>
              <a:rPr lang="en-GB" sz="2400" dirty="0" smtClean="0"/>
              <a:t> </a:t>
            </a:r>
            <a:r>
              <a:rPr lang="en-GB" sz="2400" dirty="0" err="1" smtClean="0"/>
              <a:t>upaya-upaya</a:t>
            </a:r>
            <a:r>
              <a:rPr lang="en-GB" sz="2400" dirty="0" smtClean="0"/>
              <a:t> </a:t>
            </a:r>
            <a:r>
              <a:rPr lang="en-GB" sz="2400" dirty="0" err="1" smtClean="0"/>
              <a:t>pemberantasan</a:t>
            </a:r>
            <a:r>
              <a:rPr lang="en-GB" sz="2400" dirty="0" smtClean="0"/>
              <a:t> </a:t>
            </a:r>
            <a:r>
              <a:rPr lang="en-GB" sz="2400" dirty="0" err="1" smtClean="0"/>
              <a:t>korupsi</a:t>
            </a:r>
            <a:r>
              <a:rPr lang="en-GB" sz="2400" dirty="0" smtClean="0"/>
              <a:t> </a:t>
            </a:r>
            <a:r>
              <a:rPr lang="en-GB" sz="2400" dirty="0" err="1" smtClean="0"/>
              <a:t>melalui</a:t>
            </a:r>
            <a:r>
              <a:rPr lang="en-GB" sz="2400" dirty="0" smtClean="0"/>
              <a:t> </a:t>
            </a:r>
            <a:r>
              <a:rPr lang="en-GB" sz="2400" dirty="0" err="1" smtClean="0"/>
              <a:t>pelaksanaan</a:t>
            </a:r>
            <a:r>
              <a:rPr lang="en-GB" sz="2400" dirty="0" smtClean="0"/>
              <a:t> </a:t>
            </a:r>
            <a:r>
              <a:rPr lang="en-GB" sz="2400" dirty="0" err="1" smtClean="0"/>
              <a:t>Rencana</a:t>
            </a:r>
            <a:r>
              <a:rPr lang="en-GB" sz="2400" dirty="0" smtClean="0"/>
              <a:t> </a:t>
            </a:r>
            <a:r>
              <a:rPr lang="en-GB" sz="2400" dirty="0" err="1" smtClean="0"/>
              <a:t>Aksi</a:t>
            </a:r>
            <a:r>
              <a:rPr lang="en-GB" sz="2400" dirty="0" smtClean="0"/>
              <a:t> </a:t>
            </a:r>
            <a:r>
              <a:rPr lang="en-GB" sz="2400" dirty="0" err="1" smtClean="0"/>
              <a:t>Nasional</a:t>
            </a:r>
            <a:r>
              <a:rPr lang="en-GB" sz="2400" dirty="0" smtClean="0"/>
              <a:t> </a:t>
            </a:r>
            <a:r>
              <a:rPr lang="en-GB" sz="2400" dirty="0" err="1" smtClean="0"/>
              <a:t>Pemberantasan</a:t>
            </a:r>
            <a:r>
              <a:rPr lang="en-GB" sz="2400" dirty="0" smtClean="0"/>
              <a:t> </a:t>
            </a:r>
            <a:r>
              <a:rPr lang="en-GB" sz="2400" dirty="0" err="1" smtClean="0"/>
              <a:t>Korupsi</a:t>
            </a:r>
            <a:r>
              <a:rPr lang="en-GB" sz="2400" dirty="0" smtClean="0"/>
              <a:t> 2004–2009; </a:t>
            </a:r>
            <a:r>
              <a:rPr lang="en-GB" sz="2400" dirty="0" err="1" smtClean="0"/>
              <a:t>Penguatan</a:t>
            </a:r>
            <a:r>
              <a:rPr lang="en-GB" sz="2400" dirty="0" smtClean="0"/>
              <a:t> </a:t>
            </a:r>
            <a:r>
              <a:rPr lang="en-GB" sz="2400" dirty="0" err="1" smtClean="0"/>
              <a:t>pelaksanaan</a:t>
            </a:r>
            <a:r>
              <a:rPr lang="en-GB" sz="2400" dirty="0" smtClean="0"/>
              <a:t> </a:t>
            </a:r>
            <a:r>
              <a:rPr lang="en-GB" sz="2400" dirty="0" err="1" smtClean="0"/>
              <a:t>Rencana</a:t>
            </a:r>
            <a:r>
              <a:rPr lang="en-GB" sz="2400" dirty="0" smtClean="0"/>
              <a:t> </a:t>
            </a:r>
            <a:r>
              <a:rPr lang="en-GB" sz="2400" dirty="0" err="1" smtClean="0"/>
              <a:t>Aksi</a:t>
            </a:r>
            <a:r>
              <a:rPr lang="en-GB" sz="2400" dirty="0" smtClean="0"/>
              <a:t> </a:t>
            </a:r>
            <a:r>
              <a:rPr lang="en-GB" sz="2400" dirty="0" err="1" smtClean="0"/>
              <a:t>Nasional</a:t>
            </a:r>
            <a:r>
              <a:rPr lang="en-GB" sz="2400" dirty="0" smtClean="0"/>
              <a:t> </a:t>
            </a:r>
            <a:r>
              <a:rPr lang="en-GB" sz="2400" dirty="0" err="1" smtClean="0"/>
              <a:t>Hak</a:t>
            </a:r>
            <a:r>
              <a:rPr lang="en-GB" sz="2400" dirty="0" smtClean="0"/>
              <a:t> </a:t>
            </a:r>
            <a:r>
              <a:rPr lang="en-GB" sz="2400" dirty="0" err="1" smtClean="0"/>
              <a:t>Asasi</a:t>
            </a:r>
            <a:r>
              <a:rPr lang="en-GB" sz="2400" dirty="0" smtClean="0"/>
              <a:t> </a:t>
            </a:r>
            <a:r>
              <a:rPr lang="en-GB" sz="2400" dirty="0" err="1" smtClean="0"/>
              <a:t>Manusia</a:t>
            </a:r>
            <a:r>
              <a:rPr lang="en-GB" sz="2400" dirty="0" smtClean="0"/>
              <a:t> 2004–2009; </a:t>
            </a:r>
            <a:r>
              <a:rPr lang="en-GB" sz="2400" dirty="0" err="1" smtClean="0"/>
              <a:t>Rencana</a:t>
            </a:r>
            <a:r>
              <a:rPr lang="en-GB" sz="2400" dirty="0" smtClean="0"/>
              <a:t> </a:t>
            </a:r>
            <a:r>
              <a:rPr lang="en-GB" sz="2400" dirty="0" err="1" smtClean="0"/>
              <a:t>Aksi</a:t>
            </a:r>
            <a:r>
              <a:rPr lang="en-GB" sz="2400" dirty="0" smtClean="0"/>
              <a:t> </a:t>
            </a:r>
            <a:r>
              <a:rPr lang="en-GB" sz="2400" dirty="0" err="1" smtClean="0"/>
              <a:t>Nasional</a:t>
            </a:r>
            <a:r>
              <a:rPr lang="en-GB" sz="2400" dirty="0" smtClean="0"/>
              <a:t> </a:t>
            </a:r>
            <a:r>
              <a:rPr lang="en-GB" sz="2400" dirty="0" err="1" smtClean="0"/>
              <a:t>Penghapusan</a:t>
            </a:r>
            <a:r>
              <a:rPr lang="en-GB" sz="2400" dirty="0" smtClean="0"/>
              <a:t> </a:t>
            </a:r>
            <a:r>
              <a:rPr lang="en-GB" sz="2400" dirty="0" err="1" smtClean="0"/>
              <a:t>Eksploitasi</a:t>
            </a:r>
            <a:r>
              <a:rPr lang="en-GB" sz="2400" dirty="0" smtClean="0"/>
              <a:t> </a:t>
            </a:r>
            <a:r>
              <a:rPr lang="en-GB" sz="2400" dirty="0" err="1" smtClean="0"/>
              <a:t>Seksual</a:t>
            </a:r>
            <a:r>
              <a:rPr lang="en-GB" sz="2400" dirty="0" smtClean="0"/>
              <a:t> </a:t>
            </a:r>
            <a:r>
              <a:rPr lang="en-GB" sz="2400" dirty="0" err="1" smtClean="0"/>
              <a:t>Komersial</a:t>
            </a:r>
            <a:r>
              <a:rPr lang="en-GB" sz="2400" dirty="0" smtClean="0"/>
              <a:t> </a:t>
            </a:r>
            <a:r>
              <a:rPr lang="en-GB" sz="2400" dirty="0" err="1" smtClean="0"/>
              <a:t>Anak</a:t>
            </a:r>
            <a:r>
              <a:rPr lang="en-GB" sz="2400" dirty="0" smtClean="0"/>
              <a:t>; </a:t>
            </a:r>
            <a:r>
              <a:rPr lang="en-GB" sz="2400" dirty="0" err="1" smtClean="0"/>
              <a:t>Rencana</a:t>
            </a:r>
            <a:r>
              <a:rPr lang="en-GB" sz="2400" dirty="0" smtClean="0"/>
              <a:t> </a:t>
            </a:r>
            <a:r>
              <a:rPr lang="en-GB" sz="2400" dirty="0" err="1" smtClean="0"/>
              <a:t>Aksi</a:t>
            </a:r>
            <a:r>
              <a:rPr lang="en-GB" sz="2400" dirty="0" smtClean="0"/>
              <a:t> </a:t>
            </a:r>
            <a:r>
              <a:rPr lang="en-GB" sz="2400" dirty="0" err="1" smtClean="0"/>
              <a:t>Nasional</a:t>
            </a:r>
            <a:r>
              <a:rPr lang="en-GB" sz="2400" dirty="0" smtClean="0"/>
              <a:t> </a:t>
            </a:r>
            <a:r>
              <a:rPr lang="en-GB" sz="2400" dirty="0" err="1" smtClean="0"/>
              <a:t>Penghapusan</a:t>
            </a:r>
            <a:r>
              <a:rPr lang="en-GB" sz="2400" dirty="0" smtClean="0"/>
              <a:t> </a:t>
            </a:r>
            <a:r>
              <a:rPr lang="en-GB" sz="2400" dirty="0" err="1" smtClean="0"/>
              <a:t>Bentuk-bentuk</a:t>
            </a:r>
            <a:r>
              <a:rPr lang="en-GB" sz="2400" dirty="0" smtClean="0"/>
              <a:t> </a:t>
            </a:r>
            <a:r>
              <a:rPr lang="en-GB" sz="2400" dirty="0" err="1" smtClean="0"/>
              <a:t>Pekerjaan</a:t>
            </a:r>
            <a:r>
              <a:rPr lang="en-GB" sz="2400" dirty="0" smtClean="0"/>
              <a:t> </a:t>
            </a:r>
            <a:r>
              <a:rPr lang="en-GB" sz="2400" dirty="0" err="1" smtClean="0"/>
              <a:t>Terburuk</a:t>
            </a:r>
            <a:r>
              <a:rPr lang="en-GB" sz="2400" dirty="0" smtClean="0"/>
              <a:t> </a:t>
            </a:r>
            <a:r>
              <a:rPr lang="en-GB" sz="2400" dirty="0" err="1" smtClean="0"/>
              <a:t>untuk</a:t>
            </a:r>
            <a:r>
              <a:rPr lang="en-GB" sz="2400" dirty="0" smtClean="0"/>
              <a:t> </a:t>
            </a:r>
            <a:r>
              <a:rPr lang="en-GB" sz="2400" dirty="0" err="1" smtClean="0"/>
              <a:t>Anak</a:t>
            </a:r>
            <a:r>
              <a:rPr lang="en-GB" sz="2400" dirty="0" smtClean="0"/>
              <a:t>; </a:t>
            </a:r>
            <a:r>
              <a:rPr lang="en-GB" sz="2400" dirty="0" err="1" smtClean="0"/>
              <a:t>dan</a:t>
            </a:r>
            <a:r>
              <a:rPr lang="en-GB" sz="2400" dirty="0" smtClean="0"/>
              <a:t> Program </a:t>
            </a:r>
            <a:r>
              <a:rPr lang="en-GB" sz="2400" dirty="0" err="1" smtClean="0"/>
              <a:t>Nasional</a:t>
            </a:r>
            <a:r>
              <a:rPr lang="en-GB" sz="2400" dirty="0" smtClean="0"/>
              <a:t> </a:t>
            </a:r>
            <a:r>
              <a:rPr lang="en-GB" sz="2400" dirty="0" err="1" smtClean="0"/>
              <a:t>Bagi</a:t>
            </a:r>
            <a:r>
              <a:rPr lang="en-GB" sz="2400" dirty="0" smtClean="0"/>
              <a:t> </a:t>
            </a:r>
            <a:r>
              <a:rPr lang="en-GB" sz="2400" dirty="0" err="1" smtClean="0"/>
              <a:t>Anak</a:t>
            </a:r>
            <a:r>
              <a:rPr lang="en-GB" sz="2400" dirty="0" smtClean="0"/>
              <a:t> Indonesia (PNBAI) 2015</a:t>
            </a:r>
            <a:endParaRPr lang="en-GB" sz="2400" dirty="0"/>
          </a:p>
        </p:txBody>
      </p:sp>
      <p:sp>
        <p:nvSpPr>
          <p:cNvPr id="3" name="Rectangle 2"/>
          <p:cNvSpPr/>
          <p:nvPr/>
        </p:nvSpPr>
        <p:spPr>
          <a:xfrm>
            <a:off x="0" y="209629"/>
            <a:ext cx="3838743" cy="369332"/>
          </a:xfrm>
          <a:prstGeom prst="rect">
            <a:avLst/>
          </a:prstGeom>
        </p:spPr>
        <p:txBody>
          <a:bodyPr wrap="none">
            <a:spAutoFit/>
          </a:bodyPr>
          <a:lstStyle/>
          <a:p>
            <a:r>
              <a:rPr lang="en-GB" b="1" dirty="0" smtClean="0">
                <a:solidFill>
                  <a:schemeClr val="accent1"/>
                </a:solidFill>
              </a:rPr>
              <a:t>Program </a:t>
            </a:r>
            <a:r>
              <a:rPr lang="en-GB" b="1" dirty="0" err="1" smtClean="0">
                <a:solidFill>
                  <a:schemeClr val="accent1"/>
                </a:solidFill>
              </a:rPr>
              <a:t>Penegakan</a:t>
            </a:r>
            <a:r>
              <a:rPr lang="en-GB" b="1" dirty="0" smtClean="0">
                <a:solidFill>
                  <a:schemeClr val="accent1"/>
                </a:solidFill>
              </a:rPr>
              <a:t> </a:t>
            </a:r>
            <a:r>
              <a:rPr lang="en-GB" b="1" dirty="0" err="1" smtClean="0">
                <a:solidFill>
                  <a:schemeClr val="accent1"/>
                </a:solidFill>
              </a:rPr>
              <a:t>Hukum</a:t>
            </a:r>
            <a:r>
              <a:rPr lang="en-GB" b="1" dirty="0" smtClean="0">
                <a:solidFill>
                  <a:schemeClr val="accent1"/>
                </a:solidFill>
              </a:rPr>
              <a:t> </a:t>
            </a:r>
            <a:r>
              <a:rPr lang="en-GB" b="1" dirty="0" err="1" smtClean="0">
                <a:solidFill>
                  <a:schemeClr val="accent1"/>
                </a:solidFill>
              </a:rPr>
              <a:t>dan</a:t>
            </a:r>
            <a:r>
              <a:rPr lang="en-GB" b="1" dirty="0" smtClean="0">
                <a:solidFill>
                  <a:schemeClr val="accent1"/>
                </a:solidFill>
              </a:rPr>
              <a:t> HAM</a:t>
            </a:r>
            <a:endParaRPr lang="en-GB" b="1" dirty="0">
              <a:solidFill>
                <a:schemeClr val="accent1"/>
              </a:solidFill>
            </a:endParaRPr>
          </a:p>
        </p:txBody>
      </p:sp>
      <p:sp>
        <p:nvSpPr>
          <p:cNvPr id="4" name="Date Placeholder 3"/>
          <p:cNvSpPr>
            <a:spLocks noGrp="1"/>
          </p:cNvSpPr>
          <p:nvPr>
            <p:ph type="dt" sz="half" idx="10"/>
          </p:nvPr>
        </p:nvSpPr>
        <p:spPr/>
        <p:txBody>
          <a:bodyPr/>
          <a:lstStyle/>
          <a:p>
            <a:fld id="{9750A2A0-D665-4574-B4D6-7A8DDE145C8E}" type="datetime1">
              <a:rPr lang="en-GB" smtClean="0"/>
              <a:t>13/03/2018</a:t>
            </a:fld>
            <a:endParaRPr lang="en-GB"/>
          </a:p>
        </p:txBody>
      </p:sp>
      <p:sp>
        <p:nvSpPr>
          <p:cNvPr id="5" name="Footer Placeholder 4"/>
          <p:cNvSpPr>
            <a:spLocks noGrp="1"/>
          </p:cNvSpPr>
          <p:nvPr>
            <p:ph type="ftr" sz="quarter" idx="11"/>
          </p:nvPr>
        </p:nvSpPr>
        <p:spPr/>
        <p:txBody>
          <a:bodyPr/>
          <a:lstStyle/>
          <a:p>
            <a:r>
              <a:rPr lang="pl-PL" smtClean="0"/>
              <a:t>Materi Kewarganegaraan By Tatik Rohmawati, S.IP.,M.Si</a:t>
            </a:r>
            <a:endParaRPr lang="en-GB"/>
          </a:p>
        </p:txBody>
      </p:sp>
      <p:sp>
        <p:nvSpPr>
          <p:cNvPr id="6" name="Slide Number Placeholder 5"/>
          <p:cNvSpPr>
            <a:spLocks noGrp="1"/>
          </p:cNvSpPr>
          <p:nvPr>
            <p:ph type="sldNum" sz="quarter" idx="12"/>
          </p:nvPr>
        </p:nvSpPr>
        <p:spPr/>
        <p:txBody>
          <a:bodyPr/>
          <a:lstStyle/>
          <a:p>
            <a:fld id="{DB759B7B-54B9-4843-A5C9-250E4FD12B4B}" type="slidenum">
              <a:rPr lang="en-GB" smtClean="0"/>
              <a:t>11</a:t>
            </a:fld>
            <a:endParaRPr lang="en-GB"/>
          </a:p>
        </p:txBody>
      </p:sp>
    </p:spTree>
    <p:extLst>
      <p:ext uri="{BB962C8B-B14F-4D97-AF65-F5344CB8AC3E}">
        <p14:creationId xmlns:p14="http://schemas.microsoft.com/office/powerpoint/2010/main" val="2299380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circle(in)">
                                      <p:cBhvr>
                                        <p:cTn id="12"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4094"/>
            <a:ext cx="3838743" cy="369332"/>
          </a:xfrm>
          <a:prstGeom prst="rect">
            <a:avLst/>
          </a:prstGeom>
        </p:spPr>
        <p:txBody>
          <a:bodyPr wrap="none">
            <a:spAutoFit/>
          </a:bodyPr>
          <a:lstStyle/>
          <a:p>
            <a:r>
              <a:rPr lang="en-GB" b="1" dirty="0" smtClean="0">
                <a:solidFill>
                  <a:schemeClr val="accent1"/>
                </a:solidFill>
              </a:rPr>
              <a:t>Program </a:t>
            </a:r>
            <a:r>
              <a:rPr lang="en-GB" b="1" dirty="0" err="1" smtClean="0">
                <a:solidFill>
                  <a:schemeClr val="accent1"/>
                </a:solidFill>
              </a:rPr>
              <a:t>Penegakan</a:t>
            </a:r>
            <a:r>
              <a:rPr lang="en-GB" b="1" dirty="0" smtClean="0">
                <a:solidFill>
                  <a:schemeClr val="accent1"/>
                </a:solidFill>
              </a:rPr>
              <a:t> </a:t>
            </a:r>
            <a:r>
              <a:rPr lang="en-GB" b="1" dirty="0" err="1" smtClean="0">
                <a:solidFill>
                  <a:schemeClr val="accent1"/>
                </a:solidFill>
              </a:rPr>
              <a:t>Hukum</a:t>
            </a:r>
            <a:r>
              <a:rPr lang="en-GB" b="1" dirty="0" smtClean="0">
                <a:solidFill>
                  <a:schemeClr val="accent1"/>
                </a:solidFill>
              </a:rPr>
              <a:t> </a:t>
            </a:r>
            <a:r>
              <a:rPr lang="en-GB" b="1" dirty="0" err="1" smtClean="0">
                <a:solidFill>
                  <a:schemeClr val="accent1"/>
                </a:solidFill>
              </a:rPr>
              <a:t>dan</a:t>
            </a:r>
            <a:r>
              <a:rPr lang="en-GB" b="1" dirty="0" smtClean="0">
                <a:solidFill>
                  <a:schemeClr val="accent1"/>
                </a:solidFill>
              </a:rPr>
              <a:t> HAM</a:t>
            </a:r>
            <a:endParaRPr lang="en-GB" b="1" dirty="0">
              <a:solidFill>
                <a:schemeClr val="accent1"/>
              </a:solidFill>
            </a:endParaRPr>
          </a:p>
        </p:txBody>
      </p:sp>
      <p:sp>
        <p:nvSpPr>
          <p:cNvPr id="3" name="Snip Diagonal Corner Rectangle 2"/>
          <p:cNvSpPr/>
          <p:nvPr/>
        </p:nvSpPr>
        <p:spPr>
          <a:xfrm>
            <a:off x="661182" y="1856935"/>
            <a:ext cx="10775852" cy="2827606"/>
          </a:xfrm>
          <a:prstGeom prst="snip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b. </a:t>
            </a:r>
            <a:r>
              <a:rPr lang="en-GB" sz="2400" dirty="0" err="1" smtClean="0"/>
              <a:t>Dukungan</a:t>
            </a:r>
            <a:r>
              <a:rPr lang="en-GB" sz="2400" dirty="0" smtClean="0"/>
              <a:t> </a:t>
            </a:r>
            <a:r>
              <a:rPr lang="en-GB" sz="2400" dirty="0" err="1" smtClean="0"/>
              <a:t>aktif</a:t>
            </a:r>
            <a:r>
              <a:rPr lang="en-GB" sz="2400" dirty="0" smtClean="0"/>
              <a:t> </a:t>
            </a:r>
            <a:r>
              <a:rPr lang="en-GB" sz="2400" dirty="0" err="1" smtClean="0"/>
              <a:t>daerah</a:t>
            </a:r>
            <a:r>
              <a:rPr lang="en-GB" sz="2400" dirty="0" smtClean="0"/>
              <a:t> </a:t>
            </a:r>
            <a:r>
              <a:rPr lang="en-GB" sz="2400" dirty="0" err="1" smtClean="0"/>
              <a:t>dalam</a:t>
            </a:r>
            <a:r>
              <a:rPr lang="en-GB" sz="2400" dirty="0" smtClean="0"/>
              <a:t> </a:t>
            </a:r>
            <a:r>
              <a:rPr lang="en-GB" sz="2400" dirty="0" err="1" smtClean="0"/>
              <a:t>Pelaksanaan</a:t>
            </a:r>
            <a:r>
              <a:rPr lang="en-GB" sz="2400" dirty="0" smtClean="0"/>
              <a:t> </a:t>
            </a:r>
            <a:r>
              <a:rPr lang="en-GB" sz="2400" dirty="0" err="1" smtClean="0"/>
              <a:t>Rencana</a:t>
            </a:r>
            <a:r>
              <a:rPr lang="en-GB" sz="2400" dirty="0" smtClean="0"/>
              <a:t> </a:t>
            </a:r>
            <a:r>
              <a:rPr lang="en-GB" sz="2400" dirty="0" err="1" smtClean="0"/>
              <a:t>Aksi</a:t>
            </a:r>
            <a:r>
              <a:rPr lang="en-GB" sz="2400" dirty="0" smtClean="0"/>
              <a:t> </a:t>
            </a:r>
            <a:r>
              <a:rPr lang="en-GB" sz="2400" dirty="0" err="1" smtClean="0"/>
              <a:t>Nasional</a:t>
            </a:r>
            <a:r>
              <a:rPr lang="en-GB" sz="2400" dirty="0" smtClean="0"/>
              <a:t> </a:t>
            </a:r>
            <a:r>
              <a:rPr lang="en-GB" sz="2400" dirty="0" err="1" smtClean="0"/>
              <a:t>Hak</a:t>
            </a:r>
            <a:r>
              <a:rPr lang="en-GB" sz="2400" dirty="0" smtClean="0"/>
              <a:t> </a:t>
            </a:r>
            <a:r>
              <a:rPr lang="en-GB" sz="2400" dirty="0" err="1" smtClean="0"/>
              <a:t>Asasi</a:t>
            </a:r>
            <a:r>
              <a:rPr lang="en-GB" sz="2400" dirty="0" smtClean="0"/>
              <a:t> </a:t>
            </a:r>
            <a:r>
              <a:rPr lang="en-GB" sz="2400" dirty="0" err="1" smtClean="0"/>
              <a:t>Manusia</a:t>
            </a:r>
            <a:r>
              <a:rPr lang="en-GB" sz="2400" dirty="0" smtClean="0"/>
              <a:t> (RANHAM) 2004–2009 </a:t>
            </a:r>
            <a:r>
              <a:rPr lang="en-GB" sz="2400" dirty="0" err="1" smtClean="0"/>
              <a:t>sebagai</a:t>
            </a:r>
            <a:r>
              <a:rPr lang="en-GB" sz="2400" dirty="0" smtClean="0"/>
              <a:t> </a:t>
            </a:r>
            <a:r>
              <a:rPr lang="en-GB" sz="2400" dirty="0" err="1" smtClean="0"/>
              <a:t>gerakan</a:t>
            </a:r>
            <a:r>
              <a:rPr lang="en-GB" sz="2400" dirty="0" smtClean="0"/>
              <a:t> </a:t>
            </a:r>
            <a:r>
              <a:rPr lang="en-GB" sz="2400" dirty="0" err="1" smtClean="0"/>
              <a:t>nasional</a:t>
            </a:r>
            <a:r>
              <a:rPr lang="en-GB" sz="2400" dirty="0" smtClean="0"/>
              <a:t>.</a:t>
            </a:r>
            <a:endParaRPr lang="en-GB" sz="2400" dirty="0"/>
          </a:p>
        </p:txBody>
      </p:sp>
      <p:sp>
        <p:nvSpPr>
          <p:cNvPr id="4" name="Date Placeholder 3"/>
          <p:cNvSpPr>
            <a:spLocks noGrp="1"/>
          </p:cNvSpPr>
          <p:nvPr>
            <p:ph type="dt" sz="half" idx="10"/>
          </p:nvPr>
        </p:nvSpPr>
        <p:spPr/>
        <p:txBody>
          <a:bodyPr/>
          <a:lstStyle/>
          <a:p>
            <a:fld id="{D02B181F-3E06-4274-8430-E6834110C241}" type="datetime1">
              <a:rPr lang="en-GB" smtClean="0"/>
              <a:t>13/03/2018</a:t>
            </a:fld>
            <a:endParaRPr lang="en-GB"/>
          </a:p>
        </p:txBody>
      </p:sp>
      <p:sp>
        <p:nvSpPr>
          <p:cNvPr id="5" name="Footer Placeholder 4"/>
          <p:cNvSpPr>
            <a:spLocks noGrp="1"/>
          </p:cNvSpPr>
          <p:nvPr>
            <p:ph type="ftr" sz="quarter" idx="11"/>
          </p:nvPr>
        </p:nvSpPr>
        <p:spPr/>
        <p:txBody>
          <a:bodyPr/>
          <a:lstStyle/>
          <a:p>
            <a:r>
              <a:rPr lang="pl-PL" smtClean="0"/>
              <a:t>Materi Kewarganegaraan By Tatik Rohmawati, S.IP.,M.Si</a:t>
            </a:r>
            <a:endParaRPr lang="en-GB"/>
          </a:p>
        </p:txBody>
      </p:sp>
      <p:sp>
        <p:nvSpPr>
          <p:cNvPr id="6" name="Slide Number Placeholder 5"/>
          <p:cNvSpPr>
            <a:spLocks noGrp="1"/>
          </p:cNvSpPr>
          <p:nvPr>
            <p:ph type="sldNum" sz="quarter" idx="12"/>
          </p:nvPr>
        </p:nvSpPr>
        <p:spPr/>
        <p:txBody>
          <a:bodyPr/>
          <a:lstStyle/>
          <a:p>
            <a:fld id="{DB759B7B-54B9-4843-A5C9-250E4FD12B4B}" type="slidenum">
              <a:rPr lang="en-GB" smtClean="0"/>
              <a:t>12</a:t>
            </a:fld>
            <a:endParaRPr lang="en-GB"/>
          </a:p>
        </p:txBody>
      </p:sp>
    </p:spTree>
    <p:extLst>
      <p:ext uri="{BB962C8B-B14F-4D97-AF65-F5344CB8AC3E}">
        <p14:creationId xmlns:p14="http://schemas.microsoft.com/office/powerpoint/2010/main" val="3806389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18295" y="366601"/>
            <a:ext cx="5539337" cy="523220"/>
          </a:xfrm>
          <a:prstGeom prst="rect">
            <a:avLst/>
          </a:prstGeom>
        </p:spPr>
        <p:txBody>
          <a:bodyPr wrap="none">
            <a:spAutoFit/>
          </a:bodyPr>
          <a:lstStyle/>
          <a:p>
            <a:r>
              <a:rPr lang="it-IT" sz="2800" dirty="0" smtClean="0">
                <a:solidFill>
                  <a:schemeClr val="accent1"/>
                </a:solidFill>
              </a:rPr>
              <a:t>Kasus Pelanggaran HAM di Indonesia</a:t>
            </a:r>
            <a:endParaRPr lang="en-GB" sz="2800" dirty="0">
              <a:solidFill>
                <a:schemeClr val="accent1"/>
              </a:solidFill>
            </a:endParaRPr>
          </a:p>
        </p:txBody>
      </p:sp>
      <p:sp>
        <p:nvSpPr>
          <p:cNvPr id="3" name="Rectangle 2"/>
          <p:cNvSpPr/>
          <p:nvPr/>
        </p:nvSpPr>
        <p:spPr>
          <a:xfrm>
            <a:off x="2400887" y="1454557"/>
            <a:ext cx="7652792" cy="3046988"/>
          </a:xfrm>
          <a:prstGeom prst="rect">
            <a:avLst/>
          </a:prstGeom>
        </p:spPr>
        <p:txBody>
          <a:bodyPr wrap="square">
            <a:spAutoFit/>
          </a:bodyPr>
          <a:lstStyle/>
          <a:p>
            <a:pPr marL="457200" indent="-457200">
              <a:buAutoNum type="arabicPeriod"/>
            </a:pPr>
            <a:r>
              <a:rPr lang="en-GB" sz="2400" dirty="0" err="1" smtClean="0">
                <a:solidFill>
                  <a:schemeClr val="accent1"/>
                </a:solidFill>
              </a:rPr>
              <a:t>Pelanggaran</a:t>
            </a:r>
            <a:r>
              <a:rPr lang="en-GB" sz="2400" dirty="0" smtClean="0">
                <a:solidFill>
                  <a:schemeClr val="accent1"/>
                </a:solidFill>
              </a:rPr>
              <a:t> HAM </a:t>
            </a:r>
            <a:r>
              <a:rPr lang="en-GB" sz="2400" dirty="0" err="1" smtClean="0">
                <a:solidFill>
                  <a:schemeClr val="accent1"/>
                </a:solidFill>
              </a:rPr>
              <a:t>oleh</a:t>
            </a:r>
            <a:r>
              <a:rPr lang="en-GB" sz="2400" dirty="0" smtClean="0">
                <a:solidFill>
                  <a:schemeClr val="accent1"/>
                </a:solidFill>
              </a:rPr>
              <a:t> TNI</a:t>
            </a:r>
          </a:p>
          <a:p>
            <a:pPr marL="457200" indent="-457200">
              <a:buAutoNum type="arabicPeriod"/>
            </a:pPr>
            <a:r>
              <a:rPr lang="en-GB" sz="2400" dirty="0" err="1" smtClean="0">
                <a:solidFill>
                  <a:schemeClr val="accent1"/>
                </a:solidFill>
              </a:rPr>
              <a:t>Kasus</a:t>
            </a:r>
            <a:r>
              <a:rPr lang="en-GB" sz="2400" dirty="0" smtClean="0">
                <a:solidFill>
                  <a:schemeClr val="accent1"/>
                </a:solidFill>
              </a:rPr>
              <a:t> </a:t>
            </a:r>
            <a:r>
              <a:rPr lang="en-GB" sz="2400" dirty="0" err="1" smtClean="0">
                <a:solidFill>
                  <a:schemeClr val="accent1"/>
                </a:solidFill>
              </a:rPr>
              <a:t>Pelanggaran</a:t>
            </a:r>
            <a:r>
              <a:rPr lang="en-GB" sz="2400" dirty="0" smtClean="0">
                <a:solidFill>
                  <a:schemeClr val="accent1"/>
                </a:solidFill>
              </a:rPr>
              <a:t> HAM yang </a:t>
            </a:r>
            <a:r>
              <a:rPr lang="en-GB" sz="2400" dirty="0" err="1" smtClean="0">
                <a:solidFill>
                  <a:schemeClr val="accent1"/>
                </a:solidFill>
              </a:rPr>
              <a:t>terjadi</a:t>
            </a:r>
            <a:r>
              <a:rPr lang="en-GB" sz="2400" dirty="0" smtClean="0">
                <a:solidFill>
                  <a:schemeClr val="accent1"/>
                </a:solidFill>
              </a:rPr>
              <a:t> di Maluku</a:t>
            </a:r>
          </a:p>
          <a:p>
            <a:pPr marL="457200" indent="-457200">
              <a:buAutoNum type="arabicPeriod"/>
            </a:pPr>
            <a:r>
              <a:rPr lang="pt-BR" sz="2400" dirty="0" smtClean="0">
                <a:solidFill>
                  <a:schemeClr val="accent1"/>
                </a:solidFill>
              </a:rPr>
              <a:t>Pelanggaran HAM atas nama agama.</a:t>
            </a:r>
          </a:p>
          <a:p>
            <a:pPr marL="457200" indent="-457200">
              <a:buAutoNum type="arabicPeriod"/>
            </a:pPr>
            <a:r>
              <a:rPr lang="sv-SE" sz="2400" dirty="0" smtClean="0">
                <a:solidFill>
                  <a:schemeClr val="accent1"/>
                </a:solidFill>
              </a:rPr>
              <a:t>Pelanggaran HAM oleh mantan gubernur TIM-TIM.</a:t>
            </a:r>
            <a:endParaRPr lang="en-GB" sz="2400" dirty="0" smtClean="0">
              <a:solidFill>
                <a:schemeClr val="accent1"/>
              </a:solidFill>
            </a:endParaRPr>
          </a:p>
          <a:p>
            <a:pPr marL="457200" indent="-457200">
              <a:buAutoNum type="arabicPeriod"/>
            </a:pPr>
            <a:r>
              <a:rPr lang="en-GB" sz="2400" dirty="0" err="1" smtClean="0">
                <a:solidFill>
                  <a:schemeClr val="accent1"/>
                </a:solidFill>
              </a:rPr>
              <a:t>Kontroversi</a:t>
            </a:r>
            <a:r>
              <a:rPr lang="en-GB" sz="2400" dirty="0" smtClean="0">
                <a:solidFill>
                  <a:schemeClr val="accent1"/>
                </a:solidFill>
              </a:rPr>
              <a:t> G30S.</a:t>
            </a:r>
          </a:p>
          <a:p>
            <a:pPr marL="457200" indent="-457200">
              <a:buAutoNum type="arabicPeriod"/>
            </a:pPr>
            <a:r>
              <a:rPr lang="en-GB" sz="2400" dirty="0" err="1" smtClean="0">
                <a:solidFill>
                  <a:schemeClr val="accent1"/>
                </a:solidFill>
              </a:rPr>
              <a:t>Kasus</a:t>
            </a:r>
            <a:r>
              <a:rPr lang="en-GB" sz="2400" dirty="0" smtClean="0">
                <a:solidFill>
                  <a:schemeClr val="accent1"/>
                </a:solidFill>
              </a:rPr>
              <a:t> </a:t>
            </a:r>
            <a:r>
              <a:rPr lang="en-GB" sz="2400" dirty="0" err="1" smtClean="0">
                <a:solidFill>
                  <a:schemeClr val="accent1"/>
                </a:solidFill>
              </a:rPr>
              <a:t>Pembunuhan</a:t>
            </a:r>
            <a:r>
              <a:rPr lang="en-GB" sz="2400" dirty="0" smtClean="0">
                <a:solidFill>
                  <a:schemeClr val="accent1"/>
                </a:solidFill>
              </a:rPr>
              <a:t> </a:t>
            </a:r>
            <a:r>
              <a:rPr lang="en-GB" sz="2400" dirty="0" err="1" smtClean="0">
                <a:solidFill>
                  <a:schemeClr val="accent1"/>
                </a:solidFill>
              </a:rPr>
              <a:t>Munir</a:t>
            </a:r>
            <a:r>
              <a:rPr lang="en-GB" sz="2400" dirty="0" smtClean="0">
                <a:solidFill>
                  <a:schemeClr val="accent1"/>
                </a:solidFill>
              </a:rPr>
              <a:t>.</a:t>
            </a:r>
          </a:p>
          <a:p>
            <a:pPr marL="457200" indent="-457200">
              <a:buAutoNum type="arabicPeriod"/>
            </a:pPr>
            <a:r>
              <a:rPr lang="fi-FI" sz="2400" dirty="0" smtClean="0">
                <a:solidFill>
                  <a:schemeClr val="accent1"/>
                </a:solidFill>
              </a:rPr>
              <a:t>Pembunuhan Aktivis Buruh Wanita, Marsinah.</a:t>
            </a:r>
          </a:p>
          <a:p>
            <a:pPr marL="457200" indent="-457200">
              <a:buAutoNum type="arabicPeriod"/>
            </a:pPr>
            <a:r>
              <a:rPr lang="en-GB" sz="2400" dirty="0" err="1" smtClean="0">
                <a:solidFill>
                  <a:schemeClr val="accent1"/>
                </a:solidFill>
              </a:rPr>
              <a:t>Penembakan</a:t>
            </a:r>
            <a:r>
              <a:rPr lang="en-GB" sz="2400" dirty="0" smtClean="0">
                <a:solidFill>
                  <a:schemeClr val="accent1"/>
                </a:solidFill>
              </a:rPr>
              <a:t> </a:t>
            </a:r>
            <a:r>
              <a:rPr lang="en-GB" sz="2400" dirty="0" err="1" smtClean="0">
                <a:solidFill>
                  <a:schemeClr val="accent1"/>
                </a:solidFill>
              </a:rPr>
              <a:t>Mahasiswa</a:t>
            </a:r>
            <a:r>
              <a:rPr lang="en-GB" sz="2400" dirty="0" smtClean="0">
                <a:solidFill>
                  <a:schemeClr val="accent1"/>
                </a:solidFill>
              </a:rPr>
              <a:t> </a:t>
            </a:r>
            <a:r>
              <a:rPr lang="en-GB" sz="2400" dirty="0" err="1" smtClean="0">
                <a:solidFill>
                  <a:schemeClr val="accent1"/>
                </a:solidFill>
              </a:rPr>
              <a:t>Trisakti</a:t>
            </a:r>
            <a:r>
              <a:rPr lang="en-GB" sz="2400" dirty="0" smtClean="0">
                <a:solidFill>
                  <a:schemeClr val="accent1"/>
                </a:solidFill>
              </a:rPr>
              <a:t>.</a:t>
            </a:r>
          </a:p>
        </p:txBody>
      </p:sp>
      <p:sp>
        <p:nvSpPr>
          <p:cNvPr id="4" name="Date Placeholder 3"/>
          <p:cNvSpPr>
            <a:spLocks noGrp="1"/>
          </p:cNvSpPr>
          <p:nvPr>
            <p:ph type="dt" sz="half" idx="10"/>
          </p:nvPr>
        </p:nvSpPr>
        <p:spPr/>
        <p:txBody>
          <a:bodyPr/>
          <a:lstStyle/>
          <a:p>
            <a:fld id="{C65A16B1-7262-43E5-8960-BEFF6785ED99}" type="datetime1">
              <a:rPr lang="en-GB" smtClean="0"/>
              <a:t>13/03/2018</a:t>
            </a:fld>
            <a:endParaRPr lang="en-GB"/>
          </a:p>
        </p:txBody>
      </p:sp>
      <p:sp>
        <p:nvSpPr>
          <p:cNvPr id="5" name="Footer Placeholder 4"/>
          <p:cNvSpPr>
            <a:spLocks noGrp="1"/>
          </p:cNvSpPr>
          <p:nvPr>
            <p:ph type="ftr" sz="quarter" idx="11"/>
          </p:nvPr>
        </p:nvSpPr>
        <p:spPr/>
        <p:txBody>
          <a:bodyPr/>
          <a:lstStyle/>
          <a:p>
            <a:r>
              <a:rPr lang="pl-PL" smtClean="0"/>
              <a:t>Materi Kewarganegaraan By Tatik Rohmawati, S.IP.,M.Si</a:t>
            </a:r>
            <a:endParaRPr lang="en-GB"/>
          </a:p>
        </p:txBody>
      </p:sp>
      <p:sp>
        <p:nvSpPr>
          <p:cNvPr id="6" name="Slide Number Placeholder 5"/>
          <p:cNvSpPr>
            <a:spLocks noGrp="1"/>
          </p:cNvSpPr>
          <p:nvPr>
            <p:ph type="sldNum" sz="quarter" idx="12"/>
          </p:nvPr>
        </p:nvSpPr>
        <p:spPr/>
        <p:txBody>
          <a:bodyPr/>
          <a:lstStyle/>
          <a:p>
            <a:fld id="{DB759B7B-54B9-4843-A5C9-250E4FD12B4B}" type="slidenum">
              <a:rPr lang="en-GB" smtClean="0"/>
              <a:t>13</a:t>
            </a:fld>
            <a:endParaRPr lang="en-GB"/>
          </a:p>
        </p:txBody>
      </p:sp>
    </p:spTree>
    <p:extLst>
      <p:ext uri="{BB962C8B-B14F-4D97-AF65-F5344CB8AC3E}">
        <p14:creationId xmlns:p14="http://schemas.microsoft.com/office/powerpoint/2010/main" val="2711389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par>
                                <p:cTn id="15" presetID="16" presetClass="entr" presetSubtype="21"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par>
                                <p:cTn id="18" presetID="16" presetClass="entr" presetSubtype="21"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arn(inVertical)">
                                      <p:cBhvr>
                                        <p:cTn id="20" dur="500"/>
                                        <p:tgtEl>
                                          <p:spTgt spid="3">
                                            <p:txEl>
                                              <p:pRg st="2" end="2"/>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arn(inVertical)">
                                      <p:cBhvr>
                                        <p:cTn id="23" dur="500"/>
                                        <p:tgtEl>
                                          <p:spTgt spid="3">
                                            <p:txEl>
                                              <p:pRg st="3" end="3"/>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barn(inVertical)">
                                      <p:cBhvr>
                                        <p:cTn id="26" dur="500"/>
                                        <p:tgtEl>
                                          <p:spTgt spid="3">
                                            <p:txEl>
                                              <p:pRg st="4" end="4"/>
                                            </p:txEl>
                                          </p:spTgt>
                                        </p:tgtEl>
                                      </p:cBhvr>
                                    </p:animEffect>
                                  </p:childTnLst>
                                </p:cTn>
                              </p:par>
                              <p:par>
                                <p:cTn id="27" presetID="16" presetClass="entr" presetSubtype="21"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barn(inVertical)">
                                      <p:cBhvr>
                                        <p:cTn id="29" dur="500"/>
                                        <p:tgtEl>
                                          <p:spTgt spid="3">
                                            <p:txEl>
                                              <p:pRg st="5" end="5"/>
                                            </p:txEl>
                                          </p:spTgt>
                                        </p:tgtEl>
                                      </p:cBhvr>
                                    </p:animEffect>
                                  </p:childTnLst>
                                </p:cTn>
                              </p:par>
                              <p:par>
                                <p:cTn id="30" presetID="16" presetClass="entr" presetSubtype="21"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par>
                                <p:cTn id="33" presetID="16" presetClass="entr" presetSubtype="21"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barn(inVertical)">
                                      <p:cBhvr>
                                        <p:cTn id="3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 name="Rectangle 1"/>
          <p:cNvSpPr/>
          <p:nvPr/>
        </p:nvSpPr>
        <p:spPr>
          <a:xfrm>
            <a:off x="6343155" y="113382"/>
            <a:ext cx="5848845" cy="461665"/>
          </a:xfrm>
          <a:prstGeom prst="rect">
            <a:avLst/>
          </a:prstGeom>
        </p:spPr>
        <p:txBody>
          <a:bodyPr wrap="none">
            <a:spAutoFit/>
          </a:bodyPr>
          <a:lstStyle/>
          <a:p>
            <a:r>
              <a:rPr lang="en-GB" sz="2400" b="1" dirty="0" err="1" smtClean="0"/>
              <a:t>Upaya</a:t>
            </a:r>
            <a:r>
              <a:rPr lang="en-GB" sz="2400" b="1" dirty="0" smtClean="0"/>
              <a:t> </a:t>
            </a:r>
            <a:r>
              <a:rPr lang="en-GB" sz="2400" b="1" dirty="0" err="1" smtClean="0"/>
              <a:t>Pemerintah</a:t>
            </a:r>
            <a:r>
              <a:rPr lang="en-GB" sz="2400" b="1" dirty="0" smtClean="0"/>
              <a:t> </a:t>
            </a:r>
            <a:r>
              <a:rPr lang="en-GB" sz="2400" b="1" dirty="0" err="1" smtClean="0"/>
              <a:t>Dalam</a:t>
            </a:r>
            <a:r>
              <a:rPr lang="en-GB" sz="2400" b="1" dirty="0" smtClean="0"/>
              <a:t> </a:t>
            </a:r>
            <a:r>
              <a:rPr lang="en-GB" sz="2400" b="1" dirty="0" err="1" smtClean="0"/>
              <a:t>Penegakkan</a:t>
            </a:r>
            <a:r>
              <a:rPr lang="en-GB" sz="2400" b="1" dirty="0" smtClean="0"/>
              <a:t> HAM</a:t>
            </a:r>
            <a:endParaRPr lang="en-GB" sz="2400" b="1" dirty="0"/>
          </a:p>
        </p:txBody>
      </p:sp>
      <p:sp>
        <p:nvSpPr>
          <p:cNvPr id="5" name="Pentagon 4"/>
          <p:cNvSpPr/>
          <p:nvPr/>
        </p:nvSpPr>
        <p:spPr>
          <a:xfrm>
            <a:off x="168812" y="1561513"/>
            <a:ext cx="12023188" cy="3657599"/>
          </a:xfrm>
          <a:prstGeom prst="homePlate">
            <a:avLst/>
          </a:prstGeom>
        </p:spPr>
        <p:style>
          <a:lnRef idx="1">
            <a:schemeClr val="accent4"/>
          </a:lnRef>
          <a:fillRef idx="3">
            <a:schemeClr val="accent4"/>
          </a:fillRef>
          <a:effectRef idx="2">
            <a:schemeClr val="accent4"/>
          </a:effectRef>
          <a:fontRef idx="minor">
            <a:schemeClr val="lt1"/>
          </a:fontRef>
        </p:style>
        <p:txBody>
          <a:bodyPr rtlCol="0" anchor="ctr"/>
          <a:lstStyle/>
          <a:p>
            <a:pPr lvl="0" algn="ctr"/>
            <a:r>
              <a:rPr lang="en-US" sz="2800" dirty="0" smtClean="0">
                <a:ln w="0"/>
                <a:solidFill>
                  <a:schemeClr val="tx1"/>
                </a:solidFill>
                <a:effectLst>
                  <a:outerShdw blurRad="38100" dist="19050" dir="2700000" algn="tl" rotWithShape="0">
                    <a:schemeClr val="dk1">
                      <a:alpha val="40000"/>
                    </a:schemeClr>
                  </a:outerShdw>
                </a:effectLst>
              </a:rPr>
              <a:t>a. </a:t>
            </a:r>
            <a:r>
              <a:rPr lang="id-ID" sz="2800" dirty="0" smtClean="0">
                <a:ln w="0"/>
                <a:solidFill>
                  <a:schemeClr val="tx1"/>
                </a:solidFill>
                <a:effectLst>
                  <a:outerShdw blurRad="38100" dist="19050" dir="2700000" algn="tl" rotWithShape="0">
                    <a:schemeClr val="dk1">
                      <a:alpha val="40000"/>
                    </a:schemeClr>
                  </a:outerShdw>
                </a:effectLst>
              </a:rPr>
              <a:t>Indonesia </a:t>
            </a:r>
            <a:r>
              <a:rPr lang="id-ID" sz="2800" dirty="0">
                <a:ln w="0"/>
                <a:solidFill>
                  <a:schemeClr val="tx1"/>
                </a:solidFill>
                <a:effectLst>
                  <a:outerShdw blurRad="38100" dist="19050" dir="2700000" algn="tl" rotWithShape="0">
                    <a:schemeClr val="dk1">
                      <a:alpha val="40000"/>
                    </a:schemeClr>
                  </a:outerShdw>
                </a:effectLst>
              </a:rPr>
              <a:t>menyambut baik kerja sama internasional dalam upaya menegakkan HAM di seluruh dunia atau di setiap negara dan Indonesia sangat merespons terhadap pelanggaran HAM internasional. Hal ini dapat dibuktikan dengan kecaman Presiden atas beberapa agresi militer di beberapa daerah akhir-akhir ini contoh; Irak, Afghanistan, dan baru-baru ini Indonesia juga memaksa PBB untuk bertindak tegas kepada Israel yang telah menginvasi Palestina dan menimbulkan banyak korban sipil, wanita dan anak-anak.</a:t>
            </a:r>
            <a:endParaRPr lang="en-GB" sz="2800" dirty="0">
              <a:ln w="0"/>
              <a:solidFill>
                <a:schemeClr val="tx1"/>
              </a:solidFill>
              <a:effectLst>
                <a:outerShdw blurRad="38100" dist="19050" dir="2700000" algn="tl" rotWithShape="0">
                  <a:schemeClr val="dk1">
                    <a:alpha val="40000"/>
                  </a:schemeClr>
                </a:outerShdw>
              </a:effectLst>
            </a:endParaRPr>
          </a:p>
          <a:p>
            <a:pPr algn="ctr"/>
            <a:endParaRPr lang="en-GB" dirty="0">
              <a:ln w="0"/>
              <a:solidFill>
                <a:schemeClr val="tx1"/>
              </a:solidFill>
              <a:effectLst>
                <a:outerShdw blurRad="38100" dist="19050" dir="2700000" algn="tl" rotWithShape="0">
                  <a:schemeClr val="dk1">
                    <a:alpha val="40000"/>
                  </a:schemeClr>
                </a:outerShdw>
              </a:effectLst>
            </a:endParaRPr>
          </a:p>
        </p:txBody>
      </p:sp>
      <p:sp>
        <p:nvSpPr>
          <p:cNvPr id="3" name="Date Placeholder 2"/>
          <p:cNvSpPr>
            <a:spLocks noGrp="1"/>
          </p:cNvSpPr>
          <p:nvPr>
            <p:ph type="dt" sz="half" idx="10"/>
          </p:nvPr>
        </p:nvSpPr>
        <p:spPr/>
        <p:txBody>
          <a:bodyPr/>
          <a:lstStyle/>
          <a:p>
            <a:fld id="{9B8B7922-8935-4167-980C-04834B0FA015}" type="datetime1">
              <a:rPr lang="en-GB" smtClean="0"/>
              <a:t>13/03/2018</a:t>
            </a:fld>
            <a:endParaRPr lang="en-GB"/>
          </a:p>
        </p:txBody>
      </p:sp>
      <p:sp>
        <p:nvSpPr>
          <p:cNvPr id="4" name="Footer Placeholder 3"/>
          <p:cNvSpPr>
            <a:spLocks noGrp="1"/>
          </p:cNvSpPr>
          <p:nvPr>
            <p:ph type="ftr" sz="quarter" idx="11"/>
          </p:nvPr>
        </p:nvSpPr>
        <p:spPr/>
        <p:txBody>
          <a:bodyPr/>
          <a:lstStyle/>
          <a:p>
            <a:r>
              <a:rPr lang="pl-PL" smtClean="0"/>
              <a:t>Materi Kewarganegaraan By Tatik Rohmawati, S.IP.,M.Si</a:t>
            </a:r>
            <a:endParaRPr lang="en-GB"/>
          </a:p>
        </p:txBody>
      </p:sp>
      <p:sp>
        <p:nvSpPr>
          <p:cNvPr id="6" name="Slide Number Placeholder 5"/>
          <p:cNvSpPr>
            <a:spLocks noGrp="1"/>
          </p:cNvSpPr>
          <p:nvPr>
            <p:ph type="sldNum" sz="quarter" idx="12"/>
          </p:nvPr>
        </p:nvSpPr>
        <p:spPr/>
        <p:txBody>
          <a:bodyPr/>
          <a:lstStyle/>
          <a:p>
            <a:fld id="{DB759B7B-54B9-4843-A5C9-250E4FD12B4B}" type="slidenum">
              <a:rPr lang="en-GB" smtClean="0"/>
              <a:t>14</a:t>
            </a:fld>
            <a:endParaRPr lang="en-GB"/>
          </a:p>
        </p:txBody>
      </p:sp>
    </p:spTree>
    <p:extLst>
      <p:ext uri="{BB962C8B-B14F-4D97-AF65-F5344CB8AC3E}">
        <p14:creationId xmlns:p14="http://schemas.microsoft.com/office/powerpoint/2010/main" val="868082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circle(in)">
                                      <p:cBhvr>
                                        <p:cTn id="12"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 name="Rectangle 1"/>
          <p:cNvSpPr/>
          <p:nvPr/>
        </p:nvSpPr>
        <p:spPr>
          <a:xfrm>
            <a:off x="6343155" y="140677"/>
            <a:ext cx="5848845" cy="461665"/>
          </a:xfrm>
          <a:prstGeom prst="rect">
            <a:avLst/>
          </a:prstGeom>
        </p:spPr>
        <p:txBody>
          <a:bodyPr wrap="none">
            <a:spAutoFit/>
          </a:bodyPr>
          <a:lstStyle/>
          <a:p>
            <a:r>
              <a:rPr lang="en-GB" sz="2400" b="1" dirty="0" err="1" smtClean="0"/>
              <a:t>Upaya</a:t>
            </a:r>
            <a:r>
              <a:rPr lang="en-GB" sz="2400" b="1" dirty="0" smtClean="0"/>
              <a:t> </a:t>
            </a:r>
            <a:r>
              <a:rPr lang="en-GB" sz="2400" b="1" dirty="0" err="1" smtClean="0"/>
              <a:t>Pemerintah</a:t>
            </a:r>
            <a:r>
              <a:rPr lang="en-GB" sz="2400" b="1" dirty="0" smtClean="0"/>
              <a:t> </a:t>
            </a:r>
            <a:r>
              <a:rPr lang="en-GB" sz="2400" b="1" dirty="0" err="1" smtClean="0"/>
              <a:t>Dalam</a:t>
            </a:r>
            <a:r>
              <a:rPr lang="en-GB" sz="2400" b="1" dirty="0" smtClean="0"/>
              <a:t> </a:t>
            </a:r>
            <a:r>
              <a:rPr lang="en-GB" sz="2400" b="1" dirty="0" err="1" smtClean="0"/>
              <a:t>Penegakkan</a:t>
            </a:r>
            <a:r>
              <a:rPr lang="en-GB" sz="2400" b="1" dirty="0" smtClean="0"/>
              <a:t> HAM</a:t>
            </a:r>
            <a:endParaRPr lang="en-GB" sz="2400" b="1" dirty="0"/>
          </a:p>
        </p:txBody>
      </p:sp>
      <p:sp>
        <p:nvSpPr>
          <p:cNvPr id="4" name="Pentagon 3"/>
          <p:cNvSpPr/>
          <p:nvPr/>
        </p:nvSpPr>
        <p:spPr>
          <a:xfrm>
            <a:off x="168812" y="1561513"/>
            <a:ext cx="12023188" cy="3657599"/>
          </a:xfrm>
          <a:prstGeom prst="homePlat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GB" sz="2800" dirty="0" smtClean="0">
                <a:ln w="0"/>
                <a:solidFill>
                  <a:schemeClr val="tx1"/>
                </a:solidFill>
                <a:effectLst>
                  <a:outerShdw blurRad="38100" dist="19050" dir="2700000" algn="tl" rotWithShape="0">
                    <a:schemeClr val="dk1">
                      <a:alpha val="40000"/>
                    </a:schemeClr>
                  </a:outerShdw>
                </a:effectLst>
              </a:rPr>
              <a:t>b. </a:t>
            </a:r>
            <a:r>
              <a:rPr lang="en-GB" sz="2800" dirty="0" err="1" smtClean="0">
                <a:ln w="0"/>
                <a:solidFill>
                  <a:schemeClr val="tx1"/>
                </a:solidFill>
                <a:effectLst>
                  <a:outerShdw blurRad="38100" dist="19050" dir="2700000" algn="tl" rotWithShape="0">
                    <a:schemeClr val="dk1">
                      <a:alpha val="40000"/>
                    </a:schemeClr>
                  </a:outerShdw>
                </a:effectLst>
              </a:rPr>
              <a:t>Komitmen</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Pemerintah</a:t>
            </a:r>
            <a:r>
              <a:rPr lang="en-GB" sz="2800" dirty="0" smtClean="0">
                <a:ln w="0"/>
                <a:solidFill>
                  <a:schemeClr val="tx1"/>
                </a:solidFill>
                <a:effectLst>
                  <a:outerShdw blurRad="38100" dist="19050" dir="2700000" algn="tl" rotWithShape="0">
                    <a:schemeClr val="dk1">
                      <a:alpha val="40000"/>
                    </a:schemeClr>
                  </a:outerShdw>
                </a:effectLst>
              </a:rPr>
              <a:t> Indonesia </a:t>
            </a:r>
            <a:r>
              <a:rPr lang="en-GB" sz="2800" dirty="0" err="1" smtClean="0">
                <a:ln w="0"/>
                <a:solidFill>
                  <a:schemeClr val="tx1"/>
                </a:solidFill>
                <a:effectLst>
                  <a:outerShdw blurRad="38100" dist="19050" dir="2700000" algn="tl" rotWithShape="0">
                    <a:schemeClr val="dk1">
                      <a:alpha val="40000"/>
                    </a:schemeClr>
                  </a:outerShdw>
                </a:effectLst>
              </a:rPr>
              <a:t>dalam</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mewujudkan</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penegakan</a:t>
            </a:r>
            <a:r>
              <a:rPr lang="en-GB" sz="2800" dirty="0" smtClean="0">
                <a:ln w="0"/>
                <a:solidFill>
                  <a:schemeClr val="tx1"/>
                </a:solidFill>
                <a:effectLst>
                  <a:outerShdw blurRad="38100" dist="19050" dir="2700000" algn="tl" rotWithShape="0">
                    <a:schemeClr val="dk1">
                      <a:alpha val="40000"/>
                    </a:schemeClr>
                  </a:outerShdw>
                </a:effectLst>
              </a:rPr>
              <a:t> HAM, </a:t>
            </a:r>
            <a:r>
              <a:rPr lang="en-GB" sz="2800" dirty="0" err="1" smtClean="0">
                <a:ln w="0"/>
                <a:solidFill>
                  <a:schemeClr val="tx1"/>
                </a:solidFill>
                <a:effectLst>
                  <a:outerShdw blurRad="38100" dist="19050" dir="2700000" algn="tl" rotWithShape="0">
                    <a:schemeClr val="dk1">
                      <a:alpha val="40000"/>
                    </a:schemeClr>
                  </a:outerShdw>
                </a:effectLst>
              </a:rPr>
              <a:t>antara</a:t>
            </a:r>
            <a:r>
              <a:rPr lang="en-GB" sz="2800" dirty="0" smtClean="0">
                <a:ln w="0"/>
                <a:solidFill>
                  <a:schemeClr val="tx1"/>
                </a:solidFill>
                <a:effectLst>
                  <a:outerShdw blurRad="38100" dist="19050" dir="2700000" algn="tl" rotWithShape="0">
                    <a:schemeClr val="dk1">
                      <a:alpha val="40000"/>
                    </a:schemeClr>
                  </a:outerShdw>
                </a:effectLst>
              </a:rPr>
              <a:t> lain </a:t>
            </a:r>
            <a:r>
              <a:rPr lang="en-GB" sz="2800" dirty="0" err="1" smtClean="0">
                <a:ln w="0"/>
                <a:solidFill>
                  <a:schemeClr val="tx1"/>
                </a:solidFill>
                <a:effectLst>
                  <a:outerShdw blurRad="38100" dist="19050" dir="2700000" algn="tl" rotWithShape="0">
                    <a:schemeClr val="dk1">
                      <a:alpha val="40000"/>
                    </a:schemeClr>
                  </a:outerShdw>
                </a:effectLst>
              </a:rPr>
              <a:t>telah</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ditunjukkan</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dalam</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prioritas</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pembangunan</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Nasional</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tahun</a:t>
            </a:r>
            <a:r>
              <a:rPr lang="en-GB" sz="2800" dirty="0" smtClean="0">
                <a:ln w="0"/>
                <a:solidFill>
                  <a:schemeClr val="tx1"/>
                </a:solidFill>
                <a:effectLst>
                  <a:outerShdw blurRad="38100" dist="19050" dir="2700000" algn="tl" rotWithShape="0">
                    <a:schemeClr val="dk1">
                      <a:alpha val="40000"/>
                    </a:schemeClr>
                  </a:outerShdw>
                </a:effectLst>
              </a:rPr>
              <a:t> 2000-2004 (</a:t>
            </a:r>
            <a:r>
              <a:rPr lang="en-GB" sz="2800" dirty="0" err="1" smtClean="0">
                <a:ln w="0"/>
                <a:solidFill>
                  <a:schemeClr val="tx1"/>
                </a:solidFill>
                <a:effectLst>
                  <a:outerShdw blurRad="38100" dist="19050" dir="2700000" algn="tl" rotWithShape="0">
                    <a:schemeClr val="dk1">
                      <a:alpha val="40000"/>
                    </a:schemeClr>
                  </a:outerShdw>
                </a:effectLst>
              </a:rPr>
              <a:t>Propenas</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dengan</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pembentukan</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kelembagaan</a:t>
            </a:r>
            <a:r>
              <a:rPr lang="en-GB" sz="2800" dirty="0" smtClean="0">
                <a:ln w="0"/>
                <a:solidFill>
                  <a:schemeClr val="tx1"/>
                </a:solidFill>
                <a:effectLst>
                  <a:outerShdw blurRad="38100" dist="19050" dir="2700000" algn="tl" rotWithShape="0">
                    <a:schemeClr val="dk1">
                      <a:alpha val="40000"/>
                    </a:schemeClr>
                  </a:outerShdw>
                </a:effectLst>
              </a:rPr>
              <a:t> yang </a:t>
            </a:r>
            <a:r>
              <a:rPr lang="en-GB" sz="2800" dirty="0" err="1" smtClean="0">
                <a:ln w="0"/>
                <a:solidFill>
                  <a:schemeClr val="tx1"/>
                </a:solidFill>
                <a:effectLst>
                  <a:outerShdw blurRad="38100" dist="19050" dir="2700000" algn="tl" rotWithShape="0">
                    <a:schemeClr val="dk1">
                      <a:alpha val="40000"/>
                    </a:schemeClr>
                  </a:outerShdw>
                </a:effectLst>
              </a:rPr>
              <a:t>berkaitan</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dengan</a:t>
            </a:r>
            <a:r>
              <a:rPr lang="en-GB" sz="2800" dirty="0" smtClean="0">
                <a:ln w="0"/>
                <a:solidFill>
                  <a:schemeClr val="tx1"/>
                </a:solidFill>
                <a:effectLst>
                  <a:outerShdw blurRad="38100" dist="19050" dir="2700000" algn="tl" rotWithShape="0">
                    <a:schemeClr val="dk1">
                      <a:alpha val="40000"/>
                    </a:schemeClr>
                  </a:outerShdw>
                </a:effectLst>
              </a:rPr>
              <a:t> HAM. </a:t>
            </a:r>
            <a:r>
              <a:rPr lang="en-GB" sz="2800" dirty="0" err="1" smtClean="0">
                <a:ln w="0"/>
                <a:solidFill>
                  <a:schemeClr val="tx1"/>
                </a:solidFill>
                <a:effectLst>
                  <a:outerShdw blurRad="38100" dist="19050" dir="2700000" algn="tl" rotWithShape="0">
                    <a:schemeClr val="dk1">
                      <a:alpha val="40000"/>
                    </a:schemeClr>
                  </a:outerShdw>
                </a:effectLst>
              </a:rPr>
              <a:t>Dalam</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hal</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kelembagaan</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telah</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dibentuk</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Komisi</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Nasional</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Hak</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Asasi</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Manusia</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dengan</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kepres</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nomor</a:t>
            </a:r>
            <a:r>
              <a:rPr lang="en-GB" sz="2800" dirty="0" smtClean="0">
                <a:ln w="0"/>
                <a:solidFill>
                  <a:schemeClr val="tx1"/>
                </a:solidFill>
                <a:effectLst>
                  <a:outerShdw blurRad="38100" dist="19050" dir="2700000" algn="tl" rotWithShape="0">
                    <a:schemeClr val="dk1">
                      <a:alpha val="40000"/>
                    </a:schemeClr>
                  </a:outerShdw>
                </a:effectLst>
              </a:rPr>
              <a:t> 50 </a:t>
            </a:r>
            <a:r>
              <a:rPr lang="en-GB" sz="2800" dirty="0" err="1" smtClean="0">
                <a:ln w="0"/>
                <a:solidFill>
                  <a:schemeClr val="tx1"/>
                </a:solidFill>
                <a:effectLst>
                  <a:outerShdw blurRad="38100" dist="19050" dir="2700000" algn="tl" rotWithShape="0">
                    <a:schemeClr val="dk1">
                      <a:alpha val="40000"/>
                    </a:schemeClr>
                  </a:outerShdw>
                </a:effectLst>
              </a:rPr>
              <a:t>tahun</a:t>
            </a:r>
            <a:r>
              <a:rPr lang="en-GB" sz="2800" dirty="0" smtClean="0">
                <a:ln w="0"/>
                <a:solidFill>
                  <a:schemeClr val="tx1"/>
                </a:solidFill>
                <a:effectLst>
                  <a:outerShdw blurRad="38100" dist="19050" dir="2700000" algn="tl" rotWithShape="0">
                    <a:schemeClr val="dk1">
                      <a:alpha val="40000"/>
                    </a:schemeClr>
                  </a:outerShdw>
                </a:effectLst>
              </a:rPr>
              <a:t> 1993, </a:t>
            </a:r>
            <a:r>
              <a:rPr lang="en-GB" sz="2800" dirty="0" err="1" smtClean="0">
                <a:ln w="0"/>
                <a:solidFill>
                  <a:schemeClr val="tx1"/>
                </a:solidFill>
                <a:effectLst>
                  <a:outerShdw blurRad="38100" dist="19050" dir="2700000" algn="tl" rotWithShape="0">
                    <a:schemeClr val="dk1">
                      <a:alpha val="40000"/>
                    </a:schemeClr>
                  </a:outerShdw>
                </a:effectLst>
              </a:rPr>
              <a:t>serta</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pembentukan</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Komisi</a:t>
            </a:r>
            <a:r>
              <a:rPr lang="en-GB" sz="2800" dirty="0" smtClean="0">
                <a:ln w="0"/>
                <a:solidFill>
                  <a:schemeClr val="tx1"/>
                </a:solidFill>
                <a:effectLst>
                  <a:outerShdw blurRad="38100" dist="19050" dir="2700000" algn="tl" rotWithShape="0">
                    <a:schemeClr val="dk1">
                      <a:alpha val="40000"/>
                    </a:schemeClr>
                  </a:outerShdw>
                </a:effectLst>
              </a:rPr>
              <a:t> Anti </a:t>
            </a:r>
            <a:r>
              <a:rPr lang="en-GB" sz="2800" dirty="0" err="1" smtClean="0">
                <a:ln w="0"/>
                <a:solidFill>
                  <a:schemeClr val="tx1"/>
                </a:solidFill>
                <a:effectLst>
                  <a:outerShdw blurRad="38100" dist="19050" dir="2700000" algn="tl" rotWithShape="0">
                    <a:schemeClr val="dk1">
                      <a:alpha val="40000"/>
                    </a:schemeClr>
                  </a:outerShdw>
                </a:effectLst>
              </a:rPr>
              <a:t>Kekerasan</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terhadap</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perempuan</a:t>
            </a:r>
            <a:endParaRPr lang="en-GB" sz="2800" dirty="0">
              <a:ln w="0"/>
              <a:solidFill>
                <a:schemeClr val="tx1"/>
              </a:solidFill>
              <a:effectLst>
                <a:outerShdw blurRad="38100" dist="19050" dir="2700000" algn="tl" rotWithShape="0">
                  <a:schemeClr val="dk1">
                    <a:alpha val="40000"/>
                  </a:schemeClr>
                </a:outerShdw>
              </a:effectLst>
            </a:endParaRPr>
          </a:p>
        </p:txBody>
      </p:sp>
      <p:sp>
        <p:nvSpPr>
          <p:cNvPr id="3" name="Date Placeholder 2"/>
          <p:cNvSpPr>
            <a:spLocks noGrp="1"/>
          </p:cNvSpPr>
          <p:nvPr>
            <p:ph type="dt" sz="half" idx="10"/>
          </p:nvPr>
        </p:nvSpPr>
        <p:spPr/>
        <p:txBody>
          <a:bodyPr/>
          <a:lstStyle/>
          <a:p>
            <a:fld id="{F7FF173D-E775-4C36-ABBD-851F3C2660ED}" type="datetime1">
              <a:rPr lang="en-GB" smtClean="0"/>
              <a:t>13/03/2018</a:t>
            </a:fld>
            <a:endParaRPr lang="en-GB"/>
          </a:p>
        </p:txBody>
      </p:sp>
      <p:sp>
        <p:nvSpPr>
          <p:cNvPr id="5" name="Footer Placeholder 4"/>
          <p:cNvSpPr>
            <a:spLocks noGrp="1"/>
          </p:cNvSpPr>
          <p:nvPr>
            <p:ph type="ftr" sz="quarter" idx="11"/>
          </p:nvPr>
        </p:nvSpPr>
        <p:spPr/>
        <p:txBody>
          <a:bodyPr/>
          <a:lstStyle/>
          <a:p>
            <a:r>
              <a:rPr lang="pl-PL" smtClean="0"/>
              <a:t>Materi Kewarganegaraan By Tatik Rohmawati, S.IP.,M.Si</a:t>
            </a:r>
            <a:endParaRPr lang="en-GB"/>
          </a:p>
        </p:txBody>
      </p:sp>
      <p:sp>
        <p:nvSpPr>
          <p:cNvPr id="6" name="Slide Number Placeholder 5"/>
          <p:cNvSpPr>
            <a:spLocks noGrp="1"/>
          </p:cNvSpPr>
          <p:nvPr>
            <p:ph type="sldNum" sz="quarter" idx="12"/>
          </p:nvPr>
        </p:nvSpPr>
        <p:spPr/>
        <p:txBody>
          <a:bodyPr/>
          <a:lstStyle/>
          <a:p>
            <a:fld id="{DB759B7B-54B9-4843-A5C9-250E4FD12B4B}" type="slidenum">
              <a:rPr lang="en-GB" smtClean="0"/>
              <a:t>15</a:t>
            </a:fld>
            <a:endParaRPr lang="en-GB"/>
          </a:p>
        </p:txBody>
      </p:sp>
    </p:spTree>
    <p:extLst>
      <p:ext uri="{BB962C8B-B14F-4D97-AF65-F5344CB8AC3E}">
        <p14:creationId xmlns:p14="http://schemas.microsoft.com/office/powerpoint/2010/main" val="1044482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Effect transition="in" filter="fade">
                                      <p:cBhvr>
                                        <p:cTn id="11"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 name="Rectangle 1"/>
          <p:cNvSpPr/>
          <p:nvPr/>
        </p:nvSpPr>
        <p:spPr>
          <a:xfrm>
            <a:off x="6343155" y="140677"/>
            <a:ext cx="5848845" cy="461665"/>
          </a:xfrm>
          <a:prstGeom prst="rect">
            <a:avLst/>
          </a:prstGeom>
        </p:spPr>
        <p:txBody>
          <a:bodyPr wrap="none">
            <a:spAutoFit/>
          </a:bodyPr>
          <a:lstStyle/>
          <a:p>
            <a:r>
              <a:rPr lang="en-GB" sz="2400" b="1" dirty="0" err="1" smtClean="0"/>
              <a:t>Upaya</a:t>
            </a:r>
            <a:r>
              <a:rPr lang="en-GB" sz="2400" b="1" dirty="0" smtClean="0"/>
              <a:t> </a:t>
            </a:r>
            <a:r>
              <a:rPr lang="en-GB" sz="2400" b="1" dirty="0" err="1" smtClean="0"/>
              <a:t>Pemerintah</a:t>
            </a:r>
            <a:r>
              <a:rPr lang="en-GB" sz="2400" b="1" dirty="0" smtClean="0"/>
              <a:t> </a:t>
            </a:r>
            <a:r>
              <a:rPr lang="en-GB" sz="2400" b="1" dirty="0" err="1" smtClean="0"/>
              <a:t>Dalam</a:t>
            </a:r>
            <a:r>
              <a:rPr lang="en-GB" sz="2400" b="1" dirty="0" smtClean="0"/>
              <a:t> </a:t>
            </a:r>
            <a:r>
              <a:rPr lang="en-GB" sz="2400" b="1" dirty="0" err="1" smtClean="0"/>
              <a:t>Penegakkan</a:t>
            </a:r>
            <a:r>
              <a:rPr lang="en-GB" sz="2400" b="1" dirty="0" smtClean="0"/>
              <a:t> HAM</a:t>
            </a:r>
            <a:endParaRPr lang="en-GB" sz="2400" b="1" dirty="0"/>
          </a:p>
        </p:txBody>
      </p:sp>
      <p:sp>
        <p:nvSpPr>
          <p:cNvPr id="4" name="Pentagon 3"/>
          <p:cNvSpPr/>
          <p:nvPr/>
        </p:nvSpPr>
        <p:spPr>
          <a:xfrm>
            <a:off x="168812" y="1561513"/>
            <a:ext cx="12023188" cy="3657599"/>
          </a:xfrm>
          <a:prstGeom prst="homePlat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GB" sz="2800" dirty="0" smtClean="0">
                <a:ln w="0"/>
                <a:solidFill>
                  <a:schemeClr val="tx1"/>
                </a:solidFill>
                <a:effectLst>
                  <a:outerShdw blurRad="38100" dist="19050" dir="2700000" algn="tl" rotWithShape="0">
                    <a:schemeClr val="dk1">
                      <a:alpha val="40000"/>
                    </a:schemeClr>
                  </a:outerShdw>
                </a:effectLst>
              </a:rPr>
              <a:t>c. </a:t>
            </a:r>
            <a:r>
              <a:rPr lang="en-GB" sz="2800" dirty="0" err="1" smtClean="0">
                <a:ln w="0"/>
                <a:solidFill>
                  <a:schemeClr val="tx1"/>
                </a:solidFill>
                <a:effectLst>
                  <a:outerShdw blurRad="38100" dist="19050" dir="2700000" algn="tl" rotWithShape="0">
                    <a:schemeClr val="dk1">
                      <a:alpha val="40000"/>
                    </a:schemeClr>
                  </a:outerShdw>
                </a:effectLst>
              </a:rPr>
              <a:t>Pengeluaran</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Undang-undang</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Nomor</a:t>
            </a:r>
            <a:r>
              <a:rPr lang="en-GB" sz="2800" dirty="0" smtClean="0">
                <a:ln w="0"/>
                <a:solidFill>
                  <a:schemeClr val="tx1"/>
                </a:solidFill>
                <a:effectLst>
                  <a:outerShdw blurRad="38100" dist="19050" dir="2700000" algn="tl" rotWithShape="0">
                    <a:schemeClr val="dk1">
                      <a:alpha val="40000"/>
                    </a:schemeClr>
                  </a:outerShdw>
                </a:effectLst>
              </a:rPr>
              <a:t> 39 </a:t>
            </a:r>
            <a:r>
              <a:rPr lang="en-GB" sz="2800" dirty="0" err="1" smtClean="0">
                <a:ln w="0"/>
                <a:solidFill>
                  <a:schemeClr val="tx1"/>
                </a:solidFill>
                <a:effectLst>
                  <a:outerShdw blurRad="38100" dist="19050" dir="2700000" algn="tl" rotWithShape="0">
                    <a:schemeClr val="dk1">
                      <a:alpha val="40000"/>
                    </a:schemeClr>
                  </a:outerShdw>
                </a:effectLst>
              </a:rPr>
              <a:t>Tahun</a:t>
            </a:r>
            <a:r>
              <a:rPr lang="en-GB" sz="2800" dirty="0" smtClean="0">
                <a:ln w="0"/>
                <a:solidFill>
                  <a:schemeClr val="tx1"/>
                </a:solidFill>
                <a:effectLst>
                  <a:outerShdw blurRad="38100" dist="19050" dir="2700000" algn="tl" rotWithShape="0">
                    <a:schemeClr val="dk1">
                      <a:alpha val="40000"/>
                    </a:schemeClr>
                  </a:outerShdw>
                </a:effectLst>
              </a:rPr>
              <a:t> 1999 </a:t>
            </a:r>
            <a:r>
              <a:rPr lang="en-GB" sz="2800" dirty="0" err="1" smtClean="0">
                <a:ln w="0"/>
                <a:solidFill>
                  <a:schemeClr val="tx1"/>
                </a:solidFill>
                <a:effectLst>
                  <a:outerShdw blurRad="38100" dist="19050" dir="2700000" algn="tl" rotWithShape="0">
                    <a:schemeClr val="dk1">
                      <a:alpha val="40000"/>
                    </a:schemeClr>
                  </a:outerShdw>
                </a:effectLst>
              </a:rPr>
              <a:t>tentang</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hak</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asasi</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manusia</a:t>
            </a:r>
            <a:r>
              <a:rPr lang="en-GB" sz="2800" dirty="0" smtClean="0">
                <a:ln w="0"/>
                <a:solidFill>
                  <a:schemeClr val="tx1"/>
                </a:solidFill>
                <a:effectLst>
                  <a:outerShdw blurRad="38100" dist="19050" dir="2700000" algn="tl" rotWithShape="0">
                    <a:schemeClr val="dk1">
                      <a:alpha val="40000"/>
                    </a:schemeClr>
                  </a:outerShdw>
                </a:effectLst>
              </a:rPr>
              <a:t> , </a:t>
            </a:r>
            <a:r>
              <a:rPr lang="en-GB" sz="2800" dirty="0" err="1" smtClean="0">
                <a:ln w="0"/>
                <a:solidFill>
                  <a:schemeClr val="tx1"/>
                </a:solidFill>
                <a:effectLst>
                  <a:outerShdw blurRad="38100" dist="19050" dir="2700000" algn="tl" rotWithShape="0">
                    <a:schemeClr val="dk1">
                      <a:alpha val="40000"/>
                    </a:schemeClr>
                  </a:outerShdw>
                </a:effectLst>
              </a:rPr>
              <a:t>Undang-undang</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nomor</a:t>
            </a:r>
            <a:r>
              <a:rPr lang="en-GB" sz="2800" dirty="0" smtClean="0">
                <a:ln w="0"/>
                <a:solidFill>
                  <a:schemeClr val="tx1"/>
                </a:solidFill>
                <a:effectLst>
                  <a:outerShdw blurRad="38100" dist="19050" dir="2700000" algn="tl" rotWithShape="0">
                    <a:schemeClr val="dk1">
                      <a:alpha val="40000"/>
                    </a:schemeClr>
                  </a:outerShdw>
                </a:effectLst>
              </a:rPr>
              <a:t> 26 </a:t>
            </a:r>
            <a:r>
              <a:rPr lang="en-GB" sz="2800" dirty="0" err="1" smtClean="0">
                <a:ln w="0"/>
                <a:solidFill>
                  <a:schemeClr val="tx1"/>
                </a:solidFill>
                <a:effectLst>
                  <a:outerShdw blurRad="38100" dist="19050" dir="2700000" algn="tl" rotWithShape="0">
                    <a:schemeClr val="dk1">
                      <a:alpha val="40000"/>
                    </a:schemeClr>
                  </a:outerShdw>
                </a:effectLst>
              </a:rPr>
              <a:t>tahun</a:t>
            </a:r>
            <a:r>
              <a:rPr lang="en-GB" sz="2800" dirty="0" smtClean="0">
                <a:ln w="0"/>
                <a:solidFill>
                  <a:schemeClr val="tx1"/>
                </a:solidFill>
                <a:effectLst>
                  <a:outerShdw blurRad="38100" dist="19050" dir="2700000" algn="tl" rotWithShape="0">
                    <a:schemeClr val="dk1">
                      <a:alpha val="40000"/>
                    </a:schemeClr>
                  </a:outerShdw>
                </a:effectLst>
              </a:rPr>
              <a:t> 2000 </a:t>
            </a:r>
            <a:r>
              <a:rPr lang="en-GB" sz="2800" dirty="0" err="1" smtClean="0">
                <a:ln w="0"/>
                <a:solidFill>
                  <a:schemeClr val="tx1"/>
                </a:solidFill>
                <a:effectLst>
                  <a:outerShdw blurRad="38100" dist="19050" dir="2700000" algn="tl" rotWithShape="0">
                    <a:schemeClr val="dk1">
                      <a:alpha val="40000"/>
                    </a:schemeClr>
                  </a:outerShdw>
                </a:effectLst>
              </a:rPr>
              <a:t>tentang</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pengadilan</a:t>
            </a:r>
            <a:r>
              <a:rPr lang="en-GB" sz="2800" dirty="0" smtClean="0">
                <a:ln w="0"/>
                <a:solidFill>
                  <a:schemeClr val="tx1"/>
                </a:solidFill>
                <a:effectLst>
                  <a:outerShdw blurRad="38100" dist="19050" dir="2700000" algn="tl" rotWithShape="0">
                    <a:schemeClr val="dk1">
                      <a:alpha val="40000"/>
                    </a:schemeClr>
                  </a:outerShdw>
                </a:effectLst>
              </a:rPr>
              <a:t> HAM, </a:t>
            </a:r>
            <a:r>
              <a:rPr lang="en-GB" sz="2800" dirty="0" err="1" smtClean="0">
                <a:ln w="0"/>
                <a:solidFill>
                  <a:schemeClr val="tx1"/>
                </a:solidFill>
                <a:effectLst>
                  <a:outerShdw blurRad="38100" dist="19050" dir="2700000" algn="tl" rotWithShape="0">
                    <a:schemeClr val="dk1">
                      <a:alpha val="40000"/>
                    </a:schemeClr>
                  </a:outerShdw>
                </a:effectLst>
              </a:rPr>
              <a:t>serta</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masih</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banyak</a:t>
            </a:r>
            <a:r>
              <a:rPr lang="en-GB" sz="2800" dirty="0" smtClean="0">
                <a:ln w="0"/>
                <a:solidFill>
                  <a:schemeClr val="tx1"/>
                </a:solidFill>
                <a:effectLst>
                  <a:outerShdw blurRad="38100" dist="19050" dir="2700000" algn="tl" rotWithShape="0">
                    <a:schemeClr val="dk1">
                      <a:alpha val="40000"/>
                    </a:schemeClr>
                  </a:outerShdw>
                </a:effectLst>
              </a:rPr>
              <a:t> UU yang lain yang </a:t>
            </a:r>
            <a:r>
              <a:rPr lang="en-GB" sz="2800" dirty="0" err="1" smtClean="0">
                <a:ln w="0"/>
                <a:solidFill>
                  <a:schemeClr val="tx1"/>
                </a:solidFill>
                <a:effectLst>
                  <a:outerShdw blurRad="38100" dist="19050" dir="2700000" algn="tl" rotWithShape="0">
                    <a:schemeClr val="dk1">
                      <a:alpha val="40000"/>
                    </a:schemeClr>
                  </a:outerShdw>
                </a:effectLst>
              </a:rPr>
              <a:t>belum</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tersebutkan</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menyangkut</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penegakan</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hak</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asasi</a:t>
            </a:r>
            <a:r>
              <a:rPr lang="en-GB" sz="2800" dirty="0" smtClean="0">
                <a:ln w="0"/>
                <a:solidFill>
                  <a:schemeClr val="tx1"/>
                </a:solidFill>
                <a:effectLst>
                  <a:outerShdw blurRad="38100" dist="19050" dir="2700000" algn="tl" rotWithShape="0">
                    <a:schemeClr val="dk1">
                      <a:alpha val="40000"/>
                    </a:schemeClr>
                  </a:outerShdw>
                </a:effectLst>
              </a:rPr>
              <a:t> </a:t>
            </a:r>
            <a:r>
              <a:rPr lang="en-GB" sz="2800" dirty="0" err="1" smtClean="0">
                <a:ln w="0"/>
                <a:solidFill>
                  <a:schemeClr val="tx1"/>
                </a:solidFill>
                <a:effectLst>
                  <a:outerShdw blurRad="38100" dist="19050" dir="2700000" algn="tl" rotWithShape="0">
                    <a:schemeClr val="dk1">
                      <a:alpha val="40000"/>
                    </a:schemeClr>
                  </a:outerShdw>
                </a:effectLst>
              </a:rPr>
              <a:t>manusia</a:t>
            </a:r>
            <a:r>
              <a:rPr lang="en-GB" sz="2800" dirty="0" smtClean="0">
                <a:ln w="0"/>
                <a:solidFill>
                  <a:schemeClr val="tx1"/>
                </a:solidFill>
                <a:effectLst>
                  <a:outerShdw blurRad="38100" dist="19050" dir="2700000" algn="tl" rotWithShape="0">
                    <a:schemeClr val="dk1">
                      <a:alpha val="40000"/>
                    </a:schemeClr>
                  </a:outerShdw>
                </a:effectLst>
              </a:rPr>
              <a:t>.</a:t>
            </a:r>
            <a:endParaRPr lang="en-GB" sz="2800" dirty="0">
              <a:ln w="0"/>
              <a:solidFill>
                <a:schemeClr val="tx1"/>
              </a:solidFill>
              <a:effectLst>
                <a:outerShdw blurRad="38100" dist="19050" dir="2700000" algn="tl" rotWithShape="0">
                  <a:schemeClr val="dk1">
                    <a:alpha val="40000"/>
                  </a:schemeClr>
                </a:outerShdw>
              </a:effectLst>
            </a:endParaRPr>
          </a:p>
        </p:txBody>
      </p:sp>
      <p:sp>
        <p:nvSpPr>
          <p:cNvPr id="3" name="Date Placeholder 2"/>
          <p:cNvSpPr>
            <a:spLocks noGrp="1"/>
          </p:cNvSpPr>
          <p:nvPr>
            <p:ph type="dt" sz="half" idx="10"/>
          </p:nvPr>
        </p:nvSpPr>
        <p:spPr/>
        <p:txBody>
          <a:bodyPr/>
          <a:lstStyle/>
          <a:p>
            <a:fld id="{EBFAB82E-B78A-466C-872D-DB679706E24A}" type="datetime1">
              <a:rPr lang="en-GB" smtClean="0"/>
              <a:t>13/03/2018</a:t>
            </a:fld>
            <a:endParaRPr lang="en-GB"/>
          </a:p>
        </p:txBody>
      </p:sp>
      <p:sp>
        <p:nvSpPr>
          <p:cNvPr id="5" name="Footer Placeholder 4"/>
          <p:cNvSpPr>
            <a:spLocks noGrp="1"/>
          </p:cNvSpPr>
          <p:nvPr>
            <p:ph type="ftr" sz="quarter" idx="11"/>
          </p:nvPr>
        </p:nvSpPr>
        <p:spPr/>
        <p:txBody>
          <a:bodyPr/>
          <a:lstStyle/>
          <a:p>
            <a:r>
              <a:rPr lang="pl-PL" smtClean="0"/>
              <a:t>Materi Kewarganegaraan By Tatik Rohmawati, S.IP.,M.Si</a:t>
            </a:r>
            <a:endParaRPr lang="en-GB"/>
          </a:p>
        </p:txBody>
      </p:sp>
      <p:sp>
        <p:nvSpPr>
          <p:cNvPr id="6" name="Slide Number Placeholder 5"/>
          <p:cNvSpPr>
            <a:spLocks noGrp="1"/>
          </p:cNvSpPr>
          <p:nvPr>
            <p:ph type="sldNum" sz="quarter" idx="12"/>
          </p:nvPr>
        </p:nvSpPr>
        <p:spPr/>
        <p:txBody>
          <a:bodyPr/>
          <a:lstStyle/>
          <a:p>
            <a:fld id="{DB759B7B-54B9-4843-A5C9-250E4FD12B4B}" type="slidenum">
              <a:rPr lang="en-GB" smtClean="0"/>
              <a:t>16</a:t>
            </a:fld>
            <a:endParaRPr lang="en-GB"/>
          </a:p>
        </p:txBody>
      </p:sp>
    </p:spTree>
    <p:extLst>
      <p:ext uri="{BB962C8B-B14F-4D97-AF65-F5344CB8AC3E}">
        <p14:creationId xmlns:p14="http://schemas.microsoft.com/office/powerpoint/2010/main" val="2418654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circle(in)">
                                      <p:cBhvr>
                                        <p:cTn id="12"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42000">
              <a:srgbClr val="3CB9E8"/>
            </a:gs>
            <a:gs pos="15000">
              <a:schemeClr val="accent1"/>
            </a:gs>
            <a:gs pos="74000">
              <a:schemeClr val="accent1">
                <a:lumMod val="45000"/>
                <a:lumOff val="55000"/>
              </a:schemeClr>
            </a:gs>
            <a:gs pos="83000">
              <a:schemeClr val="accent1">
                <a:lumMod val="45000"/>
                <a:lumOff val="55000"/>
              </a:schemeClr>
            </a:gs>
            <a:gs pos="89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126610" y="2535739"/>
            <a:ext cx="12192000" cy="1384995"/>
          </a:xfrm>
          <a:prstGeom prst="rect">
            <a:avLst/>
          </a:prstGeom>
        </p:spPr>
        <p:txBody>
          <a:bodyPr wrap="square">
            <a:spAutoFit/>
          </a:bodyPr>
          <a:lstStyle/>
          <a:p>
            <a:pPr algn="ctr"/>
            <a:r>
              <a:rPr lang="en-GB" sz="2800" dirty="0" smtClean="0"/>
              <a:t>ALHAMDULILLAH</a:t>
            </a:r>
          </a:p>
          <a:p>
            <a:pPr algn="ctr"/>
            <a:r>
              <a:rPr lang="en-GB" sz="2800" dirty="0" smtClean="0"/>
              <a:t>TERIMAKASIH</a:t>
            </a:r>
          </a:p>
          <a:p>
            <a:pPr algn="ctr"/>
            <a:r>
              <a:rPr lang="en-GB" sz="2800" dirty="0" smtClean="0"/>
              <a:t>SEMOGA BERMANFAAT</a:t>
            </a:r>
            <a:endParaRPr lang="en-GB" sz="2800" dirty="0"/>
          </a:p>
        </p:txBody>
      </p:sp>
      <p:sp>
        <p:nvSpPr>
          <p:cNvPr id="3" name="Date Placeholder 2"/>
          <p:cNvSpPr>
            <a:spLocks noGrp="1"/>
          </p:cNvSpPr>
          <p:nvPr>
            <p:ph type="dt" sz="half" idx="10"/>
          </p:nvPr>
        </p:nvSpPr>
        <p:spPr/>
        <p:txBody>
          <a:bodyPr/>
          <a:lstStyle/>
          <a:p>
            <a:fld id="{DBCCC447-BBAF-4AC7-A2CF-496630C41E49}" type="datetime1">
              <a:rPr lang="en-GB" smtClean="0"/>
              <a:t>13/03/2018</a:t>
            </a:fld>
            <a:endParaRPr lang="en-GB"/>
          </a:p>
        </p:txBody>
      </p:sp>
      <p:sp>
        <p:nvSpPr>
          <p:cNvPr id="4" name="Footer Placeholder 3"/>
          <p:cNvSpPr>
            <a:spLocks noGrp="1"/>
          </p:cNvSpPr>
          <p:nvPr>
            <p:ph type="ftr" sz="quarter" idx="11"/>
          </p:nvPr>
        </p:nvSpPr>
        <p:spPr/>
        <p:txBody>
          <a:bodyPr/>
          <a:lstStyle/>
          <a:p>
            <a:r>
              <a:rPr lang="pl-PL" smtClean="0"/>
              <a:t>Materi Kewarganegaraan By Tatik Rohmawati, S.IP.,M.Si</a:t>
            </a:r>
            <a:endParaRPr lang="en-GB"/>
          </a:p>
        </p:txBody>
      </p:sp>
      <p:sp>
        <p:nvSpPr>
          <p:cNvPr id="5" name="Slide Number Placeholder 4"/>
          <p:cNvSpPr>
            <a:spLocks noGrp="1"/>
          </p:cNvSpPr>
          <p:nvPr>
            <p:ph type="sldNum" sz="quarter" idx="12"/>
          </p:nvPr>
        </p:nvSpPr>
        <p:spPr/>
        <p:txBody>
          <a:bodyPr/>
          <a:lstStyle/>
          <a:p>
            <a:fld id="{DB759B7B-54B9-4843-A5C9-250E4FD12B4B}" type="slidenum">
              <a:rPr lang="en-GB" smtClean="0"/>
              <a:t>17</a:t>
            </a:fld>
            <a:endParaRPr lang="en-GB"/>
          </a:p>
        </p:txBody>
      </p:sp>
    </p:spTree>
    <p:extLst>
      <p:ext uri="{BB962C8B-B14F-4D97-AF65-F5344CB8AC3E}">
        <p14:creationId xmlns:p14="http://schemas.microsoft.com/office/powerpoint/2010/main" val="2835823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42000">
              <a:srgbClr val="3CB9E8"/>
            </a:gs>
            <a:gs pos="15000">
              <a:schemeClr val="accent1"/>
            </a:gs>
            <a:gs pos="74000">
              <a:schemeClr val="accent1">
                <a:lumMod val="45000"/>
                <a:lumOff val="55000"/>
              </a:schemeClr>
            </a:gs>
            <a:gs pos="83000">
              <a:schemeClr val="accent1">
                <a:lumMod val="45000"/>
                <a:lumOff val="55000"/>
              </a:schemeClr>
            </a:gs>
            <a:gs pos="89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Rectangle 2"/>
          <p:cNvSpPr/>
          <p:nvPr/>
        </p:nvSpPr>
        <p:spPr>
          <a:xfrm>
            <a:off x="198732" y="1420485"/>
            <a:ext cx="5273600" cy="523220"/>
          </a:xfrm>
          <a:prstGeom prst="rect">
            <a:avLst/>
          </a:prstGeom>
        </p:spPr>
        <p:txBody>
          <a:bodyPr wrap="square">
            <a:spAutoFit/>
          </a:bodyPr>
          <a:lstStyle/>
          <a:p>
            <a:r>
              <a:rPr lang="fi-FI" sz="2800" b="1" dirty="0" smtClean="0"/>
              <a:t>Pengertian Hak Asasi Manusia</a:t>
            </a:r>
            <a:endParaRPr lang="en-GB" sz="2400" b="1" dirty="0"/>
          </a:p>
        </p:txBody>
      </p:sp>
      <p:sp>
        <p:nvSpPr>
          <p:cNvPr id="4" name="Rectangle 3"/>
          <p:cNvSpPr/>
          <p:nvPr/>
        </p:nvSpPr>
        <p:spPr>
          <a:xfrm>
            <a:off x="198732" y="2208628"/>
            <a:ext cx="11716603" cy="3046988"/>
          </a:xfrm>
          <a:prstGeom prst="rect">
            <a:avLst/>
          </a:prstGeom>
        </p:spPr>
        <p:txBody>
          <a:bodyPr wrap="square">
            <a:spAutoFit/>
          </a:bodyPr>
          <a:lstStyle/>
          <a:p>
            <a:pPr marL="342900" indent="-342900">
              <a:buFont typeface="Wingdings" panose="05000000000000000000" pitchFamily="2" charset="2"/>
              <a:buChar char="§"/>
            </a:pPr>
            <a:r>
              <a:rPr lang="en-GB" sz="2400" dirty="0" err="1" smtClean="0"/>
              <a:t>Hak</a:t>
            </a:r>
            <a:r>
              <a:rPr lang="en-GB" sz="2400" dirty="0" smtClean="0"/>
              <a:t> </a:t>
            </a:r>
            <a:r>
              <a:rPr lang="en-GB" sz="2400" dirty="0" err="1" smtClean="0"/>
              <a:t>asasi</a:t>
            </a:r>
            <a:r>
              <a:rPr lang="en-GB" sz="2400" dirty="0" smtClean="0"/>
              <a:t> </a:t>
            </a:r>
            <a:r>
              <a:rPr lang="en-GB" sz="2400" dirty="0" err="1" smtClean="0"/>
              <a:t>manusia</a:t>
            </a:r>
            <a:r>
              <a:rPr lang="en-GB" sz="2400" dirty="0" smtClean="0"/>
              <a:t> </a:t>
            </a:r>
            <a:r>
              <a:rPr lang="en-GB" sz="2400" dirty="0" err="1" smtClean="0"/>
              <a:t>adalah</a:t>
            </a:r>
            <a:r>
              <a:rPr lang="en-GB" sz="2400" dirty="0" smtClean="0"/>
              <a:t> </a:t>
            </a:r>
            <a:r>
              <a:rPr lang="en-GB" sz="2400" dirty="0" err="1" smtClean="0"/>
              <a:t>hak</a:t>
            </a:r>
            <a:r>
              <a:rPr lang="en-GB" sz="2400" dirty="0" smtClean="0"/>
              <a:t> </a:t>
            </a:r>
            <a:r>
              <a:rPr lang="en-GB" sz="2400" dirty="0" err="1" smtClean="0"/>
              <a:t>dasar</a:t>
            </a:r>
            <a:r>
              <a:rPr lang="en-GB" sz="2400" dirty="0" smtClean="0"/>
              <a:t> yang </a:t>
            </a:r>
            <a:r>
              <a:rPr lang="en-GB" sz="2400" dirty="0" err="1" smtClean="0"/>
              <a:t>dimiliki</a:t>
            </a:r>
            <a:r>
              <a:rPr lang="en-GB" sz="2400" dirty="0" smtClean="0"/>
              <a:t> </a:t>
            </a:r>
            <a:r>
              <a:rPr lang="en-GB" sz="2400" dirty="0" err="1" smtClean="0"/>
              <a:t>oleh</a:t>
            </a:r>
            <a:r>
              <a:rPr lang="en-GB" sz="2400" dirty="0" smtClean="0"/>
              <a:t> </a:t>
            </a:r>
            <a:r>
              <a:rPr lang="en-GB" sz="2400" dirty="0" err="1" smtClean="0"/>
              <a:t>setiap</a:t>
            </a:r>
            <a:r>
              <a:rPr lang="en-GB" sz="2400" dirty="0" smtClean="0"/>
              <a:t> </a:t>
            </a:r>
            <a:r>
              <a:rPr lang="en-GB" sz="2400" dirty="0" err="1" smtClean="0"/>
              <a:t>pribadi</a:t>
            </a:r>
            <a:r>
              <a:rPr lang="en-GB" sz="2400" dirty="0" smtClean="0"/>
              <a:t> </a:t>
            </a:r>
            <a:r>
              <a:rPr lang="en-GB" sz="2400" dirty="0" err="1" smtClean="0"/>
              <a:t>manusia</a:t>
            </a:r>
            <a:r>
              <a:rPr lang="en-GB" sz="2400" dirty="0" smtClean="0"/>
              <a:t> </a:t>
            </a:r>
            <a:r>
              <a:rPr lang="en-GB" sz="2400" dirty="0" err="1" smtClean="0"/>
              <a:t>secara</a:t>
            </a:r>
            <a:r>
              <a:rPr lang="en-GB" sz="2400" dirty="0" smtClean="0"/>
              <a:t> </a:t>
            </a:r>
            <a:r>
              <a:rPr lang="en-GB" sz="2400" dirty="0" err="1" smtClean="0"/>
              <a:t>kodrati</a:t>
            </a:r>
            <a:r>
              <a:rPr lang="en-GB" sz="2400" dirty="0" smtClean="0"/>
              <a:t> </a:t>
            </a:r>
            <a:r>
              <a:rPr lang="en-GB" sz="2400" dirty="0" err="1" smtClean="0"/>
              <a:t>sebagai</a:t>
            </a:r>
            <a:r>
              <a:rPr lang="en-GB" sz="2400" dirty="0" smtClean="0"/>
              <a:t> </a:t>
            </a:r>
            <a:r>
              <a:rPr lang="en-GB" sz="2400" dirty="0" err="1" smtClean="0"/>
              <a:t>anugerah</a:t>
            </a:r>
            <a:r>
              <a:rPr lang="en-GB" sz="2400" dirty="0" smtClean="0"/>
              <a:t> </a:t>
            </a:r>
            <a:r>
              <a:rPr lang="en-GB" sz="2400" dirty="0" err="1" smtClean="0"/>
              <a:t>dari</a:t>
            </a:r>
            <a:r>
              <a:rPr lang="en-GB" sz="2400" dirty="0" smtClean="0"/>
              <a:t> </a:t>
            </a:r>
            <a:r>
              <a:rPr lang="en-GB" sz="2400" dirty="0" err="1" smtClean="0"/>
              <a:t>Tuhan</a:t>
            </a:r>
            <a:r>
              <a:rPr lang="en-GB" sz="2400" dirty="0" smtClean="0"/>
              <a:t>, </a:t>
            </a:r>
            <a:r>
              <a:rPr lang="en-GB" sz="2400" dirty="0" err="1" smtClean="0"/>
              <a:t>mencakup</a:t>
            </a:r>
            <a:r>
              <a:rPr lang="en-GB" sz="2400" dirty="0" smtClean="0"/>
              <a:t> </a:t>
            </a:r>
            <a:r>
              <a:rPr lang="en-GB" sz="2400" dirty="0" err="1" smtClean="0"/>
              <a:t>hak</a:t>
            </a:r>
            <a:r>
              <a:rPr lang="en-GB" sz="2400" dirty="0" smtClean="0"/>
              <a:t> </a:t>
            </a:r>
            <a:r>
              <a:rPr lang="en-GB" sz="2400" dirty="0" err="1" smtClean="0"/>
              <a:t>hidup</a:t>
            </a:r>
            <a:r>
              <a:rPr lang="en-GB" sz="2400" dirty="0" smtClean="0"/>
              <a:t>, </a:t>
            </a:r>
            <a:r>
              <a:rPr lang="en-GB" sz="2400" dirty="0" err="1" smtClean="0"/>
              <a:t>hak</a:t>
            </a:r>
            <a:r>
              <a:rPr lang="en-GB" sz="2400" dirty="0" smtClean="0"/>
              <a:t> </a:t>
            </a:r>
            <a:r>
              <a:rPr lang="en-GB" sz="2400" dirty="0" err="1" smtClean="0"/>
              <a:t>kemerdekaan</a:t>
            </a:r>
            <a:r>
              <a:rPr lang="en-GB" sz="2400" dirty="0" smtClean="0"/>
              <a:t>/</a:t>
            </a:r>
            <a:r>
              <a:rPr lang="en-GB" sz="2400" dirty="0" err="1" smtClean="0"/>
              <a:t>kebebasan</a:t>
            </a:r>
            <a:r>
              <a:rPr lang="en-GB" sz="2400" dirty="0" smtClean="0"/>
              <a:t> </a:t>
            </a:r>
            <a:r>
              <a:rPr lang="en-GB" sz="2400" dirty="0" err="1" smtClean="0"/>
              <a:t>dan</a:t>
            </a:r>
            <a:r>
              <a:rPr lang="en-GB" sz="2400" dirty="0" smtClean="0"/>
              <a:t> </a:t>
            </a:r>
            <a:r>
              <a:rPr lang="en-GB" sz="2400" dirty="0" err="1" smtClean="0"/>
              <a:t>hak</a:t>
            </a:r>
            <a:r>
              <a:rPr lang="en-GB" sz="2400" dirty="0" smtClean="0"/>
              <a:t> </a:t>
            </a:r>
            <a:r>
              <a:rPr lang="en-GB" sz="2400" dirty="0" err="1" smtClean="0"/>
              <a:t>memiliki</a:t>
            </a:r>
            <a:r>
              <a:rPr lang="en-GB" sz="2400" dirty="0" smtClean="0"/>
              <a:t> </a:t>
            </a:r>
            <a:r>
              <a:rPr lang="en-GB" sz="2400" dirty="0" err="1" smtClean="0"/>
              <a:t>sesuatu</a:t>
            </a:r>
            <a:r>
              <a:rPr lang="en-GB" sz="2400" dirty="0" smtClean="0"/>
              <a:t>. </a:t>
            </a:r>
            <a:r>
              <a:rPr lang="en-GB" sz="2400" dirty="0" err="1" smtClean="0"/>
              <a:t>Ini</a:t>
            </a:r>
            <a:r>
              <a:rPr lang="en-GB" sz="2400" dirty="0" smtClean="0"/>
              <a:t> </a:t>
            </a:r>
            <a:r>
              <a:rPr lang="en-GB" sz="2400" dirty="0" err="1" smtClean="0"/>
              <a:t>berarti</a:t>
            </a:r>
            <a:r>
              <a:rPr lang="en-GB" sz="2400" dirty="0" smtClean="0"/>
              <a:t> </a:t>
            </a:r>
            <a:r>
              <a:rPr lang="en-GB" sz="2400" dirty="0" err="1" smtClean="0"/>
              <a:t>bahwa</a:t>
            </a:r>
            <a:r>
              <a:rPr lang="en-GB" sz="2400" dirty="0" smtClean="0"/>
              <a:t> </a:t>
            </a:r>
            <a:r>
              <a:rPr lang="en-GB" sz="2400" dirty="0" err="1" smtClean="0"/>
              <a:t>sebagai</a:t>
            </a:r>
            <a:r>
              <a:rPr lang="en-GB" sz="2400" dirty="0" smtClean="0"/>
              <a:t> </a:t>
            </a:r>
            <a:r>
              <a:rPr lang="en-GB" sz="2400" dirty="0" err="1" smtClean="0"/>
              <a:t>anugerah</a:t>
            </a:r>
            <a:r>
              <a:rPr lang="en-GB" sz="2400" dirty="0" smtClean="0"/>
              <a:t> </a:t>
            </a:r>
            <a:r>
              <a:rPr lang="en-GB" sz="2400" dirty="0" err="1" smtClean="0"/>
              <a:t>dari</a:t>
            </a:r>
            <a:r>
              <a:rPr lang="en-GB" sz="2400" dirty="0" smtClean="0"/>
              <a:t> </a:t>
            </a:r>
            <a:r>
              <a:rPr lang="en-GB" sz="2400" dirty="0" err="1" smtClean="0"/>
              <a:t>tuhan</a:t>
            </a:r>
            <a:r>
              <a:rPr lang="en-GB" sz="2400" dirty="0" smtClean="0"/>
              <a:t> </a:t>
            </a:r>
            <a:r>
              <a:rPr lang="en-GB" sz="2400" dirty="0" err="1" smtClean="0"/>
              <a:t>kepada</a:t>
            </a:r>
            <a:r>
              <a:rPr lang="en-GB" sz="2400" dirty="0" smtClean="0"/>
              <a:t> </a:t>
            </a:r>
            <a:r>
              <a:rPr lang="en-GB" sz="2400" dirty="0" err="1" smtClean="0"/>
              <a:t>makhluknya</a:t>
            </a:r>
            <a:r>
              <a:rPr lang="en-GB" sz="2400" dirty="0" smtClean="0"/>
              <a:t>, </a:t>
            </a:r>
            <a:r>
              <a:rPr lang="en-GB" sz="2400" dirty="0" err="1" smtClean="0"/>
              <a:t>hak</a:t>
            </a:r>
            <a:r>
              <a:rPr lang="en-GB" sz="2400" dirty="0" smtClean="0"/>
              <a:t> </a:t>
            </a:r>
            <a:r>
              <a:rPr lang="en-GB" sz="2400" dirty="0" err="1" smtClean="0"/>
              <a:t>asasi</a:t>
            </a:r>
            <a:r>
              <a:rPr lang="en-GB" sz="2400" dirty="0" smtClean="0"/>
              <a:t> </a:t>
            </a:r>
            <a:r>
              <a:rPr lang="en-GB" sz="2400" dirty="0" err="1" smtClean="0"/>
              <a:t>tidak</a:t>
            </a:r>
            <a:r>
              <a:rPr lang="en-GB" sz="2400" dirty="0" smtClean="0"/>
              <a:t> </a:t>
            </a:r>
            <a:r>
              <a:rPr lang="en-GB" sz="2400" dirty="0" err="1" smtClean="0"/>
              <a:t>dapat</a:t>
            </a:r>
            <a:r>
              <a:rPr lang="en-GB" sz="2400" dirty="0" smtClean="0"/>
              <a:t> </a:t>
            </a:r>
            <a:r>
              <a:rPr lang="en-GB" sz="2400" dirty="0" err="1" smtClean="0"/>
              <a:t>dipisahkan</a:t>
            </a:r>
            <a:r>
              <a:rPr lang="en-GB" sz="2400" dirty="0" smtClean="0"/>
              <a:t> </a:t>
            </a:r>
            <a:r>
              <a:rPr lang="en-GB" sz="2400" dirty="0" err="1" smtClean="0"/>
              <a:t>dari</a:t>
            </a:r>
            <a:r>
              <a:rPr lang="en-GB" sz="2400" dirty="0" smtClean="0"/>
              <a:t> </a:t>
            </a:r>
            <a:r>
              <a:rPr lang="en-GB" sz="2400" dirty="0" err="1" smtClean="0"/>
              <a:t>eksistensi</a:t>
            </a:r>
            <a:r>
              <a:rPr lang="en-GB" sz="2400" dirty="0" smtClean="0"/>
              <a:t> </a:t>
            </a:r>
            <a:r>
              <a:rPr lang="en-GB" sz="2400" dirty="0" err="1" smtClean="0"/>
              <a:t>pribadi</a:t>
            </a:r>
            <a:r>
              <a:rPr lang="en-GB" sz="2400" dirty="0" smtClean="0"/>
              <a:t> </a:t>
            </a:r>
            <a:r>
              <a:rPr lang="en-GB" sz="2400" dirty="0" err="1" smtClean="0"/>
              <a:t>manusia</a:t>
            </a:r>
            <a:r>
              <a:rPr lang="en-GB" sz="2400" dirty="0" smtClean="0"/>
              <a:t> </a:t>
            </a:r>
            <a:r>
              <a:rPr lang="en-GB" sz="2400" dirty="0" err="1" smtClean="0"/>
              <a:t>itu</a:t>
            </a:r>
            <a:r>
              <a:rPr lang="en-GB" sz="2400" dirty="0" smtClean="0"/>
              <a:t> </a:t>
            </a:r>
            <a:r>
              <a:rPr lang="en-GB" sz="2400" dirty="0" err="1" smtClean="0"/>
              <a:t>sendiri</a:t>
            </a:r>
            <a:r>
              <a:rPr lang="en-GB" sz="2400" dirty="0" smtClean="0"/>
              <a:t>.</a:t>
            </a:r>
          </a:p>
          <a:p>
            <a:pPr marL="342900" indent="-342900">
              <a:buFont typeface="Wingdings" panose="05000000000000000000" pitchFamily="2" charset="2"/>
              <a:buChar char="§"/>
            </a:pPr>
            <a:r>
              <a:rPr lang="en-GB" sz="2400" dirty="0" err="1" smtClean="0"/>
              <a:t>Hak</a:t>
            </a:r>
            <a:r>
              <a:rPr lang="en-GB" sz="2400" dirty="0" smtClean="0"/>
              <a:t> </a:t>
            </a:r>
            <a:r>
              <a:rPr lang="en-GB" sz="2400" dirty="0" err="1" smtClean="0"/>
              <a:t>asasi</a:t>
            </a:r>
            <a:r>
              <a:rPr lang="en-GB" sz="2400" dirty="0" smtClean="0"/>
              <a:t> </a:t>
            </a:r>
            <a:r>
              <a:rPr lang="en-GB" sz="2400" dirty="0" err="1" smtClean="0"/>
              <a:t>tidak</a:t>
            </a:r>
            <a:r>
              <a:rPr lang="en-GB" sz="2400" dirty="0" smtClean="0"/>
              <a:t> </a:t>
            </a:r>
            <a:r>
              <a:rPr lang="en-GB" sz="2400" dirty="0" err="1" smtClean="0"/>
              <a:t>dapat</a:t>
            </a:r>
            <a:r>
              <a:rPr lang="en-GB" sz="2400" dirty="0" smtClean="0"/>
              <a:t> </a:t>
            </a:r>
            <a:r>
              <a:rPr lang="en-GB" sz="2400" dirty="0" err="1" smtClean="0"/>
              <a:t>dicabut</a:t>
            </a:r>
            <a:r>
              <a:rPr lang="en-GB" sz="2400" dirty="0" smtClean="0"/>
              <a:t> </a:t>
            </a:r>
            <a:r>
              <a:rPr lang="en-GB" sz="2400" dirty="0" err="1" smtClean="0"/>
              <a:t>oleh</a:t>
            </a:r>
            <a:r>
              <a:rPr lang="en-GB" sz="2400" dirty="0" smtClean="0"/>
              <a:t> </a:t>
            </a:r>
            <a:r>
              <a:rPr lang="en-GB" sz="2400" dirty="0" err="1" smtClean="0"/>
              <a:t>suatu</a:t>
            </a:r>
            <a:r>
              <a:rPr lang="en-GB" sz="2400" dirty="0" smtClean="0"/>
              <a:t> </a:t>
            </a:r>
            <a:r>
              <a:rPr lang="en-GB" sz="2400" dirty="0" err="1" smtClean="0"/>
              <a:t>kekuasaan</a:t>
            </a:r>
            <a:r>
              <a:rPr lang="en-GB" sz="2400" dirty="0" smtClean="0"/>
              <a:t> </a:t>
            </a:r>
            <a:r>
              <a:rPr lang="en-GB" sz="2400" dirty="0" err="1" smtClean="0"/>
              <a:t>atau</a:t>
            </a:r>
            <a:r>
              <a:rPr lang="en-GB" sz="2400" dirty="0" smtClean="0"/>
              <a:t> </a:t>
            </a:r>
            <a:r>
              <a:rPr lang="en-GB" sz="2400" dirty="0" err="1" smtClean="0"/>
              <a:t>oleh</a:t>
            </a:r>
            <a:r>
              <a:rPr lang="en-GB" sz="2400" dirty="0" smtClean="0"/>
              <a:t> </a:t>
            </a:r>
            <a:r>
              <a:rPr lang="en-GB" sz="2400" dirty="0" err="1" smtClean="0"/>
              <a:t>sebab-sebab</a:t>
            </a:r>
            <a:r>
              <a:rPr lang="en-GB" sz="2400" dirty="0" smtClean="0"/>
              <a:t> </a:t>
            </a:r>
            <a:r>
              <a:rPr lang="en-GB" sz="2400" dirty="0" err="1" smtClean="0"/>
              <a:t>lainnya</a:t>
            </a:r>
            <a:r>
              <a:rPr lang="en-GB" sz="2400" dirty="0" smtClean="0"/>
              <a:t>, </a:t>
            </a:r>
            <a:r>
              <a:rPr lang="en-GB" sz="2400" dirty="0" err="1" smtClean="0"/>
              <a:t>karena</a:t>
            </a:r>
            <a:r>
              <a:rPr lang="en-GB" sz="2400" dirty="0" smtClean="0"/>
              <a:t> </a:t>
            </a:r>
            <a:r>
              <a:rPr lang="en-GB" sz="2400" dirty="0" err="1" smtClean="0"/>
              <a:t>jika</a:t>
            </a:r>
            <a:r>
              <a:rPr lang="en-GB" sz="2400" dirty="0" smtClean="0"/>
              <a:t> </a:t>
            </a:r>
            <a:r>
              <a:rPr lang="en-GB" sz="2400" dirty="0" err="1" smtClean="0"/>
              <a:t>hal</a:t>
            </a:r>
            <a:r>
              <a:rPr lang="en-GB" sz="2400" dirty="0" smtClean="0"/>
              <a:t> </a:t>
            </a:r>
            <a:r>
              <a:rPr lang="en-GB" sz="2400" dirty="0" err="1" smtClean="0"/>
              <a:t>itu</a:t>
            </a:r>
            <a:r>
              <a:rPr lang="en-GB" sz="2400" dirty="0" smtClean="0"/>
              <a:t> </a:t>
            </a:r>
            <a:r>
              <a:rPr lang="en-GB" sz="2400" dirty="0" err="1" smtClean="0"/>
              <a:t>terjadi</a:t>
            </a:r>
            <a:r>
              <a:rPr lang="en-GB" sz="2400" dirty="0" smtClean="0"/>
              <a:t> </a:t>
            </a:r>
            <a:r>
              <a:rPr lang="en-GB" sz="2400" dirty="0" err="1" smtClean="0"/>
              <a:t>maka</a:t>
            </a:r>
            <a:r>
              <a:rPr lang="en-GB" sz="2400" dirty="0" smtClean="0"/>
              <a:t> </a:t>
            </a:r>
            <a:r>
              <a:rPr lang="en-GB" sz="2400" dirty="0" err="1" smtClean="0"/>
              <a:t>manusia</a:t>
            </a:r>
            <a:r>
              <a:rPr lang="en-GB" sz="2400" dirty="0" smtClean="0"/>
              <a:t> </a:t>
            </a:r>
            <a:r>
              <a:rPr lang="en-GB" sz="2400" dirty="0" err="1" smtClean="0"/>
              <a:t>kehilangan</a:t>
            </a:r>
            <a:r>
              <a:rPr lang="en-GB" sz="2400" dirty="0" smtClean="0"/>
              <a:t> </a:t>
            </a:r>
            <a:r>
              <a:rPr lang="en-GB" sz="2400" dirty="0" err="1" smtClean="0"/>
              <a:t>martabat</a:t>
            </a:r>
            <a:r>
              <a:rPr lang="en-GB" sz="2400" dirty="0" smtClean="0"/>
              <a:t> yang </a:t>
            </a:r>
            <a:r>
              <a:rPr lang="en-GB" sz="2400" dirty="0" err="1" smtClean="0"/>
              <a:t>sebenarnya</a:t>
            </a:r>
            <a:r>
              <a:rPr lang="en-GB" sz="2400" dirty="0" smtClean="0"/>
              <a:t> </a:t>
            </a:r>
            <a:r>
              <a:rPr lang="en-GB" sz="2400" dirty="0" err="1" smtClean="0"/>
              <a:t>menjadi</a:t>
            </a:r>
            <a:r>
              <a:rPr lang="en-GB" sz="2400" dirty="0" smtClean="0"/>
              <a:t> </a:t>
            </a:r>
            <a:r>
              <a:rPr lang="en-GB" sz="2400" dirty="0" err="1" smtClean="0"/>
              <a:t>inti</a:t>
            </a:r>
            <a:r>
              <a:rPr lang="en-GB" sz="2400" dirty="0" smtClean="0"/>
              <a:t> </a:t>
            </a:r>
            <a:r>
              <a:rPr lang="en-GB" sz="2400" dirty="0" err="1" smtClean="0"/>
              <a:t>nilai</a:t>
            </a:r>
            <a:r>
              <a:rPr lang="en-GB" sz="2400" dirty="0" smtClean="0"/>
              <a:t> </a:t>
            </a:r>
            <a:r>
              <a:rPr lang="en-GB" sz="2400" dirty="0" err="1" smtClean="0"/>
              <a:t>kemanusiaan</a:t>
            </a:r>
            <a:r>
              <a:rPr lang="en-GB" sz="2400" dirty="0" smtClean="0"/>
              <a:t>. </a:t>
            </a:r>
            <a:r>
              <a:rPr lang="en-GB" sz="2400" dirty="0" err="1" smtClean="0"/>
              <a:t>Hak</a:t>
            </a:r>
            <a:r>
              <a:rPr lang="en-GB" sz="2400" dirty="0" smtClean="0"/>
              <a:t> </a:t>
            </a:r>
            <a:r>
              <a:rPr lang="en-GB" sz="2400" dirty="0" err="1" smtClean="0"/>
              <a:t>asasi</a:t>
            </a:r>
            <a:r>
              <a:rPr lang="en-GB" sz="2400" dirty="0" smtClean="0"/>
              <a:t> </a:t>
            </a:r>
            <a:r>
              <a:rPr lang="en-GB" sz="2400" dirty="0" err="1" smtClean="0"/>
              <a:t>manusia</a:t>
            </a:r>
            <a:r>
              <a:rPr lang="en-GB" sz="2400" dirty="0" smtClean="0"/>
              <a:t> (HAM) </a:t>
            </a:r>
            <a:r>
              <a:rPr lang="en-GB" sz="2400" dirty="0" err="1" smtClean="0"/>
              <a:t>adalah</a:t>
            </a:r>
            <a:r>
              <a:rPr lang="en-GB" sz="2400" dirty="0" smtClean="0"/>
              <a:t> </a:t>
            </a:r>
            <a:r>
              <a:rPr lang="en-GB" sz="2400" dirty="0" err="1" smtClean="0"/>
              <a:t>hak-hak</a:t>
            </a:r>
            <a:r>
              <a:rPr lang="en-GB" sz="2400" dirty="0" smtClean="0"/>
              <a:t> yang </a:t>
            </a:r>
            <a:r>
              <a:rPr lang="en-GB" sz="2400" dirty="0" err="1" smtClean="0"/>
              <a:t>dipunyai</a:t>
            </a:r>
            <a:r>
              <a:rPr lang="en-GB" sz="2400" dirty="0" smtClean="0"/>
              <a:t> </a:t>
            </a:r>
            <a:r>
              <a:rPr lang="en-GB" sz="2400" dirty="0" err="1" smtClean="0"/>
              <a:t>oleh</a:t>
            </a:r>
            <a:r>
              <a:rPr lang="en-GB" sz="2400" dirty="0" smtClean="0"/>
              <a:t> </a:t>
            </a:r>
            <a:r>
              <a:rPr lang="en-GB" sz="2400" dirty="0" err="1" smtClean="0"/>
              <a:t>semua</a:t>
            </a:r>
            <a:r>
              <a:rPr lang="en-GB" sz="2400" dirty="0" smtClean="0"/>
              <a:t> orang </a:t>
            </a:r>
            <a:r>
              <a:rPr lang="en-GB" sz="2400" dirty="0" err="1" smtClean="0"/>
              <a:t>sesuai</a:t>
            </a:r>
            <a:r>
              <a:rPr lang="en-GB" sz="2400" dirty="0" smtClean="0"/>
              <a:t> </a:t>
            </a:r>
            <a:r>
              <a:rPr lang="en-GB" sz="2400" dirty="0" err="1" smtClean="0"/>
              <a:t>dengan</a:t>
            </a:r>
            <a:r>
              <a:rPr lang="en-GB" sz="2400" dirty="0" smtClean="0"/>
              <a:t> </a:t>
            </a:r>
            <a:r>
              <a:rPr lang="en-GB" sz="2400" dirty="0" err="1" smtClean="0"/>
              <a:t>kondisi</a:t>
            </a:r>
            <a:r>
              <a:rPr lang="en-GB" sz="2400" dirty="0" smtClean="0"/>
              <a:t> yang </a:t>
            </a:r>
            <a:r>
              <a:rPr lang="en-GB" sz="2400" dirty="0" err="1" smtClean="0"/>
              <a:t>manusiawi</a:t>
            </a:r>
            <a:r>
              <a:rPr lang="en-GB" sz="2400" dirty="0" smtClean="0"/>
              <a:t>.</a:t>
            </a:r>
            <a:endParaRPr lang="en-GB" sz="2400" dirty="0"/>
          </a:p>
        </p:txBody>
      </p:sp>
      <p:sp>
        <p:nvSpPr>
          <p:cNvPr id="2" name="Date Placeholder 1"/>
          <p:cNvSpPr>
            <a:spLocks noGrp="1"/>
          </p:cNvSpPr>
          <p:nvPr>
            <p:ph type="dt" sz="half" idx="10"/>
          </p:nvPr>
        </p:nvSpPr>
        <p:spPr/>
        <p:txBody>
          <a:bodyPr/>
          <a:lstStyle/>
          <a:p>
            <a:fld id="{D4A5DC33-4A9C-4235-8316-E2B1704162B1}" type="datetime1">
              <a:rPr lang="en-GB" smtClean="0"/>
              <a:t>13/03/2018</a:t>
            </a:fld>
            <a:endParaRPr lang="en-GB"/>
          </a:p>
        </p:txBody>
      </p:sp>
      <p:sp>
        <p:nvSpPr>
          <p:cNvPr id="5" name="Footer Placeholder 4"/>
          <p:cNvSpPr>
            <a:spLocks noGrp="1"/>
          </p:cNvSpPr>
          <p:nvPr>
            <p:ph type="ftr" sz="quarter" idx="11"/>
          </p:nvPr>
        </p:nvSpPr>
        <p:spPr/>
        <p:txBody>
          <a:bodyPr/>
          <a:lstStyle/>
          <a:p>
            <a:r>
              <a:rPr lang="pl-PL" smtClean="0"/>
              <a:t>Materi Kewarganegaraan By Tatik Rohmawati, S.IP.,M.Si</a:t>
            </a:r>
            <a:endParaRPr lang="en-GB"/>
          </a:p>
        </p:txBody>
      </p:sp>
      <p:sp>
        <p:nvSpPr>
          <p:cNvPr id="6" name="Slide Number Placeholder 5"/>
          <p:cNvSpPr>
            <a:spLocks noGrp="1"/>
          </p:cNvSpPr>
          <p:nvPr>
            <p:ph type="sldNum" sz="quarter" idx="12"/>
          </p:nvPr>
        </p:nvSpPr>
        <p:spPr/>
        <p:txBody>
          <a:bodyPr/>
          <a:lstStyle/>
          <a:p>
            <a:fld id="{DB759B7B-54B9-4843-A5C9-250E4FD12B4B}" type="slidenum">
              <a:rPr lang="en-GB" smtClean="0"/>
              <a:t>2</a:t>
            </a:fld>
            <a:endParaRPr lang="en-GB"/>
          </a:p>
        </p:txBody>
      </p:sp>
    </p:spTree>
    <p:extLst>
      <p:ext uri="{BB962C8B-B14F-4D97-AF65-F5344CB8AC3E}">
        <p14:creationId xmlns:p14="http://schemas.microsoft.com/office/powerpoint/2010/main" val="2383152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42000">
              <a:srgbClr val="3CB9E8"/>
            </a:gs>
            <a:gs pos="15000">
              <a:schemeClr val="accent1"/>
            </a:gs>
            <a:gs pos="74000">
              <a:schemeClr val="accent1">
                <a:lumMod val="45000"/>
                <a:lumOff val="55000"/>
              </a:schemeClr>
            </a:gs>
            <a:gs pos="83000">
              <a:schemeClr val="accent1">
                <a:lumMod val="45000"/>
                <a:lumOff val="55000"/>
              </a:schemeClr>
            </a:gs>
            <a:gs pos="89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295421" y="306707"/>
            <a:ext cx="11268221" cy="6032421"/>
          </a:xfrm>
          <a:prstGeom prst="rect">
            <a:avLst/>
          </a:prstGeom>
        </p:spPr>
        <p:txBody>
          <a:bodyPr wrap="square">
            <a:spAutoFit/>
          </a:bodyPr>
          <a:lstStyle/>
          <a:p>
            <a:r>
              <a:rPr lang="en-GB" sz="2800" b="1" dirty="0" err="1" smtClean="0"/>
              <a:t>Macam-Macam</a:t>
            </a:r>
            <a:r>
              <a:rPr lang="en-GB" sz="2800" b="1" dirty="0" smtClean="0"/>
              <a:t> HAM </a:t>
            </a:r>
          </a:p>
          <a:p>
            <a:endParaRPr lang="en-GB" sz="2800" b="1" dirty="0" smtClean="0"/>
          </a:p>
          <a:p>
            <a:r>
              <a:rPr lang="en-GB" sz="2400" dirty="0" smtClean="0"/>
              <a:t>a. </a:t>
            </a:r>
            <a:r>
              <a:rPr lang="en-GB" sz="2400" dirty="0" err="1" smtClean="0"/>
              <a:t>Hak</a:t>
            </a:r>
            <a:r>
              <a:rPr lang="en-GB" sz="2400" dirty="0" smtClean="0"/>
              <a:t> </a:t>
            </a:r>
            <a:r>
              <a:rPr lang="en-GB" sz="2400" dirty="0" err="1" smtClean="0"/>
              <a:t>asasi</a:t>
            </a:r>
            <a:r>
              <a:rPr lang="en-GB" sz="2400" dirty="0" smtClean="0"/>
              <a:t> </a:t>
            </a:r>
            <a:r>
              <a:rPr lang="en-GB" sz="2400" dirty="0" err="1" smtClean="0"/>
              <a:t>pribadi</a:t>
            </a:r>
            <a:r>
              <a:rPr lang="en-GB" sz="2400" dirty="0" smtClean="0"/>
              <a:t>(</a:t>
            </a:r>
            <a:r>
              <a:rPr lang="en-GB" sz="2400" i="1" dirty="0" smtClean="0"/>
              <a:t>personal right</a:t>
            </a:r>
            <a:r>
              <a:rPr lang="en-GB" sz="2400" dirty="0" smtClean="0"/>
              <a:t>) </a:t>
            </a:r>
          </a:p>
          <a:p>
            <a:r>
              <a:rPr lang="en-GB" sz="2400" dirty="0" err="1" smtClean="0"/>
              <a:t>Contohnya</a:t>
            </a:r>
            <a:r>
              <a:rPr lang="en-GB" sz="2400" dirty="0" smtClean="0"/>
              <a:t> : </a:t>
            </a:r>
            <a:r>
              <a:rPr lang="en-GB" sz="2400" dirty="0" err="1" smtClean="0"/>
              <a:t>Hak</a:t>
            </a:r>
            <a:r>
              <a:rPr lang="en-GB" sz="2400" dirty="0" smtClean="0"/>
              <a:t> </a:t>
            </a:r>
            <a:r>
              <a:rPr lang="en-GB" sz="2400" dirty="0" err="1" smtClean="0"/>
              <a:t>mengemukakan</a:t>
            </a:r>
            <a:r>
              <a:rPr lang="en-GB" sz="2400" dirty="0" smtClean="0"/>
              <a:t> </a:t>
            </a:r>
            <a:r>
              <a:rPr lang="en-GB" sz="2400" dirty="0" err="1" smtClean="0"/>
              <a:t>pendapat</a:t>
            </a:r>
            <a:r>
              <a:rPr lang="en-GB" sz="2400" dirty="0" smtClean="0"/>
              <a:t>, </a:t>
            </a:r>
            <a:r>
              <a:rPr lang="en-GB" sz="2400" dirty="0" err="1" smtClean="0"/>
              <a:t>Hak</a:t>
            </a:r>
            <a:r>
              <a:rPr lang="en-GB" sz="2400" dirty="0" smtClean="0"/>
              <a:t> </a:t>
            </a:r>
            <a:r>
              <a:rPr lang="en-GB" sz="2400" dirty="0" err="1" smtClean="0"/>
              <a:t>memeluk</a:t>
            </a:r>
            <a:r>
              <a:rPr lang="en-GB" sz="2400" dirty="0" smtClean="0"/>
              <a:t> agama, </a:t>
            </a:r>
            <a:r>
              <a:rPr lang="en-GB" sz="2400" dirty="0" err="1" smtClean="0"/>
              <a:t>Hak</a:t>
            </a:r>
            <a:r>
              <a:rPr lang="en-GB" sz="2400" dirty="0" smtClean="0"/>
              <a:t> </a:t>
            </a:r>
            <a:r>
              <a:rPr lang="en-GB" sz="2400" dirty="0" err="1" smtClean="0"/>
              <a:t>beribadah</a:t>
            </a:r>
            <a:r>
              <a:rPr lang="en-GB" sz="2400" dirty="0" smtClean="0"/>
              <a:t>, </a:t>
            </a:r>
            <a:r>
              <a:rPr lang="en-GB" sz="2400" dirty="0" err="1" smtClean="0"/>
              <a:t>Hak</a:t>
            </a:r>
            <a:r>
              <a:rPr lang="en-GB" sz="2400" dirty="0" smtClean="0"/>
              <a:t> </a:t>
            </a:r>
            <a:r>
              <a:rPr lang="en-GB" sz="2400" dirty="0" err="1" smtClean="0"/>
              <a:t>kebebasan</a:t>
            </a:r>
            <a:r>
              <a:rPr lang="en-GB" sz="2400" dirty="0" smtClean="0"/>
              <a:t> </a:t>
            </a:r>
            <a:r>
              <a:rPr lang="en-GB" sz="2400" dirty="0" err="1" smtClean="0"/>
              <a:t>berorganisasi</a:t>
            </a:r>
            <a:r>
              <a:rPr lang="en-GB" sz="2400" dirty="0" smtClean="0"/>
              <a:t>/</a:t>
            </a:r>
            <a:r>
              <a:rPr lang="en-GB" sz="2400" dirty="0" err="1" smtClean="0"/>
              <a:t>berserikat</a:t>
            </a:r>
            <a:r>
              <a:rPr lang="en-GB" sz="2400" dirty="0" smtClean="0"/>
              <a:t> </a:t>
            </a:r>
          </a:p>
          <a:p>
            <a:endParaRPr lang="en-GB" sz="2400" dirty="0" smtClean="0"/>
          </a:p>
          <a:p>
            <a:r>
              <a:rPr lang="en-GB" sz="2400" dirty="0" smtClean="0"/>
              <a:t>b. </a:t>
            </a:r>
            <a:r>
              <a:rPr lang="en-GB" sz="2400" dirty="0" err="1" smtClean="0"/>
              <a:t>Hak</a:t>
            </a:r>
            <a:r>
              <a:rPr lang="en-GB" sz="2400" dirty="0" smtClean="0"/>
              <a:t> </a:t>
            </a:r>
            <a:r>
              <a:rPr lang="en-GB" sz="2400" dirty="0" err="1" smtClean="0"/>
              <a:t>asasi</a:t>
            </a:r>
            <a:r>
              <a:rPr lang="en-GB" sz="2400" dirty="0" smtClean="0"/>
              <a:t> </a:t>
            </a:r>
            <a:r>
              <a:rPr lang="en-GB" sz="2400" dirty="0" err="1" smtClean="0"/>
              <a:t>ekonomi</a:t>
            </a:r>
            <a:r>
              <a:rPr lang="en-GB" sz="2400" dirty="0" smtClean="0"/>
              <a:t> (</a:t>
            </a:r>
            <a:r>
              <a:rPr lang="en-GB" sz="2400" i="1" dirty="0" smtClean="0"/>
              <a:t>property right</a:t>
            </a:r>
            <a:r>
              <a:rPr lang="en-GB" sz="2400" dirty="0" smtClean="0"/>
              <a:t>) </a:t>
            </a:r>
          </a:p>
          <a:p>
            <a:r>
              <a:rPr lang="en-GB" sz="2400" dirty="0" err="1" smtClean="0"/>
              <a:t>Contohnya</a:t>
            </a:r>
            <a:r>
              <a:rPr lang="en-GB" sz="2400" dirty="0" smtClean="0"/>
              <a:t> : </a:t>
            </a:r>
            <a:r>
              <a:rPr lang="en-GB" sz="2400" dirty="0" err="1" smtClean="0"/>
              <a:t>Hak</a:t>
            </a:r>
            <a:r>
              <a:rPr lang="en-GB" sz="2400" dirty="0" smtClean="0"/>
              <a:t> </a:t>
            </a:r>
            <a:r>
              <a:rPr lang="en-GB" sz="2400" dirty="0" err="1" smtClean="0"/>
              <a:t>memiliki</a:t>
            </a:r>
            <a:r>
              <a:rPr lang="en-GB" sz="2400" dirty="0" smtClean="0"/>
              <a:t> </a:t>
            </a:r>
            <a:r>
              <a:rPr lang="en-GB" sz="2400" dirty="0" err="1" smtClean="0"/>
              <a:t>sesuatu</a:t>
            </a:r>
            <a:r>
              <a:rPr lang="en-GB" sz="2400" dirty="0" smtClean="0"/>
              <a:t>, </a:t>
            </a:r>
            <a:r>
              <a:rPr lang="en-GB" sz="2400" dirty="0" err="1" smtClean="0"/>
              <a:t>Hak</a:t>
            </a:r>
            <a:r>
              <a:rPr lang="en-GB" sz="2400" dirty="0" smtClean="0"/>
              <a:t> </a:t>
            </a:r>
            <a:r>
              <a:rPr lang="en-GB" sz="2400" dirty="0" err="1" smtClean="0"/>
              <a:t>membeli</a:t>
            </a:r>
            <a:r>
              <a:rPr lang="en-GB" sz="2400" dirty="0" smtClean="0"/>
              <a:t>, </a:t>
            </a:r>
            <a:r>
              <a:rPr lang="en-GB" sz="2400" dirty="0" err="1" smtClean="0"/>
              <a:t>dan</a:t>
            </a:r>
            <a:r>
              <a:rPr lang="en-GB" sz="2400" dirty="0" smtClean="0"/>
              <a:t> </a:t>
            </a:r>
            <a:r>
              <a:rPr lang="en-GB" sz="2400" dirty="0" err="1" smtClean="0"/>
              <a:t>menjual</a:t>
            </a:r>
            <a:r>
              <a:rPr lang="en-GB" sz="2400" dirty="0" smtClean="0"/>
              <a:t>, </a:t>
            </a:r>
            <a:r>
              <a:rPr lang="en-GB" sz="2400" dirty="0" err="1" smtClean="0"/>
              <a:t>Hak</a:t>
            </a:r>
            <a:r>
              <a:rPr lang="en-GB" sz="2400" dirty="0" smtClean="0"/>
              <a:t> </a:t>
            </a:r>
            <a:r>
              <a:rPr lang="en-GB" sz="2400" dirty="0" err="1" smtClean="0"/>
              <a:t>mengadakan</a:t>
            </a:r>
            <a:r>
              <a:rPr lang="en-GB" sz="2400" dirty="0" smtClean="0"/>
              <a:t> </a:t>
            </a:r>
            <a:r>
              <a:rPr lang="en-GB" sz="2400" dirty="0" err="1" smtClean="0"/>
              <a:t>suatu</a:t>
            </a:r>
            <a:r>
              <a:rPr lang="en-GB" sz="2400" dirty="0" smtClean="0"/>
              <a:t> </a:t>
            </a:r>
            <a:r>
              <a:rPr lang="en-GB" sz="2400" dirty="0" err="1" smtClean="0"/>
              <a:t>perjanjian</a:t>
            </a:r>
            <a:r>
              <a:rPr lang="en-GB" sz="2400" dirty="0" smtClean="0"/>
              <a:t>/</a:t>
            </a:r>
            <a:r>
              <a:rPr lang="en-GB" sz="2400" dirty="0" err="1" smtClean="0"/>
              <a:t>kontrak</a:t>
            </a:r>
            <a:r>
              <a:rPr lang="en-GB" sz="2400" dirty="0" smtClean="0"/>
              <a:t>, </a:t>
            </a:r>
            <a:r>
              <a:rPr lang="en-GB" sz="2400" dirty="0" err="1" smtClean="0"/>
              <a:t>Hak</a:t>
            </a:r>
            <a:r>
              <a:rPr lang="en-GB" sz="2400" dirty="0" smtClean="0"/>
              <a:t> </a:t>
            </a:r>
            <a:r>
              <a:rPr lang="en-GB" sz="2400" dirty="0" err="1" smtClean="0"/>
              <a:t>memilih</a:t>
            </a:r>
            <a:r>
              <a:rPr lang="en-GB" sz="2400" dirty="0" smtClean="0"/>
              <a:t> </a:t>
            </a:r>
            <a:r>
              <a:rPr lang="en-GB" sz="2400" dirty="0" err="1" smtClean="0"/>
              <a:t>pekerjaan</a:t>
            </a:r>
            <a:endParaRPr lang="en-GB" sz="2400" dirty="0" smtClean="0"/>
          </a:p>
          <a:p>
            <a:endParaRPr lang="en-GB" sz="2400" dirty="0" smtClean="0"/>
          </a:p>
          <a:p>
            <a:r>
              <a:rPr lang="en-GB" sz="2400" dirty="0" smtClean="0"/>
              <a:t>c. </a:t>
            </a:r>
            <a:r>
              <a:rPr lang="en-GB" sz="2400" dirty="0" err="1" smtClean="0"/>
              <a:t>Hak</a:t>
            </a:r>
            <a:r>
              <a:rPr lang="en-GB" sz="2400" dirty="0" smtClean="0"/>
              <a:t> </a:t>
            </a:r>
            <a:r>
              <a:rPr lang="en-GB" sz="2400" dirty="0" err="1" smtClean="0"/>
              <a:t>asasi</a:t>
            </a:r>
            <a:r>
              <a:rPr lang="en-GB" sz="2400" dirty="0" smtClean="0"/>
              <a:t> </a:t>
            </a:r>
            <a:r>
              <a:rPr lang="en-GB" sz="2400" dirty="0" err="1" smtClean="0"/>
              <a:t>untuk</a:t>
            </a:r>
            <a:r>
              <a:rPr lang="en-GB" sz="2400" dirty="0" smtClean="0"/>
              <a:t> </a:t>
            </a:r>
            <a:r>
              <a:rPr lang="en-GB" sz="2400" dirty="0" err="1" smtClean="0"/>
              <a:t>mendapatkan</a:t>
            </a:r>
            <a:r>
              <a:rPr lang="en-GB" sz="2400" dirty="0" smtClean="0"/>
              <a:t> </a:t>
            </a:r>
            <a:r>
              <a:rPr lang="en-GB" sz="2400" dirty="0" err="1" smtClean="0"/>
              <a:t>pengayoman</a:t>
            </a:r>
            <a:r>
              <a:rPr lang="en-GB" sz="2400" dirty="0" smtClean="0"/>
              <a:t> </a:t>
            </a:r>
            <a:r>
              <a:rPr lang="en-GB" sz="2400" dirty="0" err="1" smtClean="0"/>
              <a:t>dan</a:t>
            </a:r>
            <a:r>
              <a:rPr lang="en-GB" sz="2400" dirty="0" smtClean="0"/>
              <a:t> </a:t>
            </a:r>
            <a:r>
              <a:rPr lang="en-GB" sz="2400" dirty="0" err="1" smtClean="0"/>
              <a:t>perlakuan</a:t>
            </a:r>
            <a:r>
              <a:rPr lang="en-GB" sz="2400" dirty="0" smtClean="0"/>
              <a:t> yang </a:t>
            </a:r>
            <a:r>
              <a:rPr lang="en-GB" sz="2400" dirty="0" err="1" smtClean="0"/>
              <a:t>sama</a:t>
            </a:r>
            <a:r>
              <a:rPr lang="en-GB" sz="2400" dirty="0" smtClean="0"/>
              <a:t> </a:t>
            </a:r>
            <a:r>
              <a:rPr lang="en-GB" sz="2400" dirty="0" err="1" smtClean="0"/>
              <a:t>dalam</a:t>
            </a:r>
            <a:r>
              <a:rPr lang="en-GB" sz="2400" dirty="0" smtClean="0"/>
              <a:t> </a:t>
            </a:r>
            <a:r>
              <a:rPr lang="en-GB" sz="2400" dirty="0" err="1" smtClean="0"/>
              <a:t>keadilan</a:t>
            </a:r>
            <a:r>
              <a:rPr lang="en-GB" sz="2400" dirty="0" smtClean="0"/>
              <a:t> </a:t>
            </a:r>
            <a:r>
              <a:rPr lang="en-GB" sz="2400" dirty="0" err="1" smtClean="0"/>
              <a:t>hukum</a:t>
            </a:r>
            <a:r>
              <a:rPr lang="en-GB" sz="2400" dirty="0" smtClean="0"/>
              <a:t> </a:t>
            </a:r>
            <a:r>
              <a:rPr lang="en-GB" sz="2400" dirty="0" err="1" smtClean="0"/>
              <a:t>dan</a:t>
            </a:r>
            <a:r>
              <a:rPr lang="en-GB" sz="2400" dirty="0" smtClean="0"/>
              <a:t> </a:t>
            </a:r>
            <a:r>
              <a:rPr lang="en-GB" sz="2400" dirty="0" err="1" smtClean="0"/>
              <a:t>pemerintahan</a:t>
            </a:r>
            <a:r>
              <a:rPr lang="en-GB" sz="2400" dirty="0" smtClean="0"/>
              <a:t>(</a:t>
            </a:r>
            <a:r>
              <a:rPr lang="en-GB" sz="2400" i="1" dirty="0" smtClean="0"/>
              <a:t>right of legal equality</a:t>
            </a:r>
            <a:r>
              <a:rPr lang="en-GB" sz="2400" dirty="0" smtClean="0"/>
              <a:t>)</a:t>
            </a:r>
          </a:p>
          <a:p>
            <a:r>
              <a:rPr lang="en-GB" sz="2400" dirty="0" err="1" smtClean="0"/>
              <a:t>Contohnya</a:t>
            </a:r>
            <a:r>
              <a:rPr lang="en-GB" sz="2400" dirty="0" smtClean="0"/>
              <a:t> : </a:t>
            </a:r>
            <a:r>
              <a:rPr lang="en-GB" sz="2400" dirty="0" err="1" smtClean="0"/>
              <a:t>Hak</a:t>
            </a:r>
            <a:r>
              <a:rPr lang="en-GB" sz="2400" dirty="0" smtClean="0"/>
              <a:t> </a:t>
            </a:r>
            <a:r>
              <a:rPr lang="en-GB" sz="2400" dirty="0" err="1" smtClean="0"/>
              <a:t>persamaan</a:t>
            </a:r>
            <a:r>
              <a:rPr lang="en-GB" sz="2400" dirty="0" smtClean="0"/>
              <a:t> </a:t>
            </a:r>
            <a:r>
              <a:rPr lang="en-GB" sz="2400" dirty="0" err="1" smtClean="0"/>
              <a:t>hukum</a:t>
            </a:r>
            <a:r>
              <a:rPr lang="en-GB" sz="2400" dirty="0" smtClean="0"/>
              <a:t> </a:t>
            </a:r>
            <a:r>
              <a:rPr lang="en-GB" sz="2400" dirty="0" err="1" smtClean="0"/>
              <a:t>Hak</a:t>
            </a:r>
            <a:r>
              <a:rPr lang="en-GB" sz="2400" dirty="0" smtClean="0"/>
              <a:t> </a:t>
            </a:r>
            <a:r>
              <a:rPr lang="en-GB" sz="2400" dirty="0" err="1" smtClean="0"/>
              <a:t>asas</a:t>
            </a:r>
            <a:r>
              <a:rPr lang="en-GB" sz="2400" dirty="0" smtClean="0"/>
              <a:t> </a:t>
            </a:r>
            <a:r>
              <a:rPr lang="en-GB" sz="2400" dirty="0" err="1" smtClean="0"/>
              <a:t>praduga</a:t>
            </a:r>
            <a:r>
              <a:rPr lang="en-GB" sz="2400" dirty="0" smtClean="0"/>
              <a:t> </a:t>
            </a:r>
            <a:r>
              <a:rPr lang="en-GB" sz="2400" dirty="0" err="1" smtClean="0"/>
              <a:t>tak</a:t>
            </a:r>
            <a:r>
              <a:rPr lang="en-GB" sz="2400" dirty="0" smtClean="0"/>
              <a:t> </a:t>
            </a:r>
            <a:r>
              <a:rPr lang="en-GB" sz="2400" dirty="0" err="1" smtClean="0"/>
              <a:t>bersalah</a:t>
            </a:r>
            <a:r>
              <a:rPr lang="en-GB" sz="2400" dirty="0" smtClean="0"/>
              <a:t> </a:t>
            </a:r>
            <a:r>
              <a:rPr lang="en-GB" sz="2400" dirty="0" err="1" smtClean="0"/>
              <a:t>Hak</a:t>
            </a:r>
            <a:r>
              <a:rPr lang="en-GB" sz="2400" dirty="0" smtClean="0"/>
              <a:t> </a:t>
            </a:r>
            <a:r>
              <a:rPr lang="en-GB" sz="2400" dirty="0" err="1" smtClean="0"/>
              <a:t>untuk</a:t>
            </a:r>
            <a:r>
              <a:rPr lang="en-GB" sz="2400" dirty="0" smtClean="0"/>
              <a:t> </a:t>
            </a:r>
            <a:r>
              <a:rPr lang="en-GB" sz="2400" dirty="0" err="1" smtClean="0"/>
              <a:t>diakui</a:t>
            </a:r>
            <a:r>
              <a:rPr lang="en-GB" sz="2400" dirty="0" smtClean="0"/>
              <a:t> </a:t>
            </a:r>
            <a:r>
              <a:rPr lang="en-GB" sz="2400" dirty="0" err="1" smtClean="0"/>
              <a:t>sebagai</a:t>
            </a:r>
            <a:r>
              <a:rPr lang="en-GB" sz="2400" dirty="0" smtClean="0"/>
              <a:t> WNI </a:t>
            </a:r>
            <a:r>
              <a:rPr lang="en-GB" sz="2400" dirty="0" err="1" smtClean="0"/>
              <a:t>Hak</a:t>
            </a:r>
            <a:r>
              <a:rPr lang="en-GB" sz="2400" dirty="0" smtClean="0"/>
              <a:t> </a:t>
            </a:r>
            <a:r>
              <a:rPr lang="en-GB" sz="2400" dirty="0" err="1" smtClean="0"/>
              <a:t>ikut</a:t>
            </a:r>
            <a:r>
              <a:rPr lang="en-GB" sz="2400" dirty="0" smtClean="0"/>
              <a:t> </a:t>
            </a:r>
            <a:r>
              <a:rPr lang="en-GB" sz="2400" dirty="0" err="1" smtClean="0"/>
              <a:t>serta</a:t>
            </a:r>
            <a:r>
              <a:rPr lang="en-GB" sz="2400" dirty="0" smtClean="0"/>
              <a:t> </a:t>
            </a:r>
            <a:r>
              <a:rPr lang="en-GB" sz="2400" dirty="0" err="1" smtClean="0"/>
              <a:t>dalam</a:t>
            </a:r>
            <a:r>
              <a:rPr lang="en-GB" sz="2400" dirty="0" smtClean="0"/>
              <a:t> </a:t>
            </a:r>
            <a:r>
              <a:rPr lang="en-GB" sz="2400" dirty="0" err="1" smtClean="0"/>
              <a:t>pemerintahan</a:t>
            </a:r>
            <a:r>
              <a:rPr lang="en-GB" sz="2400" dirty="0" smtClean="0"/>
              <a:t> </a:t>
            </a:r>
            <a:r>
              <a:rPr lang="en-GB" sz="2400" dirty="0" err="1" smtClean="0"/>
              <a:t>Hak</a:t>
            </a:r>
            <a:r>
              <a:rPr lang="en-GB" sz="2400" dirty="0" smtClean="0"/>
              <a:t> </a:t>
            </a:r>
            <a:r>
              <a:rPr lang="en-GB" sz="2400" dirty="0" err="1" smtClean="0"/>
              <a:t>untuk</a:t>
            </a:r>
            <a:r>
              <a:rPr lang="en-GB" sz="2400" dirty="0" smtClean="0"/>
              <a:t> </a:t>
            </a:r>
            <a:r>
              <a:rPr lang="en-GB" sz="2400" dirty="0" err="1" smtClean="0"/>
              <a:t>dipilih</a:t>
            </a:r>
            <a:r>
              <a:rPr lang="en-GB" sz="2400" dirty="0" smtClean="0"/>
              <a:t> </a:t>
            </a:r>
            <a:r>
              <a:rPr lang="en-GB" sz="2400" dirty="0" err="1" smtClean="0"/>
              <a:t>dan</a:t>
            </a:r>
            <a:r>
              <a:rPr lang="en-GB" sz="2400" dirty="0" smtClean="0"/>
              <a:t> </a:t>
            </a:r>
            <a:r>
              <a:rPr lang="en-GB" sz="2400" dirty="0" err="1" smtClean="0"/>
              <a:t>memilih</a:t>
            </a:r>
            <a:r>
              <a:rPr lang="en-GB" sz="2400" dirty="0" smtClean="0"/>
              <a:t> </a:t>
            </a:r>
            <a:r>
              <a:rPr lang="en-GB" sz="2400" dirty="0" err="1" smtClean="0"/>
              <a:t>dalam</a:t>
            </a:r>
            <a:r>
              <a:rPr lang="en-GB" sz="2400" dirty="0" smtClean="0"/>
              <a:t> </a:t>
            </a:r>
            <a:r>
              <a:rPr lang="en-GB" sz="2400" dirty="0" err="1" smtClean="0"/>
              <a:t>pemilu</a:t>
            </a:r>
            <a:r>
              <a:rPr lang="en-GB" sz="2400" dirty="0" smtClean="0"/>
              <a:t> </a:t>
            </a:r>
            <a:r>
              <a:rPr lang="en-GB" sz="2400" dirty="0" err="1" smtClean="0"/>
              <a:t>Hak</a:t>
            </a:r>
            <a:r>
              <a:rPr lang="en-GB" sz="2400" dirty="0" smtClean="0"/>
              <a:t> </a:t>
            </a:r>
            <a:r>
              <a:rPr lang="en-GB" sz="2400" dirty="0" err="1" smtClean="0"/>
              <a:t>mendirikan</a:t>
            </a:r>
            <a:r>
              <a:rPr lang="en-GB" sz="2400" dirty="0" smtClean="0"/>
              <a:t> </a:t>
            </a:r>
            <a:r>
              <a:rPr lang="en-GB" sz="2400" dirty="0" err="1" smtClean="0"/>
              <a:t>partai</a:t>
            </a:r>
            <a:r>
              <a:rPr lang="en-GB" sz="2400" dirty="0" smtClean="0"/>
              <a:t> </a:t>
            </a:r>
            <a:r>
              <a:rPr lang="en-GB" sz="2400" dirty="0" err="1" smtClean="0"/>
              <a:t>politik</a:t>
            </a:r>
            <a:endParaRPr lang="en-GB" sz="2400" dirty="0" smtClean="0"/>
          </a:p>
          <a:p>
            <a:endParaRPr lang="en-GB" dirty="0"/>
          </a:p>
        </p:txBody>
      </p:sp>
      <p:sp>
        <p:nvSpPr>
          <p:cNvPr id="3" name="Date Placeholder 2"/>
          <p:cNvSpPr>
            <a:spLocks noGrp="1"/>
          </p:cNvSpPr>
          <p:nvPr>
            <p:ph type="dt" sz="half" idx="10"/>
          </p:nvPr>
        </p:nvSpPr>
        <p:spPr/>
        <p:txBody>
          <a:bodyPr/>
          <a:lstStyle/>
          <a:p>
            <a:fld id="{7AE5D9D8-B764-41BE-991D-1173A16749CA}" type="datetime1">
              <a:rPr lang="en-GB" smtClean="0"/>
              <a:t>13/03/2018</a:t>
            </a:fld>
            <a:endParaRPr lang="en-GB"/>
          </a:p>
        </p:txBody>
      </p:sp>
      <p:sp>
        <p:nvSpPr>
          <p:cNvPr id="4" name="Footer Placeholder 3"/>
          <p:cNvSpPr>
            <a:spLocks noGrp="1"/>
          </p:cNvSpPr>
          <p:nvPr>
            <p:ph type="ftr" sz="quarter" idx="11"/>
          </p:nvPr>
        </p:nvSpPr>
        <p:spPr/>
        <p:txBody>
          <a:bodyPr/>
          <a:lstStyle/>
          <a:p>
            <a:r>
              <a:rPr lang="pl-PL" smtClean="0"/>
              <a:t>Materi Kewarganegaraan By Tatik Rohmawati, S.IP.,M.Si</a:t>
            </a:r>
            <a:endParaRPr lang="en-GB"/>
          </a:p>
        </p:txBody>
      </p:sp>
      <p:sp>
        <p:nvSpPr>
          <p:cNvPr id="5" name="Slide Number Placeholder 4"/>
          <p:cNvSpPr>
            <a:spLocks noGrp="1"/>
          </p:cNvSpPr>
          <p:nvPr>
            <p:ph type="sldNum" sz="quarter" idx="12"/>
          </p:nvPr>
        </p:nvSpPr>
        <p:spPr/>
        <p:txBody>
          <a:bodyPr/>
          <a:lstStyle/>
          <a:p>
            <a:fld id="{DB759B7B-54B9-4843-A5C9-250E4FD12B4B}" type="slidenum">
              <a:rPr lang="en-GB" smtClean="0"/>
              <a:t>3</a:t>
            </a:fld>
            <a:endParaRPr lang="en-GB"/>
          </a:p>
        </p:txBody>
      </p:sp>
    </p:spTree>
    <p:extLst>
      <p:ext uri="{BB962C8B-B14F-4D97-AF65-F5344CB8AC3E}">
        <p14:creationId xmlns:p14="http://schemas.microsoft.com/office/powerpoint/2010/main" val="3888651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fade">
                                      <p:cBhvr>
                                        <p:cTn id="15" dur="500"/>
                                        <p:tgtEl>
                                          <p:spTgt spid="2">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2">
                                            <p:txEl>
                                              <p:pRg st="5" end="5"/>
                                            </p:txEl>
                                          </p:spTgt>
                                        </p:tgtEl>
                                        <p:attrNameLst>
                                          <p:attrName>style.visibility</p:attrName>
                                        </p:attrNameLst>
                                      </p:cBhvr>
                                      <p:to>
                                        <p:strVal val="visible"/>
                                      </p:to>
                                    </p:set>
                                    <p:animEffect transition="in" filter="fade">
                                      <p:cBhvr>
                                        <p:cTn id="18" dur="500"/>
                                        <p:tgtEl>
                                          <p:spTgt spid="2">
                                            <p:txEl>
                                              <p:pRg st="5" end="5"/>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2">
                                            <p:txEl>
                                              <p:pRg st="6" end="6"/>
                                            </p:txEl>
                                          </p:spTgt>
                                        </p:tgtEl>
                                        <p:attrNameLst>
                                          <p:attrName>style.visibility</p:attrName>
                                        </p:attrNameLst>
                                      </p:cBhvr>
                                      <p:to>
                                        <p:strVal val="visible"/>
                                      </p:to>
                                    </p:set>
                                    <p:animEffect transition="in" filter="fade">
                                      <p:cBhvr>
                                        <p:cTn id="21" dur="500"/>
                                        <p:tgtEl>
                                          <p:spTgt spid="2">
                                            <p:txEl>
                                              <p:pRg st="6" end="6"/>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2">
                                            <p:txEl>
                                              <p:pRg st="8" end="8"/>
                                            </p:txEl>
                                          </p:spTgt>
                                        </p:tgtEl>
                                        <p:attrNameLst>
                                          <p:attrName>style.visibility</p:attrName>
                                        </p:attrNameLst>
                                      </p:cBhvr>
                                      <p:to>
                                        <p:strVal val="visible"/>
                                      </p:to>
                                    </p:set>
                                    <p:animEffect transition="in" filter="fade">
                                      <p:cBhvr>
                                        <p:cTn id="24" dur="500"/>
                                        <p:tgtEl>
                                          <p:spTgt spid="2">
                                            <p:txEl>
                                              <p:pRg st="8" end="8"/>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2">
                                            <p:txEl>
                                              <p:pRg st="9" end="9"/>
                                            </p:txEl>
                                          </p:spTgt>
                                        </p:tgtEl>
                                        <p:attrNameLst>
                                          <p:attrName>style.visibility</p:attrName>
                                        </p:attrNameLst>
                                      </p:cBhvr>
                                      <p:to>
                                        <p:strVal val="visible"/>
                                      </p:to>
                                    </p:set>
                                    <p:animEffect transition="in" filter="fade">
                                      <p:cBhvr>
                                        <p:cTn id="27"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42000">
              <a:srgbClr val="3CB9E8"/>
            </a:gs>
            <a:gs pos="15000">
              <a:schemeClr val="accent1"/>
            </a:gs>
            <a:gs pos="74000">
              <a:schemeClr val="accent1">
                <a:lumMod val="45000"/>
                <a:lumOff val="55000"/>
              </a:schemeClr>
            </a:gs>
            <a:gs pos="83000">
              <a:schemeClr val="accent1">
                <a:lumMod val="45000"/>
                <a:lumOff val="55000"/>
              </a:schemeClr>
            </a:gs>
            <a:gs pos="89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240829" y="306707"/>
            <a:ext cx="11268221" cy="5170646"/>
          </a:xfrm>
          <a:prstGeom prst="rect">
            <a:avLst/>
          </a:prstGeom>
        </p:spPr>
        <p:txBody>
          <a:bodyPr wrap="square">
            <a:spAutoFit/>
          </a:bodyPr>
          <a:lstStyle/>
          <a:p>
            <a:r>
              <a:rPr lang="en-US" sz="2400" b="1" dirty="0" err="1" smtClean="0"/>
              <a:t>Macam-Macam</a:t>
            </a:r>
            <a:r>
              <a:rPr lang="en-US" sz="2400" b="1" dirty="0" smtClean="0"/>
              <a:t> HAM </a:t>
            </a:r>
          </a:p>
          <a:p>
            <a:endParaRPr lang="en-GB" sz="2400" dirty="0" smtClean="0"/>
          </a:p>
          <a:p>
            <a:r>
              <a:rPr lang="en-GB" sz="2400" dirty="0" smtClean="0"/>
              <a:t>d. </a:t>
            </a:r>
            <a:r>
              <a:rPr lang="en-GB" sz="2400" dirty="0" err="1" smtClean="0"/>
              <a:t>Hak</a:t>
            </a:r>
            <a:r>
              <a:rPr lang="en-GB" sz="2400" dirty="0" smtClean="0"/>
              <a:t> </a:t>
            </a:r>
            <a:r>
              <a:rPr lang="en-GB" sz="2400" dirty="0" err="1" smtClean="0"/>
              <a:t>asasi</a:t>
            </a:r>
            <a:r>
              <a:rPr lang="en-GB" sz="2400" dirty="0" smtClean="0"/>
              <a:t> </a:t>
            </a:r>
            <a:r>
              <a:rPr lang="en-GB" sz="2400" dirty="0" err="1" smtClean="0"/>
              <a:t>politik</a:t>
            </a:r>
            <a:r>
              <a:rPr lang="en-GB" sz="2400" dirty="0" smtClean="0"/>
              <a:t>(</a:t>
            </a:r>
            <a:r>
              <a:rPr lang="en-GB" sz="2400" i="1" dirty="0" smtClean="0"/>
              <a:t>political right</a:t>
            </a:r>
            <a:r>
              <a:rPr lang="en-GB" sz="2400" dirty="0" smtClean="0"/>
              <a:t>) </a:t>
            </a:r>
          </a:p>
          <a:p>
            <a:r>
              <a:rPr lang="en-GB" sz="2400" dirty="0" err="1" smtClean="0"/>
              <a:t>Hak</a:t>
            </a:r>
            <a:r>
              <a:rPr lang="en-GB" sz="2400" dirty="0" smtClean="0"/>
              <a:t> </a:t>
            </a:r>
            <a:r>
              <a:rPr lang="en-GB" sz="2400" dirty="0" err="1" smtClean="0"/>
              <a:t>untuk</a:t>
            </a:r>
            <a:r>
              <a:rPr lang="en-GB" sz="2400" dirty="0" smtClean="0"/>
              <a:t> </a:t>
            </a:r>
            <a:r>
              <a:rPr lang="en-GB" sz="2400" dirty="0" err="1" smtClean="0"/>
              <a:t>diakui</a:t>
            </a:r>
            <a:r>
              <a:rPr lang="en-GB" sz="2400" dirty="0" smtClean="0"/>
              <a:t> </a:t>
            </a:r>
            <a:r>
              <a:rPr lang="en-GB" sz="2400" dirty="0" err="1" smtClean="0"/>
              <a:t>sebagai</a:t>
            </a:r>
            <a:r>
              <a:rPr lang="en-GB" sz="2400" dirty="0" smtClean="0"/>
              <a:t> WNI </a:t>
            </a:r>
            <a:r>
              <a:rPr lang="en-GB" sz="2400" dirty="0" err="1" smtClean="0"/>
              <a:t>Hak</a:t>
            </a:r>
            <a:r>
              <a:rPr lang="en-GB" sz="2400" dirty="0" smtClean="0"/>
              <a:t> </a:t>
            </a:r>
            <a:r>
              <a:rPr lang="en-GB" sz="2400" dirty="0" err="1" smtClean="0"/>
              <a:t>ikut</a:t>
            </a:r>
            <a:r>
              <a:rPr lang="en-GB" sz="2400" dirty="0" smtClean="0"/>
              <a:t> </a:t>
            </a:r>
            <a:r>
              <a:rPr lang="en-GB" sz="2400" dirty="0" err="1" smtClean="0"/>
              <a:t>serta</a:t>
            </a:r>
            <a:r>
              <a:rPr lang="en-GB" sz="2400" dirty="0" smtClean="0"/>
              <a:t> </a:t>
            </a:r>
            <a:r>
              <a:rPr lang="en-GB" sz="2400" dirty="0" err="1" smtClean="0"/>
              <a:t>dalam</a:t>
            </a:r>
            <a:r>
              <a:rPr lang="en-GB" sz="2400" dirty="0" smtClean="0"/>
              <a:t> </a:t>
            </a:r>
            <a:r>
              <a:rPr lang="en-GB" sz="2400" dirty="0" err="1" smtClean="0"/>
              <a:t>pemerintahan</a:t>
            </a:r>
            <a:r>
              <a:rPr lang="en-GB" sz="2400" dirty="0" smtClean="0"/>
              <a:t> </a:t>
            </a:r>
            <a:r>
              <a:rPr lang="en-GB" sz="2400" dirty="0" err="1" smtClean="0"/>
              <a:t>Hak</a:t>
            </a:r>
            <a:r>
              <a:rPr lang="en-GB" sz="2400" dirty="0" smtClean="0"/>
              <a:t> </a:t>
            </a:r>
            <a:r>
              <a:rPr lang="en-GB" sz="2400" dirty="0" err="1" smtClean="0"/>
              <a:t>untuk</a:t>
            </a:r>
            <a:r>
              <a:rPr lang="en-GB" sz="2400" dirty="0" smtClean="0"/>
              <a:t> </a:t>
            </a:r>
            <a:r>
              <a:rPr lang="en-GB" sz="2400" dirty="0" err="1" smtClean="0"/>
              <a:t>dipilih</a:t>
            </a:r>
            <a:r>
              <a:rPr lang="en-GB" sz="2400" dirty="0" smtClean="0"/>
              <a:t> </a:t>
            </a:r>
            <a:r>
              <a:rPr lang="en-GB" sz="2400" dirty="0" err="1" smtClean="0"/>
              <a:t>dan</a:t>
            </a:r>
            <a:r>
              <a:rPr lang="en-GB" sz="2400" dirty="0" smtClean="0"/>
              <a:t> </a:t>
            </a:r>
            <a:r>
              <a:rPr lang="en-GB" sz="2400" dirty="0" err="1" smtClean="0"/>
              <a:t>memilih</a:t>
            </a:r>
            <a:r>
              <a:rPr lang="en-GB" sz="2400" dirty="0" smtClean="0"/>
              <a:t> </a:t>
            </a:r>
            <a:r>
              <a:rPr lang="en-GB" sz="2400" dirty="0" err="1" smtClean="0"/>
              <a:t>dalam</a:t>
            </a:r>
            <a:r>
              <a:rPr lang="en-GB" sz="2400" dirty="0" smtClean="0"/>
              <a:t> </a:t>
            </a:r>
            <a:r>
              <a:rPr lang="en-GB" sz="2400" dirty="0" err="1" smtClean="0"/>
              <a:t>pemilu</a:t>
            </a:r>
            <a:r>
              <a:rPr lang="en-GB" sz="2400" dirty="0" smtClean="0"/>
              <a:t> </a:t>
            </a:r>
            <a:r>
              <a:rPr lang="en-GB" sz="2400" dirty="0" err="1" smtClean="0"/>
              <a:t>Hak</a:t>
            </a:r>
            <a:r>
              <a:rPr lang="en-GB" sz="2400" dirty="0" smtClean="0"/>
              <a:t> </a:t>
            </a:r>
            <a:r>
              <a:rPr lang="en-GB" sz="2400" dirty="0" err="1" smtClean="0"/>
              <a:t>mendirikan</a:t>
            </a:r>
            <a:r>
              <a:rPr lang="en-GB" sz="2400" dirty="0" smtClean="0"/>
              <a:t> </a:t>
            </a:r>
            <a:r>
              <a:rPr lang="en-GB" sz="2400" dirty="0" err="1" smtClean="0"/>
              <a:t>partai</a:t>
            </a:r>
            <a:r>
              <a:rPr lang="en-GB" sz="2400" dirty="0" smtClean="0"/>
              <a:t> </a:t>
            </a:r>
            <a:r>
              <a:rPr lang="en-GB" sz="2400" dirty="0" err="1" smtClean="0"/>
              <a:t>politik</a:t>
            </a:r>
            <a:endParaRPr lang="en-GB" sz="2400" dirty="0" smtClean="0"/>
          </a:p>
          <a:p>
            <a:endParaRPr lang="en-GB" sz="2400" dirty="0" smtClean="0"/>
          </a:p>
          <a:p>
            <a:r>
              <a:rPr lang="en-GB" sz="2400" dirty="0" smtClean="0"/>
              <a:t>e. </a:t>
            </a:r>
            <a:r>
              <a:rPr lang="en-GB" sz="2400" dirty="0" err="1" smtClean="0"/>
              <a:t>Hak</a:t>
            </a:r>
            <a:r>
              <a:rPr lang="en-GB" sz="2400" dirty="0" smtClean="0"/>
              <a:t> </a:t>
            </a:r>
            <a:r>
              <a:rPr lang="en-GB" sz="2400" dirty="0" err="1" smtClean="0"/>
              <a:t>asasi</a:t>
            </a:r>
            <a:r>
              <a:rPr lang="en-GB" sz="2400" dirty="0" smtClean="0"/>
              <a:t> </a:t>
            </a:r>
            <a:r>
              <a:rPr lang="en-GB" sz="2400" dirty="0" err="1" smtClean="0"/>
              <a:t>sosial</a:t>
            </a:r>
            <a:r>
              <a:rPr lang="en-GB" sz="2400" dirty="0" smtClean="0"/>
              <a:t> </a:t>
            </a:r>
            <a:r>
              <a:rPr lang="en-GB" sz="2400" dirty="0" err="1" smtClean="0"/>
              <a:t>dan</a:t>
            </a:r>
            <a:r>
              <a:rPr lang="en-GB" sz="2400" dirty="0" smtClean="0"/>
              <a:t> </a:t>
            </a:r>
            <a:r>
              <a:rPr lang="en-GB" sz="2400" dirty="0" err="1" smtClean="0"/>
              <a:t>budaya</a:t>
            </a:r>
            <a:r>
              <a:rPr lang="en-GB" sz="2400" dirty="0" smtClean="0"/>
              <a:t>(</a:t>
            </a:r>
            <a:r>
              <a:rPr lang="en-GB" sz="2400" i="1" dirty="0" smtClean="0"/>
              <a:t>social and cultural right</a:t>
            </a:r>
            <a:r>
              <a:rPr lang="en-GB" sz="2400" dirty="0" smtClean="0"/>
              <a:t>) </a:t>
            </a:r>
          </a:p>
          <a:p>
            <a:r>
              <a:rPr lang="en-GB" sz="2400" dirty="0" err="1" smtClean="0"/>
              <a:t>Hak</a:t>
            </a:r>
            <a:r>
              <a:rPr lang="en-GB" sz="2400" dirty="0" smtClean="0"/>
              <a:t> </a:t>
            </a:r>
            <a:r>
              <a:rPr lang="en-GB" sz="2400" dirty="0" err="1" smtClean="0"/>
              <a:t>untuk</a:t>
            </a:r>
            <a:r>
              <a:rPr lang="en-GB" sz="2400" dirty="0" smtClean="0"/>
              <a:t> </a:t>
            </a:r>
            <a:r>
              <a:rPr lang="en-GB" sz="2400" dirty="0" err="1" smtClean="0"/>
              <a:t>memilih</a:t>
            </a:r>
            <a:r>
              <a:rPr lang="en-GB" sz="2400" dirty="0" smtClean="0"/>
              <a:t> </a:t>
            </a:r>
            <a:r>
              <a:rPr lang="en-GB" sz="2400" dirty="0" err="1" smtClean="0"/>
              <a:t>pendidikan</a:t>
            </a:r>
            <a:r>
              <a:rPr lang="en-GB" sz="2400" dirty="0" smtClean="0"/>
              <a:t>, </a:t>
            </a:r>
            <a:r>
              <a:rPr lang="en-GB" sz="2400" dirty="0" err="1" smtClean="0"/>
              <a:t>Hak</a:t>
            </a:r>
            <a:r>
              <a:rPr lang="en-GB" sz="2400" dirty="0" smtClean="0"/>
              <a:t> </a:t>
            </a:r>
            <a:r>
              <a:rPr lang="en-GB" sz="2400" dirty="0" err="1" smtClean="0"/>
              <a:t>mendapatkan</a:t>
            </a:r>
            <a:r>
              <a:rPr lang="en-GB" sz="2400" dirty="0" smtClean="0"/>
              <a:t> </a:t>
            </a:r>
            <a:r>
              <a:rPr lang="en-GB" sz="2400" dirty="0" err="1" smtClean="0"/>
              <a:t>pelayanan</a:t>
            </a:r>
            <a:r>
              <a:rPr lang="en-GB" sz="2400" dirty="0" smtClean="0"/>
              <a:t> </a:t>
            </a:r>
            <a:r>
              <a:rPr lang="en-GB" sz="2400" dirty="0" err="1" smtClean="0"/>
              <a:t>kesehatan</a:t>
            </a:r>
            <a:r>
              <a:rPr lang="en-GB" sz="2400" dirty="0" smtClean="0"/>
              <a:t>, </a:t>
            </a:r>
            <a:r>
              <a:rPr lang="en-GB" sz="2400" dirty="0" err="1" smtClean="0"/>
              <a:t>Hak</a:t>
            </a:r>
            <a:r>
              <a:rPr lang="en-GB" sz="2400" dirty="0" smtClean="0"/>
              <a:t> </a:t>
            </a:r>
            <a:r>
              <a:rPr lang="en-GB" sz="2400" dirty="0" err="1" smtClean="0"/>
              <a:t>mengembangkan</a:t>
            </a:r>
            <a:r>
              <a:rPr lang="en-GB" sz="2400" dirty="0" smtClean="0"/>
              <a:t> </a:t>
            </a:r>
            <a:r>
              <a:rPr lang="en-GB" sz="2400" dirty="0" err="1" smtClean="0"/>
              <a:t>kebudayaan</a:t>
            </a:r>
            <a:r>
              <a:rPr lang="en-GB" sz="2400" dirty="0" smtClean="0"/>
              <a:t> </a:t>
            </a:r>
          </a:p>
          <a:p>
            <a:endParaRPr lang="en-GB" sz="2400" dirty="0" smtClean="0"/>
          </a:p>
          <a:p>
            <a:r>
              <a:rPr lang="en-GB" sz="2400" dirty="0" smtClean="0"/>
              <a:t>f. </a:t>
            </a:r>
            <a:r>
              <a:rPr lang="en-GB" sz="2400" dirty="0" err="1" smtClean="0"/>
              <a:t>Hak</a:t>
            </a:r>
            <a:r>
              <a:rPr lang="en-GB" sz="2400" dirty="0" smtClean="0"/>
              <a:t> </a:t>
            </a:r>
            <a:r>
              <a:rPr lang="en-GB" sz="2400" dirty="0" err="1" smtClean="0"/>
              <a:t>asasi</a:t>
            </a:r>
            <a:r>
              <a:rPr lang="en-GB" sz="2400" dirty="0" smtClean="0"/>
              <a:t> </a:t>
            </a:r>
            <a:r>
              <a:rPr lang="en-GB" sz="2400" dirty="0" err="1" smtClean="0"/>
              <a:t>untuk</a:t>
            </a:r>
            <a:r>
              <a:rPr lang="en-GB" sz="2400" dirty="0" smtClean="0"/>
              <a:t> </a:t>
            </a:r>
            <a:r>
              <a:rPr lang="en-GB" sz="2400" dirty="0" err="1" smtClean="0"/>
              <a:t>mendapat</a:t>
            </a:r>
            <a:r>
              <a:rPr lang="en-GB" sz="2400" dirty="0" smtClean="0"/>
              <a:t> </a:t>
            </a:r>
            <a:r>
              <a:rPr lang="en-GB" sz="2400" dirty="0" err="1" smtClean="0"/>
              <a:t>perlakuan</a:t>
            </a:r>
            <a:r>
              <a:rPr lang="en-GB" sz="2400" dirty="0" smtClean="0"/>
              <a:t> </a:t>
            </a:r>
            <a:r>
              <a:rPr lang="en-GB" sz="2400" dirty="0" err="1" smtClean="0"/>
              <a:t>tata</a:t>
            </a:r>
            <a:r>
              <a:rPr lang="en-GB" sz="2400" dirty="0" smtClean="0"/>
              <a:t> </a:t>
            </a:r>
            <a:r>
              <a:rPr lang="en-GB" sz="2400" dirty="0" err="1" smtClean="0"/>
              <a:t>cara</a:t>
            </a:r>
            <a:r>
              <a:rPr lang="en-GB" sz="2400" dirty="0" smtClean="0"/>
              <a:t> </a:t>
            </a:r>
            <a:r>
              <a:rPr lang="en-GB" sz="2400" dirty="0" err="1" smtClean="0"/>
              <a:t>peradilan</a:t>
            </a:r>
            <a:r>
              <a:rPr lang="en-GB" sz="2400" dirty="0" smtClean="0"/>
              <a:t> </a:t>
            </a:r>
            <a:r>
              <a:rPr lang="en-GB" sz="2400" dirty="0" err="1" smtClean="0"/>
              <a:t>dan</a:t>
            </a:r>
            <a:r>
              <a:rPr lang="en-GB" sz="2400" dirty="0" smtClean="0"/>
              <a:t> </a:t>
            </a:r>
            <a:r>
              <a:rPr lang="en-GB" sz="2400" dirty="0" err="1" smtClean="0"/>
              <a:t>perlindungan</a:t>
            </a:r>
            <a:r>
              <a:rPr lang="en-GB" sz="2400" dirty="0" smtClean="0"/>
              <a:t> </a:t>
            </a:r>
            <a:r>
              <a:rPr lang="en-GB" sz="2400" dirty="0" err="1" smtClean="0"/>
              <a:t>hukum</a:t>
            </a:r>
            <a:r>
              <a:rPr lang="en-GB" sz="2400" dirty="0" smtClean="0"/>
              <a:t>(</a:t>
            </a:r>
            <a:r>
              <a:rPr lang="en-GB" sz="2400" i="1" dirty="0" smtClean="0"/>
              <a:t>procedural right</a:t>
            </a:r>
            <a:r>
              <a:rPr lang="en-GB" sz="2400" dirty="0" smtClean="0"/>
              <a:t>) </a:t>
            </a:r>
            <a:r>
              <a:rPr lang="en-GB" sz="2400" dirty="0" err="1" smtClean="0"/>
              <a:t>Hak</a:t>
            </a:r>
            <a:r>
              <a:rPr lang="en-GB" sz="2400" dirty="0" smtClean="0"/>
              <a:t> </a:t>
            </a:r>
            <a:r>
              <a:rPr lang="en-GB" sz="2400" dirty="0" err="1" smtClean="0"/>
              <a:t>mendapatkan</a:t>
            </a:r>
            <a:r>
              <a:rPr lang="en-GB" sz="2400" dirty="0" smtClean="0"/>
              <a:t> </a:t>
            </a:r>
            <a:r>
              <a:rPr lang="en-GB" sz="2400" dirty="0" err="1" smtClean="0"/>
              <a:t>perlakuan</a:t>
            </a:r>
            <a:r>
              <a:rPr lang="en-GB" sz="2400" dirty="0" smtClean="0"/>
              <a:t> yang </a:t>
            </a:r>
            <a:r>
              <a:rPr lang="en-GB" sz="2400" dirty="0" err="1" smtClean="0"/>
              <a:t>wajar</a:t>
            </a:r>
            <a:r>
              <a:rPr lang="en-GB" sz="2400" dirty="0" smtClean="0"/>
              <a:t> </a:t>
            </a:r>
            <a:r>
              <a:rPr lang="en-GB" sz="2400" dirty="0" err="1" smtClean="0"/>
              <a:t>dan</a:t>
            </a:r>
            <a:r>
              <a:rPr lang="en-GB" sz="2400" dirty="0" smtClean="0"/>
              <a:t> </a:t>
            </a:r>
            <a:r>
              <a:rPr lang="en-GB" sz="2400" dirty="0" err="1" smtClean="0"/>
              <a:t>adil</a:t>
            </a:r>
            <a:r>
              <a:rPr lang="en-GB" sz="2400" dirty="0" smtClean="0"/>
              <a:t> </a:t>
            </a:r>
            <a:r>
              <a:rPr lang="en-GB" sz="2400" dirty="0" err="1" smtClean="0"/>
              <a:t>dalam</a:t>
            </a:r>
            <a:r>
              <a:rPr lang="en-GB" sz="2400" dirty="0" smtClean="0"/>
              <a:t> </a:t>
            </a:r>
            <a:r>
              <a:rPr lang="en-GB" sz="2400" dirty="0" err="1" smtClean="0"/>
              <a:t>penggeledahan</a:t>
            </a:r>
            <a:r>
              <a:rPr lang="en-GB" sz="2400" dirty="0" smtClean="0"/>
              <a:t>, </a:t>
            </a:r>
            <a:r>
              <a:rPr lang="en-GB" sz="2400" dirty="0" err="1" smtClean="0"/>
              <a:t>penangkapan</a:t>
            </a:r>
            <a:r>
              <a:rPr lang="en-GB" sz="2400" dirty="0" smtClean="0"/>
              <a:t>, </a:t>
            </a:r>
            <a:r>
              <a:rPr lang="en-GB" sz="2400" dirty="0" err="1" smtClean="0"/>
              <a:t>peradilan</a:t>
            </a:r>
            <a:r>
              <a:rPr lang="en-GB" sz="2400" dirty="0" smtClean="0"/>
              <a:t> </a:t>
            </a:r>
            <a:r>
              <a:rPr lang="en-GB" sz="2400" dirty="0" err="1" smtClean="0"/>
              <a:t>dan</a:t>
            </a:r>
            <a:r>
              <a:rPr lang="en-GB" sz="2400" dirty="0" smtClean="0"/>
              <a:t> </a:t>
            </a:r>
            <a:r>
              <a:rPr lang="en-GB" sz="2400" dirty="0" err="1" smtClean="0"/>
              <a:t>pembelaan</a:t>
            </a:r>
            <a:r>
              <a:rPr lang="en-GB" sz="2400" dirty="0" smtClean="0"/>
              <a:t> </a:t>
            </a:r>
            <a:r>
              <a:rPr lang="en-GB" sz="2400" dirty="0" err="1" smtClean="0"/>
              <a:t>hukum</a:t>
            </a:r>
            <a:endParaRPr lang="en-GB" sz="2400" dirty="0" smtClean="0"/>
          </a:p>
          <a:p>
            <a:endParaRPr lang="en-GB" dirty="0"/>
          </a:p>
        </p:txBody>
      </p:sp>
      <p:sp>
        <p:nvSpPr>
          <p:cNvPr id="3" name="Date Placeholder 2"/>
          <p:cNvSpPr>
            <a:spLocks noGrp="1"/>
          </p:cNvSpPr>
          <p:nvPr>
            <p:ph type="dt" sz="half" idx="10"/>
          </p:nvPr>
        </p:nvSpPr>
        <p:spPr/>
        <p:txBody>
          <a:bodyPr/>
          <a:lstStyle/>
          <a:p>
            <a:fld id="{CD5E23E3-8235-47AD-BDB5-8B11385F91E6}" type="datetime1">
              <a:rPr lang="en-GB" smtClean="0"/>
              <a:t>13/03/2018</a:t>
            </a:fld>
            <a:endParaRPr lang="en-GB"/>
          </a:p>
        </p:txBody>
      </p:sp>
      <p:sp>
        <p:nvSpPr>
          <p:cNvPr id="4" name="Footer Placeholder 3"/>
          <p:cNvSpPr>
            <a:spLocks noGrp="1"/>
          </p:cNvSpPr>
          <p:nvPr>
            <p:ph type="ftr" sz="quarter" idx="11"/>
          </p:nvPr>
        </p:nvSpPr>
        <p:spPr/>
        <p:txBody>
          <a:bodyPr/>
          <a:lstStyle/>
          <a:p>
            <a:r>
              <a:rPr lang="pl-PL" smtClean="0"/>
              <a:t>Materi Kewarganegaraan By Tatik Rohmawati, S.IP.,M.Si</a:t>
            </a:r>
            <a:endParaRPr lang="en-GB"/>
          </a:p>
        </p:txBody>
      </p:sp>
      <p:sp>
        <p:nvSpPr>
          <p:cNvPr id="5" name="Slide Number Placeholder 4"/>
          <p:cNvSpPr>
            <a:spLocks noGrp="1"/>
          </p:cNvSpPr>
          <p:nvPr>
            <p:ph type="sldNum" sz="quarter" idx="12"/>
          </p:nvPr>
        </p:nvSpPr>
        <p:spPr/>
        <p:txBody>
          <a:bodyPr/>
          <a:lstStyle/>
          <a:p>
            <a:fld id="{DB759B7B-54B9-4843-A5C9-250E4FD12B4B}" type="slidenum">
              <a:rPr lang="en-GB" smtClean="0"/>
              <a:t>4</a:t>
            </a:fld>
            <a:endParaRPr lang="en-GB"/>
          </a:p>
        </p:txBody>
      </p:sp>
    </p:spTree>
    <p:extLst>
      <p:ext uri="{BB962C8B-B14F-4D97-AF65-F5344CB8AC3E}">
        <p14:creationId xmlns:p14="http://schemas.microsoft.com/office/powerpoint/2010/main" val="380172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barn(inVertical)">
                                      <p:cBhvr>
                                        <p:cTn id="12" dur="500"/>
                                        <p:tgtEl>
                                          <p:spTgt spid="2">
                                            <p:txEl>
                                              <p:pRg st="2" end="2"/>
                                            </p:txEl>
                                          </p:spTgt>
                                        </p:tgtEl>
                                      </p:cBhvr>
                                    </p:animEffect>
                                  </p:childTnLst>
                                </p:cTn>
                              </p:par>
                              <p:par>
                                <p:cTn id="13" presetID="16" presetClass="entr" presetSubtype="21"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barn(inVertical)">
                                      <p:cBhvr>
                                        <p:cTn id="15" dur="500"/>
                                        <p:tgtEl>
                                          <p:spTgt spid="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2">
                                            <p:txEl>
                                              <p:pRg st="5" end="5"/>
                                            </p:txEl>
                                          </p:spTgt>
                                        </p:tgtEl>
                                        <p:attrNameLst>
                                          <p:attrName>style.visibility</p:attrName>
                                        </p:attrNameLst>
                                      </p:cBhvr>
                                      <p:to>
                                        <p:strVal val="visible"/>
                                      </p:to>
                                    </p:set>
                                    <p:animEffect transition="in" filter="barn(inVertical)">
                                      <p:cBhvr>
                                        <p:cTn id="20" dur="500"/>
                                        <p:tgtEl>
                                          <p:spTgt spid="2">
                                            <p:txEl>
                                              <p:pRg st="5" end="5"/>
                                            </p:txEl>
                                          </p:spTgt>
                                        </p:tgtEl>
                                      </p:cBhvr>
                                    </p:animEffect>
                                  </p:childTnLst>
                                </p:cTn>
                              </p:par>
                              <p:par>
                                <p:cTn id="21" presetID="16" presetClass="entr" presetSubtype="21"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Effect transition="in" filter="barn(inVertical)">
                                      <p:cBhvr>
                                        <p:cTn id="23" dur="500"/>
                                        <p:tgtEl>
                                          <p:spTgt spid="2">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2">
                                            <p:txEl>
                                              <p:pRg st="8" end="8"/>
                                            </p:txEl>
                                          </p:spTgt>
                                        </p:tgtEl>
                                        <p:attrNameLst>
                                          <p:attrName>style.visibility</p:attrName>
                                        </p:attrNameLst>
                                      </p:cBhvr>
                                      <p:to>
                                        <p:strVal val="visible"/>
                                      </p:to>
                                    </p:set>
                                    <p:animEffect transition="in" filter="barn(inVertical)">
                                      <p:cBhvr>
                                        <p:cTn id="28"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orizontal Scroll 2"/>
          <p:cNvSpPr/>
          <p:nvPr/>
        </p:nvSpPr>
        <p:spPr>
          <a:xfrm>
            <a:off x="1223889" y="1252025"/>
            <a:ext cx="10508566" cy="4698609"/>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err="1" smtClean="0"/>
              <a:t>Sistem</a:t>
            </a:r>
            <a:r>
              <a:rPr lang="en-GB" sz="2400" dirty="0" smtClean="0"/>
              <a:t> HAM Islam </a:t>
            </a:r>
            <a:r>
              <a:rPr lang="en-GB" sz="2400" dirty="0" err="1" smtClean="0"/>
              <a:t>mengandung</a:t>
            </a:r>
            <a:r>
              <a:rPr lang="en-GB" sz="2400" dirty="0" smtClean="0"/>
              <a:t> </a:t>
            </a:r>
            <a:r>
              <a:rPr lang="en-GB" sz="2400" dirty="0" err="1" smtClean="0"/>
              <a:t>prinsip-prinsip</a:t>
            </a:r>
            <a:r>
              <a:rPr lang="en-GB" sz="2400" dirty="0" smtClean="0"/>
              <a:t> </a:t>
            </a:r>
            <a:r>
              <a:rPr lang="en-GB" sz="2400" dirty="0" err="1" smtClean="0"/>
              <a:t>dasar</a:t>
            </a:r>
            <a:r>
              <a:rPr lang="en-GB" sz="2400" dirty="0" smtClean="0"/>
              <a:t> </a:t>
            </a:r>
            <a:r>
              <a:rPr lang="en-GB" sz="2400" dirty="0" err="1" smtClean="0"/>
              <a:t>tentang</a:t>
            </a:r>
            <a:r>
              <a:rPr lang="en-GB" sz="2400" dirty="0" smtClean="0"/>
              <a:t> </a:t>
            </a:r>
            <a:r>
              <a:rPr lang="en-GB" sz="2400" dirty="0" err="1" smtClean="0"/>
              <a:t>persamaan</a:t>
            </a:r>
            <a:r>
              <a:rPr lang="en-GB" sz="2400" dirty="0" smtClean="0"/>
              <a:t>, </a:t>
            </a:r>
            <a:r>
              <a:rPr lang="en-GB" sz="2400" dirty="0" err="1" smtClean="0"/>
              <a:t>kebebasan</a:t>
            </a:r>
            <a:r>
              <a:rPr lang="en-GB" sz="2400" dirty="0" smtClean="0"/>
              <a:t> </a:t>
            </a:r>
            <a:r>
              <a:rPr lang="en-GB" sz="2400" dirty="0" err="1" smtClean="0"/>
              <a:t>dan</a:t>
            </a:r>
            <a:r>
              <a:rPr lang="en-GB" sz="2400" dirty="0" smtClean="0"/>
              <a:t> </a:t>
            </a:r>
            <a:r>
              <a:rPr lang="en-GB" sz="2400" dirty="0" err="1" smtClean="0"/>
              <a:t>penghormatan</a:t>
            </a:r>
            <a:r>
              <a:rPr lang="en-GB" sz="2400" dirty="0" smtClean="0"/>
              <a:t> </a:t>
            </a:r>
            <a:r>
              <a:rPr lang="en-GB" sz="2400" dirty="0" err="1" smtClean="0"/>
              <a:t>terhadap</a:t>
            </a:r>
            <a:r>
              <a:rPr lang="en-GB" sz="2400" dirty="0" smtClean="0"/>
              <a:t> </a:t>
            </a:r>
            <a:r>
              <a:rPr lang="en-GB" sz="2400" dirty="0" err="1" smtClean="0"/>
              <a:t>sesama</a:t>
            </a:r>
            <a:r>
              <a:rPr lang="en-GB" sz="2400" dirty="0" smtClean="0"/>
              <a:t> </a:t>
            </a:r>
            <a:r>
              <a:rPr lang="en-GB" sz="2400" dirty="0" err="1" smtClean="0"/>
              <a:t>manusia</a:t>
            </a:r>
            <a:r>
              <a:rPr lang="en-GB" sz="2400" dirty="0" smtClean="0"/>
              <a:t>. </a:t>
            </a:r>
            <a:r>
              <a:rPr lang="en-GB" sz="2400" dirty="0" err="1" smtClean="0"/>
              <a:t>Persamaan</a:t>
            </a:r>
            <a:r>
              <a:rPr lang="en-GB" sz="2400" dirty="0" smtClean="0"/>
              <a:t>, </a:t>
            </a:r>
            <a:r>
              <a:rPr lang="en-GB" sz="2400" dirty="0" err="1" smtClean="0"/>
              <a:t>artinya</a:t>
            </a:r>
            <a:r>
              <a:rPr lang="en-GB" sz="2400" dirty="0" smtClean="0"/>
              <a:t> Islam </a:t>
            </a:r>
            <a:r>
              <a:rPr lang="en-GB" sz="2400" dirty="0" err="1" smtClean="0"/>
              <a:t>memandang</a:t>
            </a:r>
            <a:r>
              <a:rPr lang="en-GB" sz="2400" dirty="0" smtClean="0"/>
              <a:t> </a:t>
            </a:r>
            <a:r>
              <a:rPr lang="en-GB" sz="2400" dirty="0" err="1" smtClean="0"/>
              <a:t>semua</a:t>
            </a:r>
            <a:r>
              <a:rPr lang="en-GB" sz="2400" dirty="0" smtClean="0"/>
              <a:t> </a:t>
            </a:r>
            <a:r>
              <a:rPr lang="en-GB" sz="2400" dirty="0" err="1" smtClean="0"/>
              <a:t>manusia</a:t>
            </a:r>
            <a:r>
              <a:rPr lang="en-GB" sz="2400" dirty="0" smtClean="0"/>
              <a:t> </a:t>
            </a:r>
            <a:r>
              <a:rPr lang="en-GB" sz="2400" dirty="0" err="1" smtClean="0"/>
              <a:t>sama</a:t>
            </a:r>
            <a:r>
              <a:rPr lang="en-GB" sz="2400" dirty="0" smtClean="0"/>
              <a:t> </a:t>
            </a:r>
            <a:r>
              <a:rPr lang="en-GB" sz="2400" dirty="0" err="1" smtClean="0"/>
              <a:t>dan</a:t>
            </a:r>
            <a:r>
              <a:rPr lang="en-GB" sz="2400" dirty="0" smtClean="0"/>
              <a:t> </a:t>
            </a:r>
            <a:r>
              <a:rPr lang="en-GB" sz="2400" dirty="0" err="1" smtClean="0"/>
              <a:t>mempunyai</a:t>
            </a:r>
            <a:r>
              <a:rPr lang="en-GB" sz="2400" dirty="0" smtClean="0"/>
              <a:t> </a:t>
            </a:r>
            <a:r>
              <a:rPr lang="en-GB" sz="2400" dirty="0" err="1" smtClean="0"/>
              <a:t>kedudukan</a:t>
            </a:r>
            <a:r>
              <a:rPr lang="en-GB" sz="2400" dirty="0" smtClean="0"/>
              <a:t> yang </a:t>
            </a:r>
            <a:r>
              <a:rPr lang="en-GB" sz="2400" dirty="0" err="1" smtClean="0"/>
              <a:t>sama</a:t>
            </a:r>
            <a:r>
              <a:rPr lang="en-GB" sz="2400" dirty="0" smtClean="0"/>
              <a:t>, </a:t>
            </a:r>
            <a:r>
              <a:rPr lang="en-GB" sz="2400" dirty="0" err="1" smtClean="0"/>
              <a:t>satu-satunya</a:t>
            </a:r>
            <a:r>
              <a:rPr lang="en-GB" sz="2400" dirty="0" smtClean="0"/>
              <a:t> </a:t>
            </a:r>
            <a:r>
              <a:rPr lang="en-GB" sz="2400" dirty="0" err="1" smtClean="0"/>
              <a:t>keunggulan</a:t>
            </a:r>
            <a:r>
              <a:rPr lang="en-GB" sz="2400" dirty="0" smtClean="0"/>
              <a:t> yang </a:t>
            </a:r>
            <a:r>
              <a:rPr lang="en-GB" sz="2400" dirty="0" err="1" smtClean="0"/>
              <a:t>dinikmati</a:t>
            </a:r>
            <a:r>
              <a:rPr lang="en-GB" sz="2400" dirty="0" smtClean="0"/>
              <a:t> </a:t>
            </a:r>
            <a:r>
              <a:rPr lang="en-GB" sz="2400" dirty="0" err="1" smtClean="0"/>
              <a:t>seorang</a:t>
            </a:r>
            <a:r>
              <a:rPr lang="en-GB" sz="2400" dirty="0" smtClean="0"/>
              <a:t> </a:t>
            </a:r>
            <a:r>
              <a:rPr lang="en-GB" sz="2400" dirty="0" err="1" smtClean="0"/>
              <a:t>manusia</a:t>
            </a:r>
            <a:r>
              <a:rPr lang="en-GB" sz="2400" dirty="0" smtClean="0"/>
              <a:t> </a:t>
            </a:r>
            <a:r>
              <a:rPr lang="en-GB" sz="2400" dirty="0" err="1" smtClean="0"/>
              <a:t>atas</a:t>
            </a:r>
            <a:r>
              <a:rPr lang="en-GB" sz="2400" dirty="0" smtClean="0"/>
              <a:t> </a:t>
            </a:r>
            <a:r>
              <a:rPr lang="en-GB" sz="2400" dirty="0" err="1" smtClean="0"/>
              <a:t>manusia</a:t>
            </a:r>
            <a:r>
              <a:rPr lang="en-GB" sz="2400" dirty="0" smtClean="0"/>
              <a:t> </a:t>
            </a:r>
            <a:r>
              <a:rPr lang="en-GB" sz="2400" dirty="0" err="1" smtClean="0"/>
              <a:t>lainya</a:t>
            </a:r>
            <a:r>
              <a:rPr lang="en-GB" sz="2400" dirty="0" smtClean="0"/>
              <a:t> </a:t>
            </a:r>
            <a:r>
              <a:rPr lang="en-GB" sz="2400" dirty="0" err="1" smtClean="0"/>
              <a:t>hanya</a:t>
            </a:r>
            <a:r>
              <a:rPr lang="en-GB" sz="2400" dirty="0" smtClean="0"/>
              <a:t> </a:t>
            </a:r>
            <a:r>
              <a:rPr lang="en-GB" sz="2400" dirty="0" err="1" smtClean="0"/>
              <a:t>ditentukan</a:t>
            </a:r>
            <a:r>
              <a:rPr lang="en-GB" sz="2400" dirty="0" smtClean="0"/>
              <a:t> </a:t>
            </a:r>
            <a:r>
              <a:rPr lang="en-GB" sz="2400" dirty="0" err="1" smtClean="0"/>
              <a:t>oleh</a:t>
            </a:r>
            <a:r>
              <a:rPr lang="en-GB" sz="2400" dirty="0" smtClean="0"/>
              <a:t> </a:t>
            </a:r>
            <a:r>
              <a:rPr lang="en-GB" sz="2400" dirty="0" err="1" smtClean="0"/>
              <a:t>tingkat</a:t>
            </a:r>
            <a:r>
              <a:rPr lang="en-GB" sz="2400" dirty="0" smtClean="0"/>
              <a:t> </a:t>
            </a:r>
            <a:r>
              <a:rPr lang="en-GB" sz="2400" dirty="0" err="1" smtClean="0"/>
              <a:t>ketakwaannya</a:t>
            </a:r>
            <a:r>
              <a:rPr lang="en-GB" sz="2400" dirty="0" smtClean="0"/>
              <a:t>. </a:t>
            </a:r>
            <a:endParaRPr lang="en-GB" sz="2400" dirty="0"/>
          </a:p>
        </p:txBody>
      </p:sp>
      <p:sp>
        <p:nvSpPr>
          <p:cNvPr id="4" name="Flowchart: Terminator 3"/>
          <p:cNvSpPr/>
          <p:nvPr/>
        </p:nvSpPr>
        <p:spPr>
          <a:xfrm>
            <a:off x="4248443" y="191594"/>
            <a:ext cx="7484012" cy="829994"/>
          </a:xfrm>
          <a:prstGeom prst="flowChartTerminator">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b="1" dirty="0" err="1" smtClean="0">
                <a:solidFill>
                  <a:schemeClr val="accent1"/>
                </a:solidFill>
              </a:rPr>
              <a:t>Hak</a:t>
            </a:r>
            <a:r>
              <a:rPr lang="en-GB" sz="2800" b="1" dirty="0" smtClean="0">
                <a:solidFill>
                  <a:schemeClr val="accent1"/>
                </a:solidFill>
              </a:rPr>
              <a:t> </a:t>
            </a:r>
            <a:r>
              <a:rPr lang="en-GB" sz="2800" b="1" dirty="0" err="1" smtClean="0">
                <a:solidFill>
                  <a:schemeClr val="accent1"/>
                </a:solidFill>
              </a:rPr>
              <a:t>Asasi</a:t>
            </a:r>
            <a:r>
              <a:rPr lang="en-GB" sz="2800" b="1" dirty="0" smtClean="0">
                <a:solidFill>
                  <a:schemeClr val="accent1"/>
                </a:solidFill>
              </a:rPr>
              <a:t> </a:t>
            </a:r>
            <a:r>
              <a:rPr lang="en-GB" sz="2800" b="1" dirty="0" err="1" smtClean="0">
                <a:solidFill>
                  <a:schemeClr val="accent1"/>
                </a:solidFill>
              </a:rPr>
              <a:t>Manusia</a:t>
            </a:r>
            <a:r>
              <a:rPr lang="en-GB" sz="2800" b="1" dirty="0" smtClean="0">
                <a:solidFill>
                  <a:schemeClr val="accent1"/>
                </a:solidFill>
              </a:rPr>
              <a:t> </a:t>
            </a:r>
            <a:r>
              <a:rPr lang="en-GB" sz="2800" b="1" dirty="0" err="1" smtClean="0">
                <a:solidFill>
                  <a:schemeClr val="accent1"/>
                </a:solidFill>
              </a:rPr>
              <a:t>Dalam</a:t>
            </a:r>
            <a:r>
              <a:rPr lang="en-GB" sz="2800" b="1" dirty="0" smtClean="0">
                <a:solidFill>
                  <a:schemeClr val="accent1"/>
                </a:solidFill>
              </a:rPr>
              <a:t> </a:t>
            </a:r>
            <a:r>
              <a:rPr lang="en-GB" sz="2800" b="1" dirty="0" err="1" smtClean="0">
                <a:solidFill>
                  <a:schemeClr val="accent1"/>
                </a:solidFill>
              </a:rPr>
              <a:t>Prespektif</a:t>
            </a:r>
            <a:r>
              <a:rPr lang="en-GB" sz="2800" b="1" dirty="0" smtClean="0">
                <a:solidFill>
                  <a:schemeClr val="accent1"/>
                </a:solidFill>
              </a:rPr>
              <a:t> Islam</a:t>
            </a:r>
            <a:endParaRPr lang="en-GB" sz="2800" b="1" dirty="0">
              <a:solidFill>
                <a:schemeClr val="accent1"/>
              </a:solidFill>
            </a:endParaRPr>
          </a:p>
        </p:txBody>
      </p:sp>
      <p:sp>
        <p:nvSpPr>
          <p:cNvPr id="2" name="Date Placeholder 1"/>
          <p:cNvSpPr>
            <a:spLocks noGrp="1"/>
          </p:cNvSpPr>
          <p:nvPr>
            <p:ph type="dt" sz="half" idx="10"/>
          </p:nvPr>
        </p:nvSpPr>
        <p:spPr/>
        <p:txBody>
          <a:bodyPr/>
          <a:lstStyle/>
          <a:p>
            <a:fld id="{6808998E-9975-4BF9-8A68-71E561EAED5F}" type="datetime1">
              <a:rPr lang="en-GB" smtClean="0"/>
              <a:t>13/03/2018</a:t>
            </a:fld>
            <a:endParaRPr lang="en-GB"/>
          </a:p>
        </p:txBody>
      </p:sp>
      <p:sp>
        <p:nvSpPr>
          <p:cNvPr id="5" name="Footer Placeholder 4"/>
          <p:cNvSpPr>
            <a:spLocks noGrp="1"/>
          </p:cNvSpPr>
          <p:nvPr>
            <p:ph type="ftr" sz="quarter" idx="11"/>
          </p:nvPr>
        </p:nvSpPr>
        <p:spPr/>
        <p:txBody>
          <a:bodyPr/>
          <a:lstStyle/>
          <a:p>
            <a:r>
              <a:rPr lang="pl-PL" smtClean="0"/>
              <a:t>Materi Kewarganegaraan By Tatik Rohmawati, S.IP.,M.Si</a:t>
            </a:r>
            <a:endParaRPr lang="en-GB"/>
          </a:p>
        </p:txBody>
      </p:sp>
      <p:sp>
        <p:nvSpPr>
          <p:cNvPr id="6" name="Slide Number Placeholder 5"/>
          <p:cNvSpPr>
            <a:spLocks noGrp="1"/>
          </p:cNvSpPr>
          <p:nvPr>
            <p:ph type="sldNum" sz="quarter" idx="12"/>
          </p:nvPr>
        </p:nvSpPr>
        <p:spPr/>
        <p:txBody>
          <a:bodyPr/>
          <a:lstStyle/>
          <a:p>
            <a:fld id="{DB759B7B-54B9-4843-A5C9-250E4FD12B4B}" type="slidenum">
              <a:rPr lang="en-GB" smtClean="0"/>
              <a:t>5</a:t>
            </a:fld>
            <a:endParaRPr lang="en-GB"/>
          </a:p>
        </p:txBody>
      </p:sp>
    </p:spTree>
    <p:extLst>
      <p:ext uri="{BB962C8B-B14F-4D97-AF65-F5344CB8AC3E}">
        <p14:creationId xmlns:p14="http://schemas.microsoft.com/office/powerpoint/2010/main" val="3218373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Horizontal Scroll 2"/>
          <p:cNvSpPr/>
          <p:nvPr/>
        </p:nvSpPr>
        <p:spPr>
          <a:xfrm>
            <a:off x="1237957" y="1259060"/>
            <a:ext cx="10494498" cy="4874455"/>
          </a:xfrm>
          <a:prstGeom prst="horizontalScrol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smtClean="0"/>
              <a:t>Hal </a:t>
            </a:r>
            <a:r>
              <a:rPr lang="en-GB" sz="2400" dirty="0" err="1" smtClean="0"/>
              <a:t>ini</a:t>
            </a:r>
            <a:r>
              <a:rPr lang="en-GB" sz="2400" dirty="0" smtClean="0"/>
              <a:t> </a:t>
            </a:r>
            <a:r>
              <a:rPr lang="en-GB" sz="2400" dirty="0" err="1" smtClean="0"/>
              <a:t>sesuai</a:t>
            </a:r>
            <a:r>
              <a:rPr lang="en-GB" sz="2400" dirty="0" smtClean="0"/>
              <a:t> </a:t>
            </a:r>
            <a:r>
              <a:rPr lang="en-GB" sz="2400" dirty="0" err="1" smtClean="0"/>
              <a:t>dengan</a:t>
            </a:r>
            <a:r>
              <a:rPr lang="en-GB" sz="2400" dirty="0" smtClean="0"/>
              <a:t> </a:t>
            </a:r>
            <a:r>
              <a:rPr lang="en-GB" sz="2400" dirty="0" err="1" smtClean="0"/>
              <a:t>firman</a:t>
            </a:r>
            <a:r>
              <a:rPr lang="en-GB" sz="2400" dirty="0" smtClean="0"/>
              <a:t> Allah </a:t>
            </a:r>
            <a:r>
              <a:rPr lang="en-GB" sz="2400" dirty="0" err="1" smtClean="0"/>
              <a:t>dalam</a:t>
            </a:r>
            <a:r>
              <a:rPr lang="en-GB" sz="2400" dirty="0" smtClean="0"/>
              <a:t> </a:t>
            </a:r>
            <a:r>
              <a:rPr lang="en-GB" sz="2400" dirty="0" err="1" smtClean="0"/>
              <a:t>Surat</a:t>
            </a:r>
            <a:r>
              <a:rPr lang="en-GB" sz="2400" dirty="0" smtClean="0"/>
              <a:t> Al-</a:t>
            </a:r>
            <a:r>
              <a:rPr lang="en-GB" sz="2400" dirty="0" err="1" smtClean="0"/>
              <a:t>Hujarat</a:t>
            </a:r>
            <a:r>
              <a:rPr lang="en-GB" sz="2400" dirty="0" smtClean="0"/>
              <a:t> </a:t>
            </a:r>
            <a:r>
              <a:rPr lang="en-GB" sz="2400" dirty="0" err="1" smtClean="0"/>
              <a:t>ayat</a:t>
            </a:r>
            <a:r>
              <a:rPr lang="en-GB" sz="2400" dirty="0" smtClean="0"/>
              <a:t> 13, yang </a:t>
            </a:r>
            <a:r>
              <a:rPr lang="en-GB" sz="2400" dirty="0" err="1" smtClean="0"/>
              <a:t>artinya</a:t>
            </a:r>
            <a:r>
              <a:rPr lang="en-GB" sz="2400" dirty="0" smtClean="0"/>
              <a:t> </a:t>
            </a:r>
            <a:r>
              <a:rPr lang="en-GB" sz="2400" dirty="0" err="1" smtClean="0"/>
              <a:t>sebagai</a:t>
            </a:r>
            <a:r>
              <a:rPr lang="en-GB" sz="2400" dirty="0" smtClean="0"/>
              <a:t> </a:t>
            </a:r>
            <a:r>
              <a:rPr lang="en-GB" sz="2400" dirty="0" err="1" smtClean="0"/>
              <a:t>berikut</a:t>
            </a:r>
            <a:r>
              <a:rPr lang="en-GB" sz="2400" dirty="0" smtClean="0"/>
              <a:t> : “</a:t>
            </a:r>
            <a:r>
              <a:rPr lang="en-GB" sz="2400" dirty="0" err="1" smtClean="0"/>
              <a:t>Hai</a:t>
            </a:r>
            <a:r>
              <a:rPr lang="en-GB" sz="2400" dirty="0" smtClean="0"/>
              <a:t> </a:t>
            </a:r>
            <a:r>
              <a:rPr lang="en-GB" sz="2400" dirty="0" err="1" smtClean="0"/>
              <a:t>manusia</a:t>
            </a:r>
            <a:r>
              <a:rPr lang="en-GB" sz="2400" dirty="0" smtClean="0"/>
              <a:t>, </a:t>
            </a:r>
            <a:r>
              <a:rPr lang="en-GB" sz="2400" dirty="0" err="1" smtClean="0"/>
              <a:t>sesungguhnya</a:t>
            </a:r>
            <a:r>
              <a:rPr lang="en-GB" sz="2400" dirty="0" smtClean="0"/>
              <a:t> Kami </a:t>
            </a:r>
            <a:r>
              <a:rPr lang="en-GB" sz="2400" dirty="0" err="1" smtClean="0"/>
              <a:t>ciptakan</a:t>
            </a:r>
            <a:r>
              <a:rPr lang="en-GB" sz="2400" dirty="0" smtClean="0"/>
              <a:t> </a:t>
            </a:r>
            <a:r>
              <a:rPr lang="en-GB" sz="2400" dirty="0" err="1" smtClean="0"/>
              <a:t>kamu</a:t>
            </a:r>
            <a:r>
              <a:rPr lang="en-GB" sz="2400" dirty="0" smtClean="0"/>
              <a:t> </a:t>
            </a:r>
            <a:r>
              <a:rPr lang="en-GB" sz="2400" dirty="0" err="1" smtClean="0"/>
              <a:t>dari</a:t>
            </a:r>
            <a:r>
              <a:rPr lang="en-GB" sz="2400" dirty="0" smtClean="0"/>
              <a:t> </a:t>
            </a:r>
            <a:r>
              <a:rPr lang="en-GB" sz="2400" dirty="0" err="1" smtClean="0"/>
              <a:t>laki-laki</a:t>
            </a:r>
            <a:r>
              <a:rPr lang="en-GB" sz="2400" dirty="0" smtClean="0"/>
              <a:t> </a:t>
            </a:r>
            <a:r>
              <a:rPr lang="en-GB" sz="2400" dirty="0" err="1" smtClean="0"/>
              <a:t>dan</a:t>
            </a:r>
            <a:r>
              <a:rPr lang="en-GB" sz="2400" dirty="0" smtClean="0"/>
              <a:t> </a:t>
            </a:r>
            <a:r>
              <a:rPr lang="en-GB" sz="2400" dirty="0" err="1" smtClean="0"/>
              <a:t>perempuan</a:t>
            </a:r>
            <a:r>
              <a:rPr lang="en-GB" sz="2400" dirty="0" smtClean="0"/>
              <a:t>, </a:t>
            </a:r>
            <a:r>
              <a:rPr lang="en-GB" sz="2400" dirty="0" err="1" smtClean="0"/>
              <a:t>dan</a:t>
            </a:r>
            <a:r>
              <a:rPr lang="en-GB" sz="2400" dirty="0" smtClean="0"/>
              <a:t> Kami </a:t>
            </a:r>
            <a:r>
              <a:rPr lang="en-GB" sz="2400" dirty="0" err="1" smtClean="0"/>
              <a:t>jadikan</a:t>
            </a:r>
            <a:r>
              <a:rPr lang="en-GB" sz="2400" dirty="0" smtClean="0"/>
              <a:t> </a:t>
            </a:r>
            <a:r>
              <a:rPr lang="en-GB" sz="2400" dirty="0" err="1" smtClean="0"/>
              <a:t>kamu</a:t>
            </a:r>
            <a:r>
              <a:rPr lang="en-GB" sz="2400" dirty="0" smtClean="0"/>
              <a:t> </a:t>
            </a:r>
            <a:r>
              <a:rPr lang="en-GB" sz="2400" dirty="0" err="1" smtClean="0"/>
              <a:t>berbangsa-bangsa</a:t>
            </a:r>
            <a:r>
              <a:rPr lang="en-GB" sz="2400" dirty="0" smtClean="0"/>
              <a:t> </a:t>
            </a:r>
            <a:r>
              <a:rPr lang="en-GB" sz="2400" dirty="0" err="1" smtClean="0"/>
              <a:t>dan</a:t>
            </a:r>
            <a:r>
              <a:rPr lang="en-GB" sz="2400" dirty="0" smtClean="0"/>
              <a:t> </a:t>
            </a:r>
            <a:r>
              <a:rPr lang="en-GB" sz="2400" dirty="0" err="1" smtClean="0"/>
              <a:t>bersuku-suku</a:t>
            </a:r>
            <a:r>
              <a:rPr lang="en-GB" sz="2400" dirty="0" smtClean="0"/>
              <a:t> agar </a:t>
            </a:r>
            <a:r>
              <a:rPr lang="en-GB" sz="2400" dirty="0" err="1" smtClean="0"/>
              <a:t>kamu</a:t>
            </a:r>
            <a:r>
              <a:rPr lang="en-GB" sz="2400" dirty="0" smtClean="0"/>
              <a:t> </a:t>
            </a:r>
            <a:r>
              <a:rPr lang="en-GB" sz="2400" dirty="0" err="1" smtClean="0"/>
              <a:t>saling</a:t>
            </a:r>
            <a:r>
              <a:rPr lang="en-GB" sz="2400" dirty="0" smtClean="0"/>
              <a:t> </a:t>
            </a:r>
            <a:r>
              <a:rPr lang="en-GB" sz="2400" dirty="0" err="1" smtClean="0"/>
              <a:t>mengenal</a:t>
            </a:r>
            <a:r>
              <a:rPr lang="en-GB" sz="2400" dirty="0" smtClean="0"/>
              <a:t>. </a:t>
            </a:r>
            <a:r>
              <a:rPr lang="en-GB" sz="2400" dirty="0" err="1" smtClean="0"/>
              <a:t>Sesungguhnya</a:t>
            </a:r>
            <a:r>
              <a:rPr lang="en-GB" sz="2400" dirty="0" smtClean="0"/>
              <a:t> yang paling </a:t>
            </a:r>
            <a:r>
              <a:rPr lang="en-GB" sz="2400" dirty="0" err="1" smtClean="0"/>
              <a:t>mulia</a:t>
            </a:r>
            <a:r>
              <a:rPr lang="en-GB" sz="2400" dirty="0" smtClean="0"/>
              <a:t> di </a:t>
            </a:r>
            <a:r>
              <a:rPr lang="en-GB" sz="2400" dirty="0" err="1" smtClean="0"/>
              <a:t>antara</a:t>
            </a:r>
            <a:r>
              <a:rPr lang="en-GB" sz="2400" dirty="0" smtClean="0"/>
              <a:t> </a:t>
            </a:r>
            <a:r>
              <a:rPr lang="en-GB" sz="2400" dirty="0" err="1" smtClean="0"/>
              <a:t>kaum</a:t>
            </a:r>
            <a:r>
              <a:rPr lang="en-GB" sz="2400" dirty="0" smtClean="0"/>
              <a:t> </a:t>
            </a:r>
            <a:r>
              <a:rPr lang="en-GB" sz="2400" dirty="0" err="1" smtClean="0"/>
              <a:t>adalah</a:t>
            </a:r>
            <a:r>
              <a:rPr lang="en-GB" sz="2400" dirty="0" smtClean="0"/>
              <a:t> yang paling </a:t>
            </a:r>
            <a:r>
              <a:rPr lang="en-GB" sz="2400" dirty="0" err="1" smtClean="0"/>
              <a:t>takwa</a:t>
            </a:r>
            <a:r>
              <a:rPr lang="en-GB" sz="2400" dirty="0" smtClean="0"/>
              <a:t>.” </a:t>
            </a:r>
          </a:p>
          <a:p>
            <a:pPr algn="ctr"/>
            <a:endParaRPr lang="en-GB" sz="2400" dirty="0"/>
          </a:p>
        </p:txBody>
      </p:sp>
      <p:sp>
        <p:nvSpPr>
          <p:cNvPr id="4" name="Flowchart: Terminator 3"/>
          <p:cNvSpPr/>
          <p:nvPr/>
        </p:nvSpPr>
        <p:spPr>
          <a:xfrm>
            <a:off x="4248443" y="267286"/>
            <a:ext cx="7484012" cy="829994"/>
          </a:xfrm>
          <a:prstGeom prst="flowChartTerminator">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b="1" dirty="0" err="1" smtClean="0">
                <a:solidFill>
                  <a:schemeClr val="accent1"/>
                </a:solidFill>
              </a:rPr>
              <a:t>Hak</a:t>
            </a:r>
            <a:r>
              <a:rPr lang="en-GB" sz="2800" b="1" dirty="0" smtClean="0">
                <a:solidFill>
                  <a:schemeClr val="accent1"/>
                </a:solidFill>
              </a:rPr>
              <a:t> </a:t>
            </a:r>
            <a:r>
              <a:rPr lang="en-GB" sz="2800" b="1" dirty="0" err="1" smtClean="0">
                <a:solidFill>
                  <a:schemeClr val="accent1"/>
                </a:solidFill>
              </a:rPr>
              <a:t>Asasi</a:t>
            </a:r>
            <a:r>
              <a:rPr lang="en-GB" sz="2800" b="1" dirty="0" smtClean="0">
                <a:solidFill>
                  <a:schemeClr val="accent1"/>
                </a:solidFill>
              </a:rPr>
              <a:t> </a:t>
            </a:r>
            <a:r>
              <a:rPr lang="en-GB" sz="2800" b="1" dirty="0" err="1" smtClean="0">
                <a:solidFill>
                  <a:schemeClr val="accent1"/>
                </a:solidFill>
              </a:rPr>
              <a:t>Manusia</a:t>
            </a:r>
            <a:r>
              <a:rPr lang="en-GB" sz="2800" b="1" dirty="0" smtClean="0">
                <a:solidFill>
                  <a:schemeClr val="accent1"/>
                </a:solidFill>
              </a:rPr>
              <a:t> </a:t>
            </a:r>
            <a:r>
              <a:rPr lang="en-GB" sz="2800" b="1" dirty="0" err="1" smtClean="0">
                <a:solidFill>
                  <a:schemeClr val="accent1"/>
                </a:solidFill>
              </a:rPr>
              <a:t>Dalam</a:t>
            </a:r>
            <a:r>
              <a:rPr lang="en-GB" sz="2800" b="1" dirty="0" smtClean="0">
                <a:solidFill>
                  <a:schemeClr val="accent1"/>
                </a:solidFill>
              </a:rPr>
              <a:t> </a:t>
            </a:r>
            <a:r>
              <a:rPr lang="en-GB" sz="2800" b="1" dirty="0" err="1" smtClean="0">
                <a:solidFill>
                  <a:schemeClr val="accent1"/>
                </a:solidFill>
              </a:rPr>
              <a:t>Prespektif</a:t>
            </a:r>
            <a:r>
              <a:rPr lang="en-GB" sz="2800" b="1" dirty="0" smtClean="0">
                <a:solidFill>
                  <a:schemeClr val="accent1"/>
                </a:solidFill>
              </a:rPr>
              <a:t> Islam</a:t>
            </a:r>
            <a:endParaRPr lang="en-GB" sz="2800" b="1" dirty="0">
              <a:solidFill>
                <a:schemeClr val="accent1"/>
              </a:solidFill>
            </a:endParaRPr>
          </a:p>
        </p:txBody>
      </p:sp>
      <p:sp>
        <p:nvSpPr>
          <p:cNvPr id="2" name="Date Placeholder 1"/>
          <p:cNvSpPr>
            <a:spLocks noGrp="1"/>
          </p:cNvSpPr>
          <p:nvPr>
            <p:ph type="dt" sz="half" idx="10"/>
          </p:nvPr>
        </p:nvSpPr>
        <p:spPr/>
        <p:txBody>
          <a:bodyPr/>
          <a:lstStyle/>
          <a:p>
            <a:fld id="{C44484D9-0BA5-4471-A803-BB296E4BCB12}" type="datetime1">
              <a:rPr lang="en-GB" smtClean="0"/>
              <a:t>13/03/2018</a:t>
            </a:fld>
            <a:endParaRPr lang="en-GB"/>
          </a:p>
        </p:txBody>
      </p:sp>
      <p:sp>
        <p:nvSpPr>
          <p:cNvPr id="5" name="Footer Placeholder 4"/>
          <p:cNvSpPr>
            <a:spLocks noGrp="1"/>
          </p:cNvSpPr>
          <p:nvPr>
            <p:ph type="ftr" sz="quarter" idx="11"/>
          </p:nvPr>
        </p:nvSpPr>
        <p:spPr/>
        <p:txBody>
          <a:bodyPr/>
          <a:lstStyle/>
          <a:p>
            <a:r>
              <a:rPr lang="pl-PL" smtClean="0"/>
              <a:t>Materi Kewarganegaraan By Tatik Rohmawati, S.IP.,M.Si</a:t>
            </a:r>
            <a:endParaRPr lang="en-GB"/>
          </a:p>
        </p:txBody>
      </p:sp>
      <p:sp>
        <p:nvSpPr>
          <p:cNvPr id="6" name="Slide Number Placeholder 5"/>
          <p:cNvSpPr>
            <a:spLocks noGrp="1"/>
          </p:cNvSpPr>
          <p:nvPr>
            <p:ph type="sldNum" sz="quarter" idx="12"/>
          </p:nvPr>
        </p:nvSpPr>
        <p:spPr/>
        <p:txBody>
          <a:bodyPr/>
          <a:lstStyle/>
          <a:p>
            <a:fld id="{DB759B7B-54B9-4843-A5C9-250E4FD12B4B}" type="slidenum">
              <a:rPr lang="en-GB" smtClean="0"/>
              <a:t>6</a:t>
            </a:fld>
            <a:endParaRPr lang="en-GB"/>
          </a:p>
        </p:txBody>
      </p:sp>
    </p:spTree>
    <p:extLst>
      <p:ext uri="{BB962C8B-B14F-4D97-AF65-F5344CB8AC3E}">
        <p14:creationId xmlns:p14="http://schemas.microsoft.com/office/powerpoint/2010/main" val="2090242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9741" y="930872"/>
            <a:ext cx="6785317" cy="2308324"/>
          </a:xfrm>
          <a:prstGeom prst="rect">
            <a:avLst/>
          </a:prstGeom>
          <a:gradFill>
            <a:gsLst>
              <a:gs pos="42000">
                <a:srgbClr val="3CB9E8"/>
              </a:gs>
              <a:gs pos="15000">
                <a:schemeClr val="accent1"/>
              </a:gs>
              <a:gs pos="74000">
                <a:schemeClr val="accent1">
                  <a:lumMod val="45000"/>
                  <a:lumOff val="55000"/>
                </a:schemeClr>
              </a:gs>
              <a:gs pos="83000">
                <a:schemeClr val="accent1">
                  <a:lumMod val="45000"/>
                  <a:lumOff val="55000"/>
                </a:schemeClr>
              </a:gs>
              <a:gs pos="89000">
                <a:schemeClr val="accent1">
                  <a:lumMod val="30000"/>
                  <a:lumOff val="70000"/>
                </a:schemeClr>
              </a:gs>
            </a:gsLst>
            <a:lin ang="5400000" scaled="1"/>
          </a:gradFill>
        </p:spPr>
        <p:txBody>
          <a:bodyPr wrap="square">
            <a:spAutoFit/>
          </a:bodyPr>
          <a:lstStyle/>
          <a:p>
            <a:r>
              <a:rPr lang="en-GB" sz="2400" dirty="0" err="1" smtClean="0"/>
              <a:t>Penegakan</a:t>
            </a:r>
            <a:r>
              <a:rPr lang="en-GB" sz="2400" dirty="0" smtClean="0"/>
              <a:t> </a:t>
            </a:r>
            <a:r>
              <a:rPr lang="en-GB" sz="2400" dirty="0" err="1" smtClean="0"/>
              <a:t>hukum</a:t>
            </a:r>
            <a:r>
              <a:rPr lang="en-GB" sz="2400" dirty="0" smtClean="0"/>
              <a:t> </a:t>
            </a:r>
            <a:r>
              <a:rPr lang="en-GB" sz="2400" dirty="0" err="1" smtClean="0"/>
              <a:t>dan</a:t>
            </a:r>
            <a:r>
              <a:rPr lang="en-GB" sz="2400" dirty="0" smtClean="0"/>
              <a:t> </a:t>
            </a:r>
            <a:r>
              <a:rPr lang="en-GB" sz="2400" dirty="0" err="1" smtClean="0"/>
              <a:t>ketertiban</a:t>
            </a:r>
            <a:r>
              <a:rPr lang="en-GB" sz="2400" dirty="0" smtClean="0"/>
              <a:t> </a:t>
            </a:r>
            <a:r>
              <a:rPr lang="en-GB" sz="2400" dirty="0" err="1" smtClean="0"/>
              <a:t>merupakan</a:t>
            </a:r>
            <a:r>
              <a:rPr lang="en-GB" sz="2400" dirty="0" smtClean="0"/>
              <a:t> </a:t>
            </a:r>
            <a:r>
              <a:rPr lang="en-GB" sz="2400" dirty="0" err="1" smtClean="0"/>
              <a:t>syarat</a:t>
            </a:r>
            <a:r>
              <a:rPr lang="en-GB" sz="2400" dirty="0" smtClean="0"/>
              <a:t> </a:t>
            </a:r>
            <a:r>
              <a:rPr lang="en-GB" sz="2400" dirty="0" err="1" smtClean="0"/>
              <a:t>mutlak</a:t>
            </a:r>
            <a:r>
              <a:rPr lang="en-GB" sz="2400" dirty="0" smtClean="0"/>
              <a:t> </a:t>
            </a:r>
            <a:r>
              <a:rPr lang="en-GB" sz="2400" dirty="0" err="1" smtClean="0"/>
              <a:t>bagi</a:t>
            </a:r>
            <a:r>
              <a:rPr lang="en-GB" sz="2400" dirty="0" smtClean="0"/>
              <a:t> </a:t>
            </a:r>
            <a:r>
              <a:rPr lang="en-GB" sz="2400" dirty="0" err="1" smtClean="0"/>
              <a:t>upaya-upaya</a:t>
            </a:r>
            <a:r>
              <a:rPr lang="en-GB" sz="2400" dirty="0" smtClean="0"/>
              <a:t> </a:t>
            </a:r>
            <a:r>
              <a:rPr lang="en-GB" sz="2400" dirty="0" err="1" smtClean="0"/>
              <a:t>penciptaan</a:t>
            </a:r>
            <a:r>
              <a:rPr lang="en-GB" sz="2400" dirty="0" smtClean="0"/>
              <a:t> Indonesia yang </a:t>
            </a:r>
            <a:r>
              <a:rPr lang="en-GB" sz="2400" dirty="0" err="1" smtClean="0"/>
              <a:t>damai</a:t>
            </a:r>
            <a:r>
              <a:rPr lang="en-GB" sz="2400" dirty="0" smtClean="0"/>
              <a:t> </a:t>
            </a:r>
            <a:r>
              <a:rPr lang="en-GB" sz="2400" dirty="0" err="1" smtClean="0"/>
              <a:t>dan</a:t>
            </a:r>
            <a:r>
              <a:rPr lang="en-GB" sz="2400" dirty="0" smtClean="0"/>
              <a:t> </a:t>
            </a:r>
            <a:r>
              <a:rPr lang="en-GB" sz="2400" dirty="0" err="1" smtClean="0"/>
              <a:t>sejahtera</a:t>
            </a:r>
            <a:r>
              <a:rPr lang="en-GB" sz="2400" dirty="0" smtClean="0"/>
              <a:t>. </a:t>
            </a:r>
            <a:r>
              <a:rPr lang="en-GB" sz="2400" dirty="0" err="1" smtClean="0"/>
              <a:t>Apabila</a:t>
            </a:r>
            <a:r>
              <a:rPr lang="en-GB" sz="2400" dirty="0" smtClean="0"/>
              <a:t> </a:t>
            </a:r>
            <a:r>
              <a:rPr lang="en-GB" sz="2400" dirty="0" err="1" smtClean="0"/>
              <a:t>hukum</a:t>
            </a:r>
            <a:r>
              <a:rPr lang="en-GB" sz="2400" dirty="0" smtClean="0"/>
              <a:t> </a:t>
            </a:r>
            <a:r>
              <a:rPr lang="en-GB" sz="2400" dirty="0" err="1" smtClean="0"/>
              <a:t>ditegakkan</a:t>
            </a:r>
            <a:r>
              <a:rPr lang="en-GB" sz="2400" dirty="0" smtClean="0"/>
              <a:t> </a:t>
            </a:r>
            <a:r>
              <a:rPr lang="en-GB" sz="2400" dirty="0" err="1" smtClean="0"/>
              <a:t>dan</a:t>
            </a:r>
            <a:r>
              <a:rPr lang="en-GB" sz="2400" dirty="0" smtClean="0"/>
              <a:t> </a:t>
            </a:r>
            <a:r>
              <a:rPr lang="en-GB" sz="2400" dirty="0" err="1" smtClean="0"/>
              <a:t>ketertiban</a:t>
            </a:r>
            <a:r>
              <a:rPr lang="en-GB" sz="2400" dirty="0" smtClean="0"/>
              <a:t> </a:t>
            </a:r>
            <a:r>
              <a:rPr lang="en-GB" sz="2400" dirty="0" err="1" smtClean="0"/>
              <a:t>diwujudkan</a:t>
            </a:r>
            <a:r>
              <a:rPr lang="en-GB" sz="2400" dirty="0" smtClean="0"/>
              <a:t>, </a:t>
            </a:r>
            <a:r>
              <a:rPr lang="en-GB" sz="2400" dirty="0" err="1" smtClean="0"/>
              <a:t>maka</a:t>
            </a:r>
            <a:r>
              <a:rPr lang="en-GB" sz="2400" dirty="0" smtClean="0"/>
              <a:t> </a:t>
            </a:r>
            <a:r>
              <a:rPr lang="en-GB" sz="2400" dirty="0" err="1" smtClean="0"/>
              <a:t>kepastian</a:t>
            </a:r>
            <a:r>
              <a:rPr lang="en-GB" sz="2400" dirty="0" smtClean="0"/>
              <a:t>, rasa </a:t>
            </a:r>
            <a:r>
              <a:rPr lang="en-GB" sz="2400" dirty="0" err="1" smtClean="0"/>
              <a:t>aman</a:t>
            </a:r>
            <a:r>
              <a:rPr lang="en-GB" sz="2400" dirty="0" smtClean="0"/>
              <a:t>, </a:t>
            </a:r>
            <a:r>
              <a:rPr lang="en-GB" sz="2400" dirty="0" err="1" smtClean="0"/>
              <a:t>tenteram</a:t>
            </a:r>
            <a:r>
              <a:rPr lang="en-GB" sz="2400" dirty="0" smtClean="0"/>
              <a:t>, </a:t>
            </a:r>
            <a:r>
              <a:rPr lang="en-GB" sz="2400" dirty="0" err="1" smtClean="0"/>
              <a:t>ataupun</a:t>
            </a:r>
            <a:r>
              <a:rPr lang="en-GB" sz="2400" dirty="0" smtClean="0"/>
              <a:t> </a:t>
            </a:r>
            <a:r>
              <a:rPr lang="en-GB" sz="2400" dirty="0" err="1" smtClean="0"/>
              <a:t>kehidupan</a:t>
            </a:r>
            <a:r>
              <a:rPr lang="en-GB" sz="2400" dirty="0" smtClean="0"/>
              <a:t> yang </a:t>
            </a:r>
            <a:r>
              <a:rPr lang="en-GB" sz="2400" dirty="0" err="1" smtClean="0"/>
              <a:t>rukun</a:t>
            </a:r>
            <a:r>
              <a:rPr lang="en-GB" sz="2400" dirty="0" smtClean="0"/>
              <a:t> </a:t>
            </a:r>
            <a:r>
              <a:rPr lang="en-GB" sz="2400" dirty="0" err="1" smtClean="0"/>
              <a:t>akan</a:t>
            </a:r>
            <a:r>
              <a:rPr lang="en-GB" sz="2400" dirty="0" smtClean="0"/>
              <a:t> </a:t>
            </a:r>
            <a:r>
              <a:rPr lang="en-GB" sz="2400" dirty="0" err="1" smtClean="0"/>
              <a:t>dapat</a:t>
            </a:r>
            <a:r>
              <a:rPr lang="en-GB" sz="2400" dirty="0" smtClean="0"/>
              <a:t> </a:t>
            </a:r>
            <a:r>
              <a:rPr lang="en-GB" sz="2400" dirty="0" err="1" smtClean="0"/>
              <a:t>terwujud</a:t>
            </a:r>
            <a:r>
              <a:rPr lang="en-GB" sz="2400" dirty="0" smtClean="0"/>
              <a:t>. </a:t>
            </a:r>
            <a:endParaRPr lang="en-GB" sz="2400" dirty="0"/>
          </a:p>
        </p:txBody>
      </p:sp>
      <p:sp>
        <p:nvSpPr>
          <p:cNvPr id="3" name="Rectangle 2"/>
          <p:cNvSpPr/>
          <p:nvPr/>
        </p:nvSpPr>
        <p:spPr>
          <a:xfrm>
            <a:off x="4307058" y="3468415"/>
            <a:ext cx="7594210" cy="2677656"/>
          </a:xfrm>
          <a:prstGeom prst="rect">
            <a:avLst/>
          </a:prstGeom>
          <a:gradFill>
            <a:gsLst>
              <a:gs pos="42000">
                <a:srgbClr val="3CB9E8"/>
              </a:gs>
              <a:gs pos="15000">
                <a:schemeClr val="accent1"/>
              </a:gs>
              <a:gs pos="74000">
                <a:schemeClr val="accent1">
                  <a:lumMod val="45000"/>
                  <a:lumOff val="55000"/>
                </a:schemeClr>
              </a:gs>
              <a:gs pos="83000">
                <a:schemeClr val="accent1">
                  <a:lumMod val="45000"/>
                  <a:lumOff val="55000"/>
                </a:schemeClr>
              </a:gs>
              <a:gs pos="89000">
                <a:schemeClr val="accent1">
                  <a:lumMod val="30000"/>
                  <a:lumOff val="70000"/>
                </a:schemeClr>
              </a:gs>
            </a:gsLst>
            <a:lin ang="5400000" scaled="1"/>
          </a:gradFill>
        </p:spPr>
        <p:txBody>
          <a:bodyPr wrap="square">
            <a:spAutoFit/>
          </a:bodyPr>
          <a:lstStyle/>
          <a:p>
            <a:r>
              <a:rPr lang="en-GB" sz="2400" dirty="0" err="1" smtClean="0"/>
              <a:t>Namun</a:t>
            </a:r>
            <a:r>
              <a:rPr lang="en-GB" sz="2400" dirty="0" smtClean="0"/>
              <a:t> </a:t>
            </a:r>
            <a:r>
              <a:rPr lang="en-GB" sz="2400" dirty="0" err="1" smtClean="0"/>
              <a:t>ketiadaan</a:t>
            </a:r>
            <a:r>
              <a:rPr lang="en-GB" sz="2400" dirty="0" smtClean="0"/>
              <a:t> </a:t>
            </a:r>
            <a:r>
              <a:rPr lang="en-GB" sz="2400" dirty="0" err="1" smtClean="0"/>
              <a:t>penegakan</a:t>
            </a:r>
            <a:r>
              <a:rPr lang="en-GB" sz="2400" dirty="0" smtClean="0"/>
              <a:t> </a:t>
            </a:r>
            <a:r>
              <a:rPr lang="en-GB" sz="2400" dirty="0" err="1" smtClean="0"/>
              <a:t>hukum</a:t>
            </a:r>
            <a:r>
              <a:rPr lang="en-GB" sz="2400" dirty="0" smtClean="0"/>
              <a:t> </a:t>
            </a:r>
            <a:r>
              <a:rPr lang="en-GB" sz="2400" dirty="0" err="1" smtClean="0"/>
              <a:t>dan</a:t>
            </a:r>
            <a:r>
              <a:rPr lang="en-GB" sz="2400" dirty="0" smtClean="0"/>
              <a:t> </a:t>
            </a:r>
            <a:r>
              <a:rPr lang="en-GB" sz="2400" dirty="0" err="1" smtClean="0"/>
              <a:t>ketertiban</a:t>
            </a:r>
            <a:r>
              <a:rPr lang="en-GB" sz="2400" dirty="0" smtClean="0"/>
              <a:t> </a:t>
            </a:r>
            <a:r>
              <a:rPr lang="en-GB" sz="2400" dirty="0" err="1" smtClean="0"/>
              <a:t>akan</a:t>
            </a:r>
            <a:r>
              <a:rPr lang="en-GB" sz="2400" dirty="0" smtClean="0"/>
              <a:t> </a:t>
            </a:r>
            <a:r>
              <a:rPr lang="en-GB" sz="2400" dirty="0" err="1" smtClean="0"/>
              <a:t>menghambat</a:t>
            </a:r>
            <a:r>
              <a:rPr lang="en-GB" sz="2400" dirty="0" smtClean="0"/>
              <a:t> </a:t>
            </a:r>
            <a:r>
              <a:rPr lang="en-GB" sz="2400" dirty="0" err="1" smtClean="0"/>
              <a:t>pencapaian</a:t>
            </a:r>
            <a:r>
              <a:rPr lang="en-GB" sz="2400" dirty="0" smtClean="0"/>
              <a:t> </a:t>
            </a:r>
            <a:r>
              <a:rPr lang="en-GB" sz="2400" dirty="0" err="1" smtClean="0"/>
              <a:t>masyarakat</a:t>
            </a:r>
            <a:r>
              <a:rPr lang="en-GB" sz="2400" dirty="0" smtClean="0"/>
              <a:t> yang </a:t>
            </a:r>
            <a:r>
              <a:rPr lang="en-GB" sz="2400" dirty="0" err="1" smtClean="0"/>
              <a:t>berusaha</a:t>
            </a:r>
            <a:r>
              <a:rPr lang="en-GB" sz="2400" dirty="0" smtClean="0"/>
              <a:t> </a:t>
            </a:r>
            <a:r>
              <a:rPr lang="en-GB" sz="2400" dirty="0" err="1" smtClean="0"/>
              <a:t>dan</a:t>
            </a:r>
            <a:r>
              <a:rPr lang="en-GB" sz="2400" dirty="0" smtClean="0"/>
              <a:t> </a:t>
            </a:r>
            <a:r>
              <a:rPr lang="en-GB" sz="2400" dirty="0" err="1" smtClean="0"/>
              <a:t>bekerja</a:t>
            </a:r>
            <a:r>
              <a:rPr lang="en-GB" sz="2400" dirty="0" smtClean="0"/>
              <a:t> </a:t>
            </a:r>
            <a:r>
              <a:rPr lang="en-GB" sz="2400" dirty="0" err="1" smtClean="0"/>
              <a:t>dengan</a:t>
            </a:r>
            <a:r>
              <a:rPr lang="en-GB" sz="2400" dirty="0" smtClean="0"/>
              <a:t> </a:t>
            </a:r>
            <a:r>
              <a:rPr lang="en-GB" sz="2400" dirty="0" err="1" smtClean="0"/>
              <a:t>baik</a:t>
            </a:r>
            <a:r>
              <a:rPr lang="en-GB" sz="2400" dirty="0" smtClean="0"/>
              <a:t> </a:t>
            </a:r>
            <a:r>
              <a:rPr lang="en-GB" sz="2400" dirty="0" err="1" smtClean="0"/>
              <a:t>untuk</a:t>
            </a:r>
            <a:r>
              <a:rPr lang="en-GB" sz="2400" dirty="0" smtClean="0"/>
              <a:t> </a:t>
            </a:r>
            <a:r>
              <a:rPr lang="en-GB" sz="2400" dirty="0" err="1" smtClean="0"/>
              <a:t>memenuhi</a:t>
            </a:r>
            <a:r>
              <a:rPr lang="en-GB" sz="2400" dirty="0" smtClean="0"/>
              <a:t> </a:t>
            </a:r>
            <a:r>
              <a:rPr lang="en-GB" sz="2400" dirty="0" err="1" smtClean="0"/>
              <a:t>kebutuhan</a:t>
            </a:r>
            <a:r>
              <a:rPr lang="en-GB" sz="2400" dirty="0" smtClean="0"/>
              <a:t> </a:t>
            </a:r>
            <a:r>
              <a:rPr lang="en-GB" sz="2400" dirty="0" err="1" smtClean="0"/>
              <a:t>hidupnya</a:t>
            </a:r>
            <a:r>
              <a:rPr lang="en-GB" sz="2400" dirty="0" smtClean="0"/>
              <a:t>. Hal </a:t>
            </a:r>
            <a:r>
              <a:rPr lang="en-GB" sz="2400" dirty="0" err="1" smtClean="0"/>
              <a:t>tersebut</a:t>
            </a:r>
            <a:r>
              <a:rPr lang="en-GB" sz="2400" dirty="0" smtClean="0"/>
              <a:t> </a:t>
            </a:r>
            <a:r>
              <a:rPr lang="en-GB" sz="2400" dirty="0" err="1" smtClean="0"/>
              <a:t>menunjukkan</a:t>
            </a:r>
            <a:r>
              <a:rPr lang="en-GB" sz="2400" dirty="0" smtClean="0"/>
              <a:t> </a:t>
            </a:r>
            <a:r>
              <a:rPr lang="en-GB" sz="2400" dirty="0" err="1" smtClean="0"/>
              <a:t>adanya</a:t>
            </a:r>
            <a:r>
              <a:rPr lang="en-GB" sz="2400" dirty="0" smtClean="0"/>
              <a:t> </a:t>
            </a:r>
            <a:r>
              <a:rPr lang="en-GB" sz="2400" dirty="0" err="1" smtClean="0"/>
              <a:t>keterkaitan</a:t>
            </a:r>
            <a:r>
              <a:rPr lang="en-GB" sz="2400" dirty="0" smtClean="0"/>
              <a:t> yang </a:t>
            </a:r>
            <a:r>
              <a:rPr lang="en-GB" sz="2400" dirty="0" err="1" smtClean="0"/>
              <a:t>erat</a:t>
            </a:r>
            <a:r>
              <a:rPr lang="en-GB" sz="2400" dirty="0" smtClean="0"/>
              <a:t> </a:t>
            </a:r>
            <a:r>
              <a:rPr lang="en-GB" sz="2400" dirty="0" err="1" smtClean="0"/>
              <a:t>antara</a:t>
            </a:r>
            <a:r>
              <a:rPr lang="en-GB" sz="2400" dirty="0" smtClean="0"/>
              <a:t> </a:t>
            </a:r>
            <a:r>
              <a:rPr lang="en-GB" sz="2400" dirty="0" err="1" smtClean="0"/>
              <a:t>damai</a:t>
            </a:r>
            <a:r>
              <a:rPr lang="en-GB" sz="2400" dirty="0" smtClean="0"/>
              <a:t>, </a:t>
            </a:r>
            <a:r>
              <a:rPr lang="en-GB" sz="2400" dirty="0" err="1" smtClean="0"/>
              <a:t>adil</a:t>
            </a:r>
            <a:r>
              <a:rPr lang="en-GB" sz="2400" dirty="0" smtClean="0"/>
              <a:t> </a:t>
            </a:r>
            <a:r>
              <a:rPr lang="en-GB" sz="2400" dirty="0" err="1" smtClean="0"/>
              <a:t>dan</a:t>
            </a:r>
            <a:r>
              <a:rPr lang="en-GB" sz="2400" dirty="0" smtClean="0"/>
              <a:t> </a:t>
            </a:r>
            <a:r>
              <a:rPr lang="en-GB" sz="2400" dirty="0" err="1" smtClean="0"/>
              <a:t>sejahtera</a:t>
            </a:r>
            <a:r>
              <a:rPr lang="en-GB" sz="2400" dirty="0" smtClean="0"/>
              <a:t>. </a:t>
            </a:r>
            <a:r>
              <a:rPr lang="en-GB" sz="2400" dirty="0" err="1" smtClean="0"/>
              <a:t>Untuk</a:t>
            </a:r>
            <a:r>
              <a:rPr lang="en-GB" sz="2400" dirty="0" smtClean="0"/>
              <a:t> </a:t>
            </a:r>
            <a:r>
              <a:rPr lang="en-GB" sz="2400" dirty="0" err="1" smtClean="0"/>
              <a:t>itu</a:t>
            </a:r>
            <a:r>
              <a:rPr lang="en-GB" sz="2400" dirty="0" smtClean="0"/>
              <a:t> </a:t>
            </a:r>
            <a:r>
              <a:rPr lang="en-GB" sz="2400" dirty="0" err="1" smtClean="0"/>
              <a:t>perbaikan</a:t>
            </a:r>
            <a:r>
              <a:rPr lang="en-GB" sz="2400" dirty="0" smtClean="0"/>
              <a:t> </a:t>
            </a:r>
            <a:r>
              <a:rPr lang="en-GB" sz="2400" dirty="0" err="1" smtClean="0"/>
              <a:t>pada</a:t>
            </a:r>
            <a:r>
              <a:rPr lang="en-GB" sz="2400" dirty="0" smtClean="0"/>
              <a:t> </a:t>
            </a:r>
            <a:r>
              <a:rPr lang="en-GB" sz="2400" dirty="0" err="1" smtClean="0"/>
              <a:t>aspek</a:t>
            </a:r>
            <a:r>
              <a:rPr lang="en-GB" sz="2400" dirty="0" smtClean="0"/>
              <a:t> </a:t>
            </a:r>
            <a:r>
              <a:rPr lang="en-GB" sz="2400" dirty="0" err="1" smtClean="0"/>
              <a:t>keadilan</a:t>
            </a:r>
            <a:r>
              <a:rPr lang="en-GB" sz="2400" dirty="0" smtClean="0"/>
              <a:t> </a:t>
            </a:r>
            <a:r>
              <a:rPr lang="en-GB" sz="2400" dirty="0" err="1" smtClean="0"/>
              <a:t>akan</a:t>
            </a:r>
            <a:r>
              <a:rPr lang="en-GB" sz="2400" dirty="0" smtClean="0"/>
              <a:t> </a:t>
            </a:r>
            <a:r>
              <a:rPr lang="en-GB" sz="2400" dirty="0" err="1" smtClean="0"/>
              <a:t>memudahkan</a:t>
            </a:r>
            <a:r>
              <a:rPr lang="en-GB" sz="2400" dirty="0" smtClean="0"/>
              <a:t> </a:t>
            </a:r>
            <a:r>
              <a:rPr lang="en-GB" sz="2400" dirty="0" err="1" smtClean="0"/>
              <a:t>pencapaian</a:t>
            </a:r>
            <a:r>
              <a:rPr lang="en-GB" sz="2400" dirty="0" smtClean="0"/>
              <a:t> </a:t>
            </a:r>
            <a:r>
              <a:rPr lang="en-GB" sz="2400" dirty="0" err="1" smtClean="0"/>
              <a:t>kesejahteraan</a:t>
            </a:r>
            <a:r>
              <a:rPr lang="en-GB" sz="2400" dirty="0" smtClean="0"/>
              <a:t> </a:t>
            </a:r>
            <a:r>
              <a:rPr lang="en-GB" sz="2400" dirty="0" err="1" smtClean="0"/>
              <a:t>dan</a:t>
            </a:r>
            <a:r>
              <a:rPr lang="en-GB" sz="2400" dirty="0" smtClean="0"/>
              <a:t> </a:t>
            </a:r>
            <a:r>
              <a:rPr lang="en-GB" sz="2400" dirty="0" err="1" smtClean="0"/>
              <a:t>kedamaian</a:t>
            </a:r>
            <a:r>
              <a:rPr lang="en-GB" sz="2400" dirty="0" smtClean="0"/>
              <a:t>.</a:t>
            </a:r>
            <a:endParaRPr lang="en-GB" sz="2400" dirty="0"/>
          </a:p>
        </p:txBody>
      </p:sp>
      <p:sp>
        <p:nvSpPr>
          <p:cNvPr id="4" name="Rectangle 3"/>
          <p:cNvSpPr/>
          <p:nvPr/>
        </p:nvSpPr>
        <p:spPr>
          <a:xfrm>
            <a:off x="5176911" y="17786"/>
            <a:ext cx="2729132" cy="523220"/>
          </a:xfrm>
          <a:prstGeom prst="rect">
            <a:avLst/>
          </a:prstGeom>
          <a:gradFill>
            <a:gsLst>
              <a:gs pos="42000">
                <a:srgbClr val="3CB9E8"/>
              </a:gs>
              <a:gs pos="15000">
                <a:schemeClr val="accent1"/>
              </a:gs>
              <a:gs pos="74000">
                <a:schemeClr val="accent1">
                  <a:lumMod val="45000"/>
                  <a:lumOff val="55000"/>
                </a:schemeClr>
              </a:gs>
              <a:gs pos="83000">
                <a:schemeClr val="accent1">
                  <a:lumMod val="45000"/>
                  <a:lumOff val="55000"/>
                </a:schemeClr>
              </a:gs>
              <a:gs pos="89000">
                <a:schemeClr val="accent1">
                  <a:lumMod val="30000"/>
                  <a:lumOff val="70000"/>
                </a:schemeClr>
              </a:gs>
            </a:gsLst>
            <a:lin ang="5400000" scaled="1"/>
          </a:gradFill>
        </p:spPr>
        <p:txBody>
          <a:bodyPr wrap="square">
            <a:spAutoFit/>
          </a:bodyPr>
          <a:lstStyle/>
          <a:p>
            <a:r>
              <a:rPr lang="en-GB" sz="2800" b="1" dirty="0" err="1" smtClean="0"/>
              <a:t>Penegakan</a:t>
            </a:r>
            <a:r>
              <a:rPr lang="en-GB" sz="2800" b="1" dirty="0" smtClean="0"/>
              <a:t> HAM</a:t>
            </a:r>
            <a:endParaRPr lang="en-GB" sz="2800" b="1" dirty="0"/>
          </a:p>
        </p:txBody>
      </p:sp>
      <p:sp>
        <p:nvSpPr>
          <p:cNvPr id="5" name="Date Placeholder 4"/>
          <p:cNvSpPr>
            <a:spLocks noGrp="1"/>
          </p:cNvSpPr>
          <p:nvPr>
            <p:ph type="dt" sz="half" idx="10"/>
          </p:nvPr>
        </p:nvSpPr>
        <p:spPr/>
        <p:txBody>
          <a:bodyPr/>
          <a:lstStyle/>
          <a:p>
            <a:fld id="{475C4770-D49B-4669-A875-51AF11C81771}" type="datetime1">
              <a:rPr lang="en-GB" smtClean="0"/>
              <a:t>13/03/2018</a:t>
            </a:fld>
            <a:endParaRPr lang="en-GB"/>
          </a:p>
        </p:txBody>
      </p:sp>
      <p:sp>
        <p:nvSpPr>
          <p:cNvPr id="6" name="Footer Placeholder 5"/>
          <p:cNvSpPr>
            <a:spLocks noGrp="1"/>
          </p:cNvSpPr>
          <p:nvPr>
            <p:ph type="ftr" sz="quarter" idx="11"/>
          </p:nvPr>
        </p:nvSpPr>
        <p:spPr/>
        <p:txBody>
          <a:bodyPr/>
          <a:lstStyle/>
          <a:p>
            <a:r>
              <a:rPr lang="pl-PL" smtClean="0"/>
              <a:t>Materi Kewarganegaraan By Tatik Rohmawati, S.IP.,M.Si</a:t>
            </a:r>
            <a:endParaRPr lang="en-GB"/>
          </a:p>
        </p:txBody>
      </p:sp>
      <p:sp>
        <p:nvSpPr>
          <p:cNvPr id="7" name="Slide Number Placeholder 6"/>
          <p:cNvSpPr>
            <a:spLocks noGrp="1"/>
          </p:cNvSpPr>
          <p:nvPr>
            <p:ph type="sldNum" sz="quarter" idx="12"/>
          </p:nvPr>
        </p:nvSpPr>
        <p:spPr/>
        <p:txBody>
          <a:bodyPr/>
          <a:lstStyle/>
          <a:p>
            <a:fld id="{DB759B7B-54B9-4843-A5C9-250E4FD12B4B}" type="slidenum">
              <a:rPr lang="en-GB" smtClean="0"/>
              <a:t>7</a:t>
            </a:fld>
            <a:endParaRPr lang="en-GB"/>
          </a:p>
        </p:txBody>
      </p:sp>
    </p:spTree>
    <p:extLst>
      <p:ext uri="{BB962C8B-B14F-4D97-AF65-F5344CB8AC3E}">
        <p14:creationId xmlns:p14="http://schemas.microsoft.com/office/powerpoint/2010/main" val="2946210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42000">
              <a:srgbClr val="3CB9E8"/>
            </a:gs>
            <a:gs pos="15000">
              <a:schemeClr val="accent1"/>
            </a:gs>
            <a:gs pos="74000">
              <a:schemeClr val="accent1">
                <a:lumMod val="45000"/>
                <a:lumOff val="55000"/>
              </a:schemeClr>
            </a:gs>
            <a:gs pos="83000">
              <a:schemeClr val="accent1">
                <a:lumMod val="45000"/>
                <a:lumOff val="55000"/>
              </a:schemeClr>
            </a:gs>
            <a:gs pos="89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 name="Rectangle 5"/>
          <p:cNvSpPr/>
          <p:nvPr/>
        </p:nvSpPr>
        <p:spPr>
          <a:xfrm>
            <a:off x="0" y="209629"/>
            <a:ext cx="4655762" cy="430887"/>
          </a:xfrm>
          <a:prstGeom prst="rect">
            <a:avLst/>
          </a:prstGeom>
        </p:spPr>
        <p:txBody>
          <a:bodyPr wrap="none">
            <a:spAutoFit/>
          </a:bodyPr>
          <a:lstStyle/>
          <a:p>
            <a:r>
              <a:rPr lang="en-GB" sz="2200" b="1" dirty="0" smtClean="0">
                <a:solidFill>
                  <a:schemeClr val="bg1"/>
                </a:solidFill>
              </a:rPr>
              <a:t>Program </a:t>
            </a:r>
            <a:r>
              <a:rPr lang="en-GB" sz="2200" b="1" dirty="0" err="1" smtClean="0">
                <a:solidFill>
                  <a:schemeClr val="bg1"/>
                </a:solidFill>
              </a:rPr>
              <a:t>Penegakan</a:t>
            </a:r>
            <a:r>
              <a:rPr lang="en-GB" sz="2200" b="1" dirty="0" smtClean="0">
                <a:solidFill>
                  <a:schemeClr val="bg1"/>
                </a:solidFill>
              </a:rPr>
              <a:t> </a:t>
            </a:r>
            <a:r>
              <a:rPr lang="en-GB" sz="2200" b="1" dirty="0" err="1" smtClean="0">
                <a:solidFill>
                  <a:schemeClr val="bg1"/>
                </a:solidFill>
              </a:rPr>
              <a:t>Hukum</a:t>
            </a:r>
            <a:r>
              <a:rPr lang="en-GB" sz="2200" b="1" dirty="0" smtClean="0">
                <a:solidFill>
                  <a:schemeClr val="bg1"/>
                </a:solidFill>
              </a:rPr>
              <a:t> </a:t>
            </a:r>
            <a:r>
              <a:rPr lang="en-GB" sz="2200" b="1" dirty="0" err="1" smtClean="0">
                <a:solidFill>
                  <a:schemeClr val="bg1"/>
                </a:solidFill>
              </a:rPr>
              <a:t>dan</a:t>
            </a:r>
            <a:r>
              <a:rPr lang="en-GB" sz="2200" b="1" dirty="0" smtClean="0">
                <a:solidFill>
                  <a:schemeClr val="bg1"/>
                </a:solidFill>
              </a:rPr>
              <a:t> HAM</a:t>
            </a:r>
            <a:endParaRPr lang="en-GB" sz="2200" b="1" dirty="0">
              <a:solidFill>
                <a:schemeClr val="bg1"/>
              </a:solidFill>
            </a:endParaRPr>
          </a:p>
        </p:txBody>
      </p:sp>
      <p:sp>
        <p:nvSpPr>
          <p:cNvPr id="7" name="Rectangle 6"/>
          <p:cNvSpPr/>
          <p:nvPr/>
        </p:nvSpPr>
        <p:spPr>
          <a:xfrm>
            <a:off x="433589" y="2368364"/>
            <a:ext cx="11376337" cy="1569660"/>
          </a:xfrm>
          <a:prstGeom prst="rect">
            <a:avLst/>
          </a:prstGeom>
        </p:spPr>
        <p:txBody>
          <a:bodyPr wrap="square">
            <a:spAutoFit/>
          </a:bodyPr>
          <a:lstStyle/>
          <a:p>
            <a:r>
              <a:rPr lang="en-GB" sz="2400" dirty="0" smtClean="0">
                <a:solidFill>
                  <a:schemeClr val="bg1"/>
                </a:solidFill>
              </a:rPr>
              <a:t>Program </a:t>
            </a:r>
            <a:r>
              <a:rPr lang="en-GB" sz="2400" dirty="0" err="1" smtClean="0">
                <a:solidFill>
                  <a:schemeClr val="bg1"/>
                </a:solidFill>
              </a:rPr>
              <a:t>penegakan</a:t>
            </a:r>
            <a:r>
              <a:rPr lang="en-GB" sz="2400" dirty="0" smtClean="0">
                <a:solidFill>
                  <a:schemeClr val="bg1"/>
                </a:solidFill>
              </a:rPr>
              <a:t> </a:t>
            </a:r>
            <a:r>
              <a:rPr lang="en-GB" sz="2400" dirty="0" err="1" smtClean="0">
                <a:solidFill>
                  <a:schemeClr val="bg1"/>
                </a:solidFill>
              </a:rPr>
              <a:t>hukum</a:t>
            </a:r>
            <a:r>
              <a:rPr lang="en-GB" sz="2400" dirty="0" smtClean="0">
                <a:solidFill>
                  <a:schemeClr val="bg1"/>
                </a:solidFill>
              </a:rPr>
              <a:t> </a:t>
            </a:r>
            <a:r>
              <a:rPr lang="en-GB" sz="2400" dirty="0" err="1" smtClean="0">
                <a:solidFill>
                  <a:schemeClr val="bg1"/>
                </a:solidFill>
              </a:rPr>
              <a:t>dan</a:t>
            </a:r>
            <a:r>
              <a:rPr lang="en-GB" sz="2400" dirty="0" smtClean="0">
                <a:solidFill>
                  <a:schemeClr val="bg1"/>
                </a:solidFill>
              </a:rPr>
              <a:t> </a:t>
            </a:r>
            <a:r>
              <a:rPr lang="en-GB" sz="2400" dirty="0" err="1" smtClean="0">
                <a:solidFill>
                  <a:schemeClr val="bg1"/>
                </a:solidFill>
              </a:rPr>
              <a:t>hak</a:t>
            </a:r>
            <a:r>
              <a:rPr lang="en-GB" sz="2400" dirty="0" smtClean="0">
                <a:solidFill>
                  <a:schemeClr val="bg1"/>
                </a:solidFill>
              </a:rPr>
              <a:t> </a:t>
            </a:r>
            <a:r>
              <a:rPr lang="en-GB" sz="2400" dirty="0" err="1" smtClean="0">
                <a:solidFill>
                  <a:schemeClr val="bg1"/>
                </a:solidFill>
              </a:rPr>
              <a:t>asasi</a:t>
            </a:r>
            <a:r>
              <a:rPr lang="en-GB" sz="2400" dirty="0" smtClean="0">
                <a:solidFill>
                  <a:schemeClr val="bg1"/>
                </a:solidFill>
              </a:rPr>
              <a:t> </a:t>
            </a:r>
            <a:r>
              <a:rPr lang="en-GB" sz="2400" dirty="0" err="1" smtClean="0">
                <a:solidFill>
                  <a:schemeClr val="bg1"/>
                </a:solidFill>
              </a:rPr>
              <a:t>manusia</a:t>
            </a:r>
            <a:r>
              <a:rPr lang="en-GB" sz="2400" dirty="0" smtClean="0">
                <a:solidFill>
                  <a:schemeClr val="bg1"/>
                </a:solidFill>
              </a:rPr>
              <a:t> </a:t>
            </a:r>
            <a:r>
              <a:rPr lang="en-GB" sz="2400" dirty="0" err="1" smtClean="0">
                <a:solidFill>
                  <a:schemeClr val="bg1"/>
                </a:solidFill>
              </a:rPr>
              <a:t>bertujuan</a:t>
            </a:r>
            <a:r>
              <a:rPr lang="en-GB" sz="2400" dirty="0" smtClean="0">
                <a:solidFill>
                  <a:schemeClr val="bg1"/>
                </a:solidFill>
              </a:rPr>
              <a:t> </a:t>
            </a:r>
            <a:r>
              <a:rPr lang="en-GB" sz="2400" dirty="0" err="1" smtClean="0">
                <a:solidFill>
                  <a:schemeClr val="bg1"/>
                </a:solidFill>
              </a:rPr>
              <a:t>untuk</a:t>
            </a:r>
            <a:r>
              <a:rPr lang="en-GB" sz="2400" dirty="0" smtClean="0">
                <a:solidFill>
                  <a:schemeClr val="bg1"/>
                </a:solidFill>
              </a:rPr>
              <a:t> </a:t>
            </a:r>
            <a:r>
              <a:rPr lang="en-GB" sz="2400" dirty="0" err="1" smtClean="0">
                <a:solidFill>
                  <a:schemeClr val="bg1"/>
                </a:solidFill>
              </a:rPr>
              <a:t>melakukan</a:t>
            </a:r>
            <a:r>
              <a:rPr lang="en-GB" sz="2400" dirty="0" smtClean="0">
                <a:solidFill>
                  <a:schemeClr val="bg1"/>
                </a:solidFill>
              </a:rPr>
              <a:t> </a:t>
            </a:r>
            <a:r>
              <a:rPr lang="en-GB" sz="2400" dirty="0" err="1" smtClean="0">
                <a:solidFill>
                  <a:schemeClr val="bg1"/>
                </a:solidFill>
              </a:rPr>
              <a:t>tindakan</a:t>
            </a:r>
            <a:r>
              <a:rPr lang="en-GB" sz="2400" dirty="0" smtClean="0">
                <a:solidFill>
                  <a:schemeClr val="bg1"/>
                </a:solidFill>
              </a:rPr>
              <a:t> </a:t>
            </a:r>
            <a:r>
              <a:rPr lang="en-GB" sz="2400" dirty="0" err="1" smtClean="0">
                <a:solidFill>
                  <a:schemeClr val="bg1"/>
                </a:solidFill>
              </a:rPr>
              <a:t>preventif</a:t>
            </a:r>
            <a:r>
              <a:rPr lang="en-GB" sz="2400" dirty="0" smtClean="0">
                <a:solidFill>
                  <a:schemeClr val="bg1"/>
                </a:solidFill>
              </a:rPr>
              <a:t> </a:t>
            </a:r>
            <a:r>
              <a:rPr lang="en-GB" sz="2400" dirty="0" err="1" smtClean="0">
                <a:solidFill>
                  <a:schemeClr val="bg1"/>
                </a:solidFill>
              </a:rPr>
              <a:t>dan</a:t>
            </a:r>
            <a:r>
              <a:rPr lang="en-GB" sz="2400" dirty="0" smtClean="0">
                <a:solidFill>
                  <a:schemeClr val="bg1"/>
                </a:solidFill>
              </a:rPr>
              <a:t> </a:t>
            </a:r>
            <a:r>
              <a:rPr lang="en-GB" sz="2400" dirty="0" err="1" smtClean="0">
                <a:solidFill>
                  <a:schemeClr val="bg1"/>
                </a:solidFill>
              </a:rPr>
              <a:t>korektif</a:t>
            </a:r>
            <a:r>
              <a:rPr lang="en-GB" sz="2400" dirty="0" smtClean="0">
                <a:solidFill>
                  <a:schemeClr val="bg1"/>
                </a:solidFill>
              </a:rPr>
              <a:t> </a:t>
            </a:r>
            <a:r>
              <a:rPr lang="en-GB" sz="2400" dirty="0" err="1" smtClean="0">
                <a:solidFill>
                  <a:schemeClr val="bg1"/>
                </a:solidFill>
              </a:rPr>
              <a:t>terhadap</a:t>
            </a:r>
            <a:r>
              <a:rPr lang="en-GB" sz="2400" dirty="0" smtClean="0">
                <a:solidFill>
                  <a:schemeClr val="bg1"/>
                </a:solidFill>
              </a:rPr>
              <a:t> </a:t>
            </a:r>
            <a:r>
              <a:rPr lang="en-GB" sz="2400" dirty="0" err="1" smtClean="0">
                <a:solidFill>
                  <a:schemeClr val="bg1"/>
                </a:solidFill>
              </a:rPr>
              <a:t>penyimpangan</a:t>
            </a:r>
            <a:r>
              <a:rPr lang="en-GB" sz="2400" dirty="0" smtClean="0">
                <a:solidFill>
                  <a:schemeClr val="bg1"/>
                </a:solidFill>
              </a:rPr>
              <a:t> </a:t>
            </a:r>
            <a:r>
              <a:rPr lang="en-GB" sz="2400" dirty="0" err="1" smtClean="0">
                <a:solidFill>
                  <a:schemeClr val="bg1"/>
                </a:solidFill>
              </a:rPr>
              <a:t>norma</a:t>
            </a:r>
            <a:r>
              <a:rPr lang="en-GB" sz="2400" dirty="0" smtClean="0">
                <a:solidFill>
                  <a:schemeClr val="bg1"/>
                </a:solidFill>
              </a:rPr>
              <a:t> </a:t>
            </a:r>
            <a:r>
              <a:rPr lang="en-GB" sz="2400" dirty="0" err="1" smtClean="0">
                <a:solidFill>
                  <a:schemeClr val="bg1"/>
                </a:solidFill>
              </a:rPr>
              <a:t>hukum</a:t>
            </a:r>
            <a:r>
              <a:rPr lang="en-GB" sz="2400" dirty="0" smtClean="0">
                <a:solidFill>
                  <a:schemeClr val="bg1"/>
                </a:solidFill>
              </a:rPr>
              <a:t>, </a:t>
            </a:r>
            <a:r>
              <a:rPr lang="en-GB" sz="2400" dirty="0" err="1" smtClean="0">
                <a:solidFill>
                  <a:schemeClr val="bg1"/>
                </a:solidFill>
              </a:rPr>
              <a:t>norma</a:t>
            </a:r>
            <a:r>
              <a:rPr lang="en-GB" sz="2400" dirty="0" smtClean="0">
                <a:solidFill>
                  <a:schemeClr val="bg1"/>
                </a:solidFill>
              </a:rPr>
              <a:t> </a:t>
            </a:r>
            <a:r>
              <a:rPr lang="en-GB" sz="2400" dirty="0" err="1" smtClean="0">
                <a:solidFill>
                  <a:schemeClr val="bg1"/>
                </a:solidFill>
              </a:rPr>
              <a:t>sosial</a:t>
            </a:r>
            <a:r>
              <a:rPr lang="en-GB" sz="2400" dirty="0" smtClean="0">
                <a:solidFill>
                  <a:schemeClr val="bg1"/>
                </a:solidFill>
              </a:rPr>
              <a:t> </a:t>
            </a:r>
            <a:r>
              <a:rPr lang="en-GB" sz="2400" dirty="0" err="1" smtClean="0">
                <a:solidFill>
                  <a:schemeClr val="bg1"/>
                </a:solidFill>
              </a:rPr>
              <a:t>dan</a:t>
            </a:r>
            <a:r>
              <a:rPr lang="en-GB" sz="2400" dirty="0" smtClean="0">
                <a:solidFill>
                  <a:schemeClr val="bg1"/>
                </a:solidFill>
              </a:rPr>
              <a:t> </a:t>
            </a:r>
            <a:r>
              <a:rPr lang="en-GB" sz="2400" dirty="0" err="1" smtClean="0">
                <a:solidFill>
                  <a:schemeClr val="bg1"/>
                </a:solidFill>
              </a:rPr>
              <a:t>pelanggaran</a:t>
            </a:r>
            <a:r>
              <a:rPr lang="en-GB" sz="2400" dirty="0" smtClean="0">
                <a:solidFill>
                  <a:schemeClr val="bg1"/>
                </a:solidFill>
              </a:rPr>
              <a:t> </a:t>
            </a:r>
            <a:r>
              <a:rPr lang="en-GB" sz="2400" dirty="0" err="1" smtClean="0">
                <a:solidFill>
                  <a:schemeClr val="bg1"/>
                </a:solidFill>
              </a:rPr>
              <a:t>hak</a:t>
            </a:r>
            <a:r>
              <a:rPr lang="en-GB" sz="2400" dirty="0" smtClean="0">
                <a:solidFill>
                  <a:schemeClr val="bg1"/>
                </a:solidFill>
              </a:rPr>
              <a:t> </a:t>
            </a:r>
            <a:r>
              <a:rPr lang="en-GB" sz="2400" dirty="0" err="1" smtClean="0">
                <a:solidFill>
                  <a:schemeClr val="bg1"/>
                </a:solidFill>
              </a:rPr>
              <a:t>asasi</a:t>
            </a:r>
            <a:r>
              <a:rPr lang="en-GB" sz="2400" dirty="0" smtClean="0">
                <a:solidFill>
                  <a:schemeClr val="bg1"/>
                </a:solidFill>
              </a:rPr>
              <a:t> </a:t>
            </a:r>
            <a:r>
              <a:rPr lang="en-GB" sz="2400" dirty="0" err="1" smtClean="0">
                <a:solidFill>
                  <a:schemeClr val="bg1"/>
                </a:solidFill>
              </a:rPr>
              <a:t>manusia</a:t>
            </a:r>
            <a:r>
              <a:rPr lang="en-GB" sz="2400" dirty="0" smtClean="0">
                <a:solidFill>
                  <a:schemeClr val="bg1"/>
                </a:solidFill>
              </a:rPr>
              <a:t> yang </a:t>
            </a:r>
            <a:r>
              <a:rPr lang="en-GB" sz="2400" dirty="0" err="1" smtClean="0">
                <a:solidFill>
                  <a:schemeClr val="bg1"/>
                </a:solidFill>
              </a:rPr>
              <a:t>terjadi</a:t>
            </a:r>
            <a:r>
              <a:rPr lang="en-GB" sz="2400" dirty="0" smtClean="0">
                <a:solidFill>
                  <a:schemeClr val="bg1"/>
                </a:solidFill>
              </a:rPr>
              <a:t> di </a:t>
            </a:r>
            <a:r>
              <a:rPr lang="en-GB" sz="2400" dirty="0" err="1" smtClean="0">
                <a:solidFill>
                  <a:schemeClr val="bg1"/>
                </a:solidFill>
              </a:rPr>
              <a:t>dalam</a:t>
            </a:r>
            <a:r>
              <a:rPr lang="en-GB" sz="2400" dirty="0" smtClean="0">
                <a:solidFill>
                  <a:schemeClr val="bg1"/>
                </a:solidFill>
              </a:rPr>
              <a:t> proses </a:t>
            </a:r>
            <a:r>
              <a:rPr lang="en-GB" sz="2400" dirty="0" err="1" smtClean="0">
                <a:solidFill>
                  <a:schemeClr val="bg1"/>
                </a:solidFill>
              </a:rPr>
              <a:t>penyelenggaraan</a:t>
            </a:r>
            <a:r>
              <a:rPr lang="en-GB" sz="2400" dirty="0" smtClean="0">
                <a:solidFill>
                  <a:schemeClr val="bg1"/>
                </a:solidFill>
              </a:rPr>
              <a:t> </a:t>
            </a:r>
            <a:r>
              <a:rPr lang="en-GB" sz="2400" dirty="0" err="1" smtClean="0">
                <a:solidFill>
                  <a:schemeClr val="bg1"/>
                </a:solidFill>
              </a:rPr>
              <a:t>kehidupan</a:t>
            </a:r>
            <a:r>
              <a:rPr lang="en-GB" sz="2400" dirty="0" smtClean="0">
                <a:solidFill>
                  <a:schemeClr val="bg1"/>
                </a:solidFill>
              </a:rPr>
              <a:t> </a:t>
            </a:r>
            <a:r>
              <a:rPr lang="en-GB" sz="2400" dirty="0" err="1" smtClean="0">
                <a:solidFill>
                  <a:schemeClr val="bg1"/>
                </a:solidFill>
              </a:rPr>
              <a:t>bermasyarakat</a:t>
            </a:r>
            <a:r>
              <a:rPr lang="en-GB" sz="2400" dirty="0" smtClean="0">
                <a:solidFill>
                  <a:schemeClr val="bg1"/>
                </a:solidFill>
              </a:rPr>
              <a:t>, </a:t>
            </a:r>
            <a:r>
              <a:rPr lang="en-GB" sz="2400" dirty="0" err="1" smtClean="0">
                <a:solidFill>
                  <a:schemeClr val="bg1"/>
                </a:solidFill>
              </a:rPr>
              <a:t>berbangsa</a:t>
            </a:r>
            <a:r>
              <a:rPr lang="en-GB" sz="2400" dirty="0" smtClean="0">
                <a:solidFill>
                  <a:schemeClr val="bg1"/>
                </a:solidFill>
              </a:rPr>
              <a:t> </a:t>
            </a:r>
            <a:r>
              <a:rPr lang="en-GB" sz="2400" dirty="0" err="1" smtClean="0">
                <a:solidFill>
                  <a:schemeClr val="bg1"/>
                </a:solidFill>
              </a:rPr>
              <a:t>dan</a:t>
            </a:r>
            <a:r>
              <a:rPr lang="en-GB" sz="2400" dirty="0" smtClean="0">
                <a:solidFill>
                  <a:schemeClr val="bg1"/>
                </a:solidFill>
              </a:rPr>
              <a:t> </a:t>
            </a:r>
            <a:r>
              <a:rPr lang="en-GB" sz="2400" dirty="0" err="1" smtClean="0">
                <a:solidFill>
                  <a:schemeClr val="bg1"/>
                </a:solidFill>
              </a:rPr>
              <a:t>bernegara</a:t>
            </a:r>
            <a:r>
              <a:rPr lang="en-GB" sz="2400" dirty="0" smtClean="0">
                <a:solidFill>
                  <a:schemeClr val="bg1"/>
                </a:solidFill>
              </a:rPr>
              <a:t>. </a:t>
            </a:r>
            <a:endParaRPr lang="en-GB" sz="2400" dirty="0">
              <a:solidFill>
                <a:schemeClr val="bg1"/>
              </a:solidFill>
            </a:endParaRPr>
          </a:p>
        </p:txBody>
      </p:sp>
      <p:sp>
        <p:nvSpPr>
          <p:cNvPr id="2" name="Date Placeholder 1"/>
          <p:cNvSpPr>
            <a:spLocks noGrp="1"/>
          </p:cNvSpPr>
          <p:nvPr>
            <p:ph type="dt" sz="half" idx="10"/>
          </p:nvPr>
        </p:nvSpPr>
        <p:spPr/>
        <p:txBody>
          <a:bodyPr/>
          <a:lstStyle/>
          <a:p>
            <a:fld id="{AFFB5F83-6BA0-4F90-ACB4-B78D00B8299E}" type="datetime1">
              <a:rPr lang="en-GB" smtClean="0"/>
              <a:t>13/03/2018</a:t>
            </a:fld>
            <a:endParaRPr lang="en-GB"/>
          </a:p>
        </p:txBody>
      </p:sp>
      <p:sp>
        <p:nvSpPr>
          <p:cNvPr id="3" name="Footer Placeholder 2"/>
          <p:cNvSpPr>
            <a:spLocks noGrp="1"/>
          </p:cNvSpPr>
          <p:nvPr>
            <p:ph type="ftr" sz="quarter" idx="11"/>
          </p:nvPr>
        </p:nvSpPr>
        <p:spPr/>
        <p:txBody>
          <a:bodyPr/>
          <a:lstStyle/>
          <a:p>
            <a:r>
              <a:rPr lang="pl-PL" smtClean="0"/>
              <a:t>Materi Kewarganegaraan By Tatik Rohmawati, S.IP.,M.Si</a:t>
            </a:r>
            <a:endParaRPr lang="en-GB"/>
          </a:p>
        </p:txBody>
      </p:sp>
      <p:sp>
        <p:nvSpPr>
          <p:cNvPr id="4" name="Slide Number Placeholder 3"/>
          <p:cNvSpPr>
            <a:spLocks noGrp="1"/>
          </p:cNvSpPr>
          <p:nvPr>
            <p:ph type="sldNum" sz="quarter" idx="12"/>
          </p:nvPr>
        </p:nvSpPr>
        <p:spPr/>
        <p:txBody>
          <a:bodyPr/>
          <a:lstStyle/>
          <a:p>
            <a:fld id="{DB759B7B-54B9-4843-A5C9-250E4FD12B4B}" type="slidenum">
              <a:rPr lang="en-GB" smtClean="0"/>
              <a:t>8</a:t>
            </a:fld>
            <a:endParaRPr lang="en-GB"/>
          </a:p>
        </p:txBody>
      </p:sp>
    </p:spTree>
    <p:extLst>
      <p:ext uri="{BB962C8B-B14F-4D97-AF65-F5344CB8AC3E}">
        <p14:creationId xmlns:p14="http://schemas.microsoft.com/office/powerpoint/2010/main" val="3421800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ipe(down)">
                                      <p:cBhvr>
                                        <p:cTn id="1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42000">
              <a:srgbClr val="3CB9E8"/>
            </a:gs>
            <a:gs pos="15000">
              <a:schemeClr val="accent1"/>
            </a:gs>
            <a:gs pos="74000">
              <a:schemeClr val="accent1">
                <a:lumMod val="45000"/>
                <a:lumOff val="55000"/>
              </a:schemeClr>
            </a:gs>
            <a:gs pos="83000">
              <a:schemeClr val="accent1">
                <a:lumMod val="45000"/>
                <a:lumOff val="55000"/>
              </a:schemeClr>
            </a:gs>
            <a:gs pos="89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ectangle 1"/>
          <p:cNvSpPr/>
          <p:nvPr/>
        </p:nvSpPr>
        <p:spPr>
          <a:xfrm>
            <a:off x="520505" y="1850631"/>
            <a:ext cx="10938323" cy="1938992"/>
          </a:xfrm>
          <a:prstGeom prst="rect">
            <a:avLst/>
          </a:prstGeom>
        </p:spPr>
        <p:txBody>
          <a:bodyPr wrap="square">
            <a:spAutoFit/>
          </a:bodyPr>
          <a:lstStyle/>
          <a:p>
            <a:r>
              <a:rPr lang="en-GB" sz="2400" dirty="0" err="1" smtClean="0">
                <a:solidFill>
                  <a:schemeClr val="bg1"/>
                </a:solidFill>
              </a:rPr>
              <a:t>Dalam</a:t>
            </a:r>
            <a:r>
              <a:rPr lang="en-GB" sz="2400" dirty="0" smtClean="0">
                <a:solidFill>
                  <a:schemeClr val="bg1"/>
                </a:solidFill>
              </a:rPr>
              <a:t> </a:t>
            </a:r>
            <a:r>
              <a:rPr lang="en-GB" sz="2400" dirty="0" err="1" smtClean="0">
                <a:solidFill>
                  <a:schemeClr val="bg1"/>
                </a:solidFill>
              </a:rPr>
              <a:t>kurun</a:t>
            </a:r>
            <a:r>
              <a:rPr lang="en-GB" sz="2400" dirty="0" smtClean="0">
                <a:solidFill>
                  <a:schemeClr val="bg1"/>
                </a:solidFill>
              </a:rPr>
              <a:t> </a:t>
            </a:r>
            <a:r>
              <a:rPr lang="en-GB" sz="2400" dirty="0" err="1" smtClean="0">
                <a:solidFill>
                  <a:schemeClr val="bg1"/>
                </a:solidFill>
              </a:rPr>
              <a:t>waktu</a:t>
            </a:r>
            <a:r>
              <a:rPr lang="en-GB" sz="2400" dirty="0" smtClean="0">
                <a:solidFill>
                  <a:schemeClr val="bg1"/>
                </a:solidFill>
              </a:rPr>
              <a:t> lima </a:t>
            </a:r>
            <a:r>
              <a:rPr lang="en-GB" sz="2400" dirty="0" err="1" smtClean="0">
                <a:solidFill>
                  <a:schemeClr val="bg1"/>
                </a:solidFill>
              </a:rPr>
              <a:t>tahun</a:t>
            </a:r>
            <a:r>
              <a:rPr lang="en-GB" sz="2400" dirty="0" smtClean="0">
                <a:solidFill>
                  <a:schemeClr val="bg1"/>
                </a:solidFill>
              </a:rPr>
              <a:t> </a:t>
            </a:r>
            <a:r>
              <a:rPr lang="en-GB" sz="2400" dirty="0" err="1" smtClean="0">
                <a:solidFill>
                  <a:schemeClr val="bg1"/>
                </a:solidFill>
              </a:rPr>
              <a:t>kedepan</a:t>
            </a:r>
            <a:r>
              <a:rPr lang="en-GB" sz="2400" dirty="0" smtClean="0">
                <a:solidFill>
                  <a:schemeClr val="bg1"/>
                </a:solidFill>
              </a:rPr>
              <a:t>, </a:t>
            </a:r>
            <a:r>
              <a:rPr lang="en-GB" sz="2400" dirty="0" err="1" smtClean="0">
                <a:solidFill>
                  <a:schemeClr val="bg1"/>
                </a:solidFill>
              </a:rPr>
              <a:t>penegakan</a:t>
            </a:r>
            <a:r>
              <a:rPr lang="en-GB" sz="2400" dirty="0" smtClean="0">
                <a:solidFill>
                  <a:schemeClr val="bg1"/>
                </a:solidFill>
              </a:rPr>
              <a:t> </a:t>
            </a:r>
            <a:r>
              <a:rPr lang="en-GB" sz="2400" dirty="0" err="1" smtClean="0">
                <a:solidFill>
                  <a:schemeClr val="bg1"/>
                </a:solidFill>
              </a:rPr>
              <a:t>hukum</a:t>
            </a:r>
            <a:r>
              <a:rPr lang="en-GB" sz="2400" dirty="0" smtClean="0">
                <a:solidFill>
                  <a:schemeClr val="bg1"/>
                </a:solidFill>
              </a:rPr>
              <a:t> </a:t>
            </a:r>
            <a:r>
              <a:rPr lang="en-GB" sz="2400" dirty="0" err="1" smtClean="0">
                <a:solidFill>
                  <a:schemeClr val="bg1"/>
                </a:solidFill>
              </a:rPr>
              <a:t>dan</a:t>
            </a:r>
            <a:r>
              <a:rPr lang="en-GB" sz="2400" dirty="0" smtClean="0">
                <a:solidFill>
                  <a:schemeClr val="bg1"/>
                </a:solidFill>
              </a:rPr>
              <a:t> </a:t>
            </a:r>
            <a:r>
              <a:rPr lang="en-GB" sz="2400" dirty="0" err="1" smtClean="0">
                <a:solidFill>
                  <a:schemeClr val="bg1"/>
                </a:solidFill>
              </a:rPr>
              <a:t>hak</a:t>
            </a:r>
            <a:r>
              <a:rPr lang="en-GB" sz="2400" dirty="0" smtClean="0">
                <a:solidFill>
                  <a:schemeClr val="bg1"/>
                </a:solidFill>
              </a:rPr>
              <a:t> </a:t>
            </a:r>
            <a:r>
              <a:rPr lang="en-GB" sz="2400" dirty="0" err="1" smtClean="0">
                <a:solidFill>
                  <a:schemeClr val="bg1"/>
                </a:solidFill>
              </a:rPr>
              <a:t>asasi</a:t>
            </a:r>
            <a:r>
              <a:rPr lang="en-GB" sz="2400" dirty="0" smtClean="0">
                <a:solidFill>
                  <a:schemeClr val="bg1"/>
                </a:solidFill>
              </a:rPr>
              <a:t> </a:t>
            </a:r>
            <a:r>
              <a:rPr lang="en-GB" sz="2400" dirty="0" err="1" smtClean="0">
                <a:solidFill>
                  <a:schemeClr val="bg1"/>
                </a:solidFill>
              </a:rPr>
              <a:t>manusia</a:t>
            </a:r>
            <a:r>
              <a:rPr lang="en-GB" sz="2400" dirty="0" smtClean="0">
                <a:solidFill>
                  <a:schemeClr val="bg1"/>
                </a:solidFill>
              </a:rPr>
              <a:t> </a:t>
            </a:r>
            <a:r>
              <a:rPr lang="en-GB" sz="2400" dirty="0" err="1" smtClean="0">
                <a:solidFill>
                  <a:schemeClr val="bg1"/>
                </a:solidFill>
              </a:rPr>
              <a:t>menjadi</a:t>
            </a:r>
            <a:r>
              <a:rPr lang="en-GB" sz="2400" dirty="0" smtClean="0">
                <a:solidFill>
                  <a:schemeClr val="bg1"/>
                </a:solidFill>
              </a:rPr>
              <a:t> </a:t>
            </a:r>
            <a:r>
              <a:rPr lang="en-GB" sz="2400" dirty="0" err="1" smtClean="0">
                <a:solidFill>
                  <a:schemeClr val="bg1"/>
                </a:solidFill>
              </a:rPr>
              <a:t>tumpuan</a:t>
            </a:r>
            <a:r>
              <a:rPr lang="en-GB" sz="2400" dirty="0" smtClean="0">
                <a:solidFill>
                  <a:schemeClr val="bg1"/>
                </a:solidFill>
              </a:rPr>
              <a:t> </a:t>
            </a:r>
            <a:r>
              <a:rPr lang="en-GB" sz="2400" dirty="0" err="1" smtClean="0">
                <a:solidFill>
                  <a:schemeClr val="bg1"/>
                </a:solidFill>
              </a:rPr>
              <a:t>penegakan</a:t>
            </a:r>
            <a:r>
              <a:rPr lang="en-GB" sz="2400" dirty="0" smtClean="0">
                <a:solidFill>
                  <a:schemeClr val="bg1"/>
                </a:solidFill>
              </a:rPr>
              <a:t> </a:t>
            </a:r>
            <a:r>
              <a:rPr lang="en-GB" sz="2400" dirty="0" err="1" smtClean="0">
                <a:solidFill>
                  <a:schemeClr val="bg1"/>
                </a:solidFill>
              </a:rPr>
              <a:t>hukum</a:t>
            </a:r>
            <a:r>
              <a:rPr lang="en-GB" sz="2400" dirty="0" smtClean="0">
                <a:solidFill>
                  <a:schemeClr val="bg1"/>
                </a:solidFill>
              </a:rPr>
              <a:t> </a:t>
            </a:r>
            <a:r>
              <a:rPr lang="en-GB" sz="2400" dirty="0" err="1" smtClean="0">
                <a:solidFill>
                  <a:schemeClr val="bg1"/>
                </a:solidFill>
              </a:rPr>
              <a:t>dan</a:t>
            </a:r>
            <a:r>
              <a:rPr lang="en-GB" sz="2400" dirty="0" smtClean="0">
                <a:solidFill>
                  <a:schemeClr val="bg1"/>
                </a:solidFill>
              </a:rPr>
              <a:t> </a:t>
            </a:r>
            <a:r>
              <a:rPr lang="en-GB" sz="2400" dirty="0" err="1" smtClean="0">
                <a:solidFill>
                  <a:schemeClr val="bg1"/>
                </a:solidFill>
              </a:rPr>
              <a:t>hak</a:t>
            </a:r>
            <a:r>
              <a:rPr lang="en-GB" sz="2400" dirty="0" smtClean="0">
                <a:solidFill>
                  <a:schemeClr val="bg1"/>
                </a:solidFill>
              </a:rPr>
              <a:t> </a:t>
            </a:r>
            <a:r>
              <a:rPr lang="en-GB" sz="2400" dirty="0" err="1" smtClean="0">
                <a:solidFill>
                  <a:schemeClr val="bg1"/>
                </a:solidFill>
              </a:rPr>
              <a:t>asasi</a:t>
            </a:r>
            <a:r>
              <a:rPr lang="en-GB" sz="2400" dirty="0" smtClean="0">
                <a:solidFill>
                  <a:schemeClr val="bg1"/>
                </a:solidFill>
              </a:rPr>
              <a:t> </a:t>
            </a:r>
            <a:r>
              <a:rPr lang="en-GB" sz="2400" dirty="0" err="1" smtClean="0">
                <a:solidFill>
                  <a:schemeClr val="bg1"/>
                </a:solidFill>
              </a:rPr>
              <a:t>manusia</a:t>
            </a:r>
            <a:r>
              <a:rPr lang="en-GB" sz="2400" dirty="0" smtClean="0">
                <a:solidFill>
                  <a:schemeClr val="bg1"/>
                </a:solidFill>
              </a:rPr>
              <a:t> </a:t>
            </a:r>
            <a:r>
              <a:rPr lang="en-GB" sz="2400" dirty="0" err="1" smtClean="0">
                <a:solidFill>
                  <a:schemeClr val="bg1"/>
                </a:solidFill>
              </a:rPr>
              <a:t>dalam</a:t>
            </a:r>
            <a:r>
              <a:rPr lang="en-GB" sz="2400" dirty="0" smtClean="0">
                <a:solidFill>
                  <a:schemeClr val="bg1"/>
                </a:solidFill>
              </a:rPr>
              <a:t> </a:t>
            </a:r>
            <a:r>
              <a:rPr lang="en-GB" sz="2400" dirty="0" err="1" smtClean="0">
                <a:solidFill>
                  <a:schemeClr val="bg1"/>
                </a:solidFill>
              </a:rPr>
              <a:t>rangka</a:t>
            </a:r>
            <a:r>
              <a:rPr lang="en-GB" sz="2400" dirty="0" smtClean="0">
                <a:solidFill>
                  <a:schemeClr val="bg1"/>
                </a:solidFill>
              </a:rPr>
              <a:t> </a:t>
            </a:r>
            <a:r>
              <a:rPr lang="en-GB" sz="2400" dirty="0" err="1" smtClean="0">
                <a:solidFill>
                  <a:schemeClr val="bg1"/>
                </a:solidFill>
              </a:rPr>
              <a:t>merebut</a:t>
            </a:r>
            <a:r>
              <a:rPr lang="en-GB" sz="2400" dirty="0" smtClean="0">
                <a:solidFill>
                  <a:schemeClr val="bg1"/>
                </a:solidFill>
              </a:rPr>
              <a:t> </a:t>
            </a:r>
            <a:r>
              <a:rPr lang="en-GB" sz="2400" dirty="0" err="1" smtClean="0">
                <a:solidFill>
                  <a:schemeClr val="bg1"/>
                </a:solidFill>
              </a:rPr>
              <a:t>kembali</a:t>
            </a:r>
            <a:r>
              <a:rPr lang="en-GB" sz="2400" dirty="0" smtClean="0">
                <a:solidFill>
                  <a:schemeClr val="bg1"/>
                </a:solidFill>
              </a:rPr>
              <a:t> </a:t>
            </a:r>
            <a:r>
              <a:rPr lang="en-GB" sz="2400" dirty="0" err="1" smtClean="0">
                <a:solidFill>
                  <a:schemeClr val="bg1"/>
                </a:solidFill>
              </a:rPr>
              <a:t>kepercayaan</a:t>
            </a:r>
            <a:r>
              <a:rPr lang="en-GB" sz="2400" dirty="0" smtClean="0">
                <a:solidFill>
                  <a:schemeClr val="bg1"/>
                </a:solidFill>
              </a:rPr>
              <a:t> </a:t>
            </a:r>
            <a:r>
              <a:rPr lang="en-GB" sz="2400" dirty="0" err="1" smtClean="0">
                <a:solidFill>
                  <a:schemeClr val="bg1"/>
                </a:solidFill>
              </a:rPr>
              <a:t>masyarakat</a:t>
            </a:r>
            <a:r>
              <a:rPr lang="en-GB" sz="2400" dirty="0" smtClean="0">
                <a:solidFill>
                  <a:schemeClr val="bg1"/>
                </a:solidFill>
              </a:rPr>
              <a:t> </a:t>
            </a:r>
            <a:r>
              <a:rPr lang="en-GB" sz="2400" dirty="0" err="1" smtClean="0">
                <a:solidFill>
                  <a:schemeClr val="bg1"/>
                </a:solidFill>
              </a:rPr>
              <a:t>terhadap</a:t>
            </a:r>
            <a:r>
              <a:rPr lang="en-GB" sz="2400" dirty="0" smtClean="0">
                <a:solidFill>
                  <a:schemeClr val="bg1"/>
                </a:solidFill>
              </a:rPr>
              <a:t> </a:t>
            </a:r>
            <a:r>
              <a:rPr lang="en-GB" sz="2400" dirty="0" err="1" smtClean="0">
                <a:solidFill>
                  <a:schemeClr val="bg1"/>
                </a:solidFill>
              </a:rPr>
              <a:t>hukum</a:t>
            </a:r>
            <a:r>
              <a:rPr lang="en-GB" sz="2400" dirty="0" smtClean="0">
                <a:solidFill>
                  <a:schemeClr val="bg1"/>
                </a:solidFill>
              </a:rPr>
              <a:t>, </a:t>
            </a:r>
            <a:r>
              <a:rPr lang="en-GB" sz="2400" dirty="0" err="1" smtClean="0">
                <a:solidFill>
                  <a:schemeClr val="bg1"/>
                </a:solidFill>
              </a:rPr>
              <a:t>dengan</a:t>
            </a:r>
            <a:r>
              <a:rPr lang="en-GB" sz="2400" dirty="0" smtClean="0">
                <a:solidFill>
                  <a:schemeClr val="bg1"/>
                </a:solidFill>
              </a:rPr>
              <a:t> </a:t>
            </a:r>
            <a:r>
              <a:rPr lang="en-GB" sz="2400" dirty="0" err="1" smtClean="0">
                <a:solidFill>
                  <a:schemeClr val="bg1"/>
                </a:solidFill>
              </a:rPr>
              <a:t>mengutamakan</a:t>
            </a:r>
            <a:r>
              <a:rPr lang="en-GB" sz="2400" dirty="0" smtClean="0">
                <a:solidFill>
                  <a:schemeClr val="bg1"/>
                </a:solidFill>
              </a:rPr>
              <a:t> </a:t>
            </a:r>
            <a:r>
              <a:rPr lang="en-GB" sz="2400" dirty="0" err="1" smtClean="0">
                <a:solidFill>
                  <a:schemeClr val="bg1"/>
                </a:solidFill>
              </a:rPr>
              <a:t>tiga</a:t>
            </a:r>
            <a:r>
              <a:rPr lang="en-GB" sz="2400" dirty="0" smtClean="0">
                <a:solidFill>
                  <a:schemeClr val="bg1"/>
                </a:solidFill>
              </a:rPr>
              <a:t> agenda </a:t>
            </a:r>
            <a:r>
              <a:rPr lang="en-GB" sz="2400" dirty="0" err="1" smtClean="0">
                <a:solidFill>
                  <a:schemeClr val="bg1"/>
                </a:solidFill>
              </a:rPr>
              <a:t>penegakan</a:t>
            </a:r>
            <a:r>
              <a:rPr lang="en-GB" sz="2400" dirty="0" smtClean="0">
                <a:solidFill>
                  <a:schemeClr val="bg1"/>
                </a:solidFill>
              </a:rPr>
              <a:t> </a:t>
            </a:r>
            <a:r>
              <a:rPr lang="en-GB" sz="2400" dirty="0" err="1" smtClean="0">
                <a:solidFill>
                  <a:schemeClr val="bg1"/>
                </a:solidFill>
              </a:rPr>
              <a:t>hukum</a:t>
            </a:r>
            <a:r>
              <a:rPr lang="en-GB" sz="2400" dirty="0" smtClean="0">
                <a:solidFill>
                  <a:schemeClr val="bg1"/>
                </a:solidFill>
              </a:rPr>
              <a:t> </a:t>
            </a:r>
            <a:r>
              <a:rPr lang="en-GB" sz="2400" dirty="0" err="1" smtClean="0">
                <a:solidFill>
                  <a:schemeClr val="bg1"/>
                </a:solidFill>
              </a:rPr>
              <a:t>dan</a:t>
            </a:r>
            <a:r>
              <a:rPr lang="en-GB" sz="2400" dirty="0" smtClean="0">
                <a:solidFill>
                  <a:schemeClr val="bg1"/>
                </a:solidFill>
              </a:rPr>
              <a:t> </a:t>
            </a:r>
            <a:r>
              <a:rPr lang="en-GB" sz="2400" dirty="0" err="1" smtClean="0">
                <a:solidFill>
                  <a:schemeClr val="bg1"/>
                </a:solidFill>
              </a:rPr>
              <a:t>hak</a:t>
            </a:r>
            <a:r>
              <a:rPr lang="en-GB" sz="2400" dirty="0" smtClean="0">
                <a:solidFill>
                  <a:schemeClr val="bg1"/>
                </a:solidFill>
              </a:rPr>
              <a:t> </a:t>
            </a:r>
            <a:r>
              <a:rPr lang="en-GB" sz="2400" dirty="0" err="1" smtClean="0">
                <a:solidFill>
                  <a:schemeClr val="bg1"/>
                </a:solidFill>
              </a:rPr>
              <a:t>asasi</a:t>
            </a:r>
            <a:r>
              <a:rPr lang="en-GB" sz="2400" dirty="0" smtClean="0">
                <a:solidFill>
                  <a:schemeClr val="bg1"/>
                </a:solidFill>
              </a:rPr>
              <a:t> </a:t>
            </a:r>
            <a:r>
              <a:rPr lang="en-GB" sz="2400" dirty="0" err="1" smtClean="0">
                <a:solidFill>
                  <a:schemeClr val="bg1"/>
                </a:solidFill>
              </a:rPr>
              <a:t>manusia</a:t>
            </a:r>
            <a:r>
              <a:rPr lang="en-GB" sz="2400" dirty="0" smtClean="0">
                <a:solidFill>
                  <a:schemeClr val="bg1"/>
                </a:solidFill>
              </a:rPr>
              <a:t>, </a:t>
            </a:r>
            <a:r>
              <a:rPr lang="en-GB" sz="2400" dirty="0" err="1" smtClean="0">
                <a:solidFill>
                  <a:schemeClr val="bg1"/>
                </a:solidFill>
              </a:rPr>
              <a:t>yaitu</a:t>
            </a:r>
            <a:r>
              <a:rPr lang="en-GB" sz="2400" dirty="0" smtClean="0">
                <a:solidFill>
                  <a:schemeClr val="bg1"/>
                </a:solidFill>
              </a:rPr>
              <a:t>: </a:t>
            </a:r>
            <a:r>
              <a:rPr lang="en-GB" sz="2400" dirty="0" err="1" smtClean="0">
                <a:solidFill>
                  <a:schemeClr val="bg1"/>
                </a:solidFill>
              </a:rPr>
              <a:t>pemberantasan</a:t>
            </a:r>
            <a:r>
              <a:rPr lang="en-GB" sz="2400" dirty="0" smtClean="0">
                <a:solidFill>
                  <a:schemeClr val="bg1"/>
                </a:solidFill>
              </a:rPr>
              <a:t> </a:t>
            </a:r>
            <a:r>
              <a:rPr lang="en-GB" sz="2400" dirty="0" err="1" smtClean="0">
                <a:solidFill>
                  <a:schemeClr val="bg1"/>
                </a:solidFill>
              </a:rPr>
              <a:t>korupsi</a:t>
            </a:r>
            <a:r>
              <a:rPr lang="en-GB" sz="2400" dirty="0" smtClean="0">
                <a:solidFill>
                  <a:schemeClr val="bg1"/>
                </a:solidFill>
              </a:rPr>
              <a:t>; anti-</a:t>
            </a:r>
            <a:r>
              <a:rPr lang="en-GB" sz="2400" dirty="0" err="1" smtClean="0">
                <a:solidFill>
                  <a:schemeClr val="bg1"/>
                </a:solidFill>
              </a:rPr>
              <a:t>terorisme</a:t>
            </a:r>
            <a:r>
              <a:rPr lang="en-GB" sz="2400" dirty="0" smtClean="0">
                <a:solidFill>
                  <a:schemeClr val="bg1"/>
                </a:solidFill>
              </a:rPr>
              <a:t>; </a:t>
            </a:r>
            <a:r>
              <a:rPr lang="en-GB" sz="2400" dirty="0" err="1" smtClean="0">
                <a:solidFill>
                  <a:schemeClr val="bg1"/>
                </a:solidFill>
              </a:rPr>
              <a:t>dan</a:t>
            </a:r>
            <a:r>
              <a:rPr lang="en-GB" sz="2400" dirty="0" smtClean="0">
                <a:solidFill>
                  <a:schemeClr val="bg1"/>
                </a:solidFill>
              </a:rPr>
              <a:t> </a:t>
            </a:r>
            <a:r>
              <a:rPr lang="en-GB" sz="2400" dirty="0" err="1" smtClean="0">
                <a:solidFill>
                  <a:schemeClr val="bg1"/>
                </a:solidFill>
              </a:rPr>
              <a:t>pembasmian</a:t>
            </a:r>
            <a:r>
              <a:rPr lang="en-GB" sz="2400" dirty="0" smtClean="0">
                <a:solidFill>
                  <a:schemeClr val="bg1"/>
                </a:solidFill>
              </a:rPr>
              <a:t> </a:t>
            </a:r>
            <a:r>
              <a:rPr lang="en-GB" sz="2400" dirty="0" err="1" smtClean="0">
                <a:solidFill>
                  <a:schemeClr val="bg1"/>
                </a:solidFill>
              </a:rPr>
              <a:t>penyalahgunaan</a:t>
            </a:r>
            <a:r>
              <a:rPr lang="en-GB" sz="2400" dirty="0" smtClean="0">
                <a:solidFill>
                  <a:schemeClr val="bg1"/>
                </a:solidFill>
              </a:rPr>
              <a:t> </a:t>
            </a:r>
            <a:r>
              <a:rPr lang="en-GB" sz="2400" dirty="0" err="1" smtClean="0">
                <a:solidFill>
                  <a:schemeClr val="bg1"/>
                </a:solidFill>
              </a:rPr>
              <a:t>narkotika</a:t>
            </a:r>
            <a:r>
              <a:rPr lang="en-GB" sz="2400" dirty="0" smtClean="0">
                <a:solidFill>
                  <a:schemeClr val="bg1"/>
                </a:solidFill>
              </a:rPr>
              <a:t> </a:t>
            </a:r>
            <a:r>
              <a:rPr lang="en-GB" sz="2400" dirty="0" err="1" smtClean="0">
                <a:solidFill>
                  <a:schemeClr val="bg1"/>
                </a:solidFill>
              </a:rPr>
              <a:t>dan</a:t>
            </a:r>
            <a:r>
              <a:rPr lang="en-GB" sz="2400" dirty="0" smtClean="0">
                <a:solidFill>
                  <a:schemeClr val="bg1"/>
                </a:solidFill>
              </a:rPr>
              <a:t> </a:t>
            </a:r>
            <a:r>
              <a:rPr lang="en-GB" sz="2400" dirty="0" err="1" smtClean="0">
                <a:solidFill>
                  <a:schemeClr val="bg1"/>
                </a:solidFill>
              </a:rPr>
              <a:t>obat</a:t>
            </a:r>
            <a:r>
              <a:rPr lang="en-GB" sz="2400" dirty="0" smtClean="0">
                <a:solidFill>
                  <a:schemeClr val="bg1"/>
                </a:solidFill>
              </a:rPr>
              <a:t> </a:t>
            </a:r>
            <a:r>
              <a:rPr lang="en-GB" sz="2400" dirty="0" err="1" smtClean="0">
                <a:solidFill>
                  <a:schemeClr val="bg1"/>
                </a:solidFill>
              </a:rPr>
              <a:t>berbahaya</a:t>
            </a:r>
            <a:r>
              <a:rPr lang="en-GB" sz="2400" dirty="0" smtClean="0">
                <a:solidFill>
                  <a:schemeClr val="bg1"/>
                </a:solidFill>
              </a:rPr>
              <a:t>. </a:t>
            </a:r>
            <a:endParaRPr lang="en-GB" sz="2400" dirty="0">
              <a:solidFill>
                <a:schemeClr val="bg1"/>
              </a:solidFill>
            </a:endParaRPr>
          </a:p>
        </p:txBody>
      </p:sp>
      <p:sp>
        <p:nvSpPr>
          <p:cNvPr id="3" name="Rectangle 2"/>
          <p:cNvSpPr/>
          <p:nvPr/>
        </p:nvSpPr>
        <p:spPr>
          <a:xfrm>
            <a:off x="0" y="209629"/>
            <a:ext cx="3838743" cy="369332"/>
          </a:xfrm>
          <a:prstGeom prst="rect">
            <a:avLst/>
          </a:prstGeom>
        </p:spPr>
        <p:txBody>
          <a:bodyPr wrap="none">
            <a:spAutoFit/>
          </a:bodyPr>
          <a:lstStyle/>
          <a:p>
            <a:r>
              <a:rPr lang="en-GB" b="1" dirty="0" smtClean="0">
                <a:solidFill>
                  <a:schemeClr val="bg1"/>
                </a:solidFill>
              </a:rPr>
              <a:t>Program </a:t>
            </a:r>
            <a:r>
              <a:rPr lang="en-GB" b="1" dirty="0" err="1" smtClean="0">
                <a:solidFill>
                  <a:schemeClr val="bg1"/>
                </a:solidFill>
              </a:rPr>
              <a:t>Penegakan</a:t>
            </a:r>
            <a:r>
              <a:rPr lang="en-GB" b="1" dirty="0" smtClean="0">
                <a:solidFill>
                  <a:schemeClr val="bg1"/>
                </a:solidFill>
              </a:rPr>
              <a:t> </a:t>
            </a:r>
            <a:r>
              <a:rPr lang="en-GB" b="1" dirty="0" err="1" smtClean="0">
                <a:solidFill>
                  <a:schemeClr val="bg1"/>
                </a:solidFill>
              </a:rPr>
              <a:t>Hukum</a:t>
            </a:r>
            <a:r>
              <a:rPr lang="en-GB" b="1" dirty="0" smtClean="0">
                <a:solidFill>
                  <a:schemeClr val="bg1"/>
                </a:solidFill>
              </a:rPr>
              <a:t> </a:t>
            </a:r>
            <a:r>
              <a:rPr lang="en-GB" b="1" dirty="0" err="1" smtClean="0">
                <a:solidFill>
                  <a:schemeClr val="bg1"/>
                </a:solidFill>
              </a:rPr>
              <a:t>dan</a:t>
            </a:r>
            <a:r>
              <a:rPr lang="en-GB" b="1" dirty="0" smtClean="0">
                <a:solidFill>
                  <a:schemeClr val="bg1"/>
                </a:solidFill>
              </a:rPr>
              <a:t> HAM</a:t>
            </a:r>
            <a:endParaRPr lang="en-GB" b="1" dirty="0">
              <a:solidFill>
                <a:schemeClr val="bg1"/>
              </a:solidFill>
            </a:endParaRPr>
          </a:p>
        </p:txBody>
      </p:sp>
      <p:sp>
        <p:nvSpPr>
          <p:cNvPr id="4" name="Date Placeholder 3"/>
          <p:cNvSpPr>
            <a:spLocks noGrp="1"/>
          </p:cNvSpPr>
          <p:nvPr>
            <p:ph type="dt" sz="half" idx="10"/>
          </p:nvPr>
        </p:nvSpPr>
        <p:spPr/>
        <p:txBody>
          <a:bodyPr/>
          <a:lstStyle/>
          <a:p>
            <a:fld id="{44332397-2455-4A7F-9E09-836399024A32}" type="datetime1">
              <a:rPr lang="en-GB" smtClean="0"/>
              <a:t>13/03/2018</a:t>
            </a:fld>
            <a:endParaRPr lang="en-GB"/>
          </a:p>
        </p:txBody>
      </p:sp>
      <p:sp>
        <p:nvSpPr>
          <p:cNvPr id="5" name="Footer Placeholder 4"/>
          <p:cNvSpPr>
            <a:spLocks noGrp="1"/>
          </p:cNvSpPr>
          <p:nvPr>
            <p:ph type="ftr" sz="quarter" idx="11"/>
          </p:nvPr>
        </p:nvSpPr>
        <p:spPr/>
        <p:txBody>
          <a:bodyPr/>
          <a:lstStyle/>
          <a:p>
            <a:r>
              <a:rPr lang="pl-PL" smtClean="0"/>
              <a:t>Materi Kewarganegaraan By Tatik Rohmawati, S.IP.,M.Si</a:t>
            </a:r>
            <a:endParaRPr lang="en-GB"/>
          </a:p>
        </p:txBody>
      </p:sp>
      <p:sp>
        <p:nvSpPr>
          <p:cNvPr id="6" name="Slide Number Placeholder 5"/>
          <p:cNvSpPr>
            <a:spLocks noGrp="1"/>
          </p:cNvSpPr>
          <p:nvPr>
            <p:ph type="sldNum" sz="quarter" idx="12"/>
          </p:nvPr>
        </p:nvSpPr>
        <p:spPr/>
        <p:txBody>
          <a:bodyPr/>
          <a:lstStyle/>
          <a:p>
            <a:fld id="{DB759B7B-54B9-4843-A5C9-250E4FD12B4B}" type="slidenum">
              <a:rPr lang="en-GB" smtClean="0"/>
              <a:t>9</a:t>
            </a:fld>
            <a:endParaRPr lang="en-GB"/>
          </a:p>
        </p:txBody>
      </p:sp>
    </p:spTree>
    <p:extLst>
      <p:ext uri="{BB962C8B-B14F-4D97-AF65-F5344CB8AC3E}">
        <p14:creationId xmlns:p14="http://schemas.microsoft.com/office/powerpoint/2010/main" val="2201801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 calcmode="lin" valueType="num">
                                      <p:cBhvr>
                                        <p:cTn id="14"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540</TotalTime>
  <Words>1142</Words>
  <Application>Microsoft Office PowerPoint</Application>
  <PresentationFormat>Custom</PresentationFormat>
  <Paragraphs>109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Integral</vt:lpstr>
      <vt:lpstr>HAK ASASI MANUSIA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PENEGAKAN HAK ASASI MANUSIA DI INDONESIA</dc:title>
  <dc:creator>AXIO22</dc:creator>
  <cp:lastModifiedBy>user</cp:lastModifiedBy>
  <cp:revision>30</cp:revision>
  <dcterms:created xsi:type="dcterms:W3CDTF">2017-12-09T09:56:11Z</dcterms:created>
  <dcterms:modified xsi:type="dcterms:W3CDTF">2018-03-13T13:34:08Z</dcterms:modified>
</cp:coreProperties>
</file>