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CA3C9FF-F3F7-42BE-8601-39E2C60FB8ED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D7D73AF-53AA-4FF0-9235-699ECB04E619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latin typeface="Chiltons Bold"/>
                <a:cs typeface="Times New Roman" pitchFamily="18" charset="0"/>
              </a:rPr>
              <a:t>Metode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Chiltons Bold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>
                    <a:satMod val="130000"/>
                  </a:schemeClr>
                </a:solidFill>
                <a:latin typeface="Chiltons Bold"/>
                <a:cs typeface="Times New Roman" pitchFamily="18" charset="0"/>
              </a:rPr>
              <a:t>Quine-McCluskey</a:t>
            </a:r>
            <a:r>
              <a:rPr lang="en-US" b="1" dirty="0" smtClean="0">
                <a:solidFill>
                  <a:schemeClr val="tx2">
                    <a:satMod val="130000"/>
                  </a:schemeClr>
                </a:solidFill>
                <a:latin typeface="Chiltons Bold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Diskrit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b="1" dirty="0" smtClean="0">
              <a:solidFill>
                <a:schemeClr val="tx2">
                  <a:satMod val="130000"/>
                </a:schemeClr>
              </a:solidFill>
              <a:latin typeface="Chiltons Bold"/>
              <a:cs typeface="Times New Roman" pitchFamily="18" charset="0"/>
            </a:endParaRPr>
          </a:p>
        </p:txBody>
      </p:sp>
      <p:sp>
        <p:nvSpPr>
          <p:cNvPr id="6758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3D0125F-394D-475C-9C24-BEF5C36CCF8C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mtClean="0"/>
              <a:t>Metode Peta Karnaugh tidak mangkus untuk jumlah peubah &gt; 6 (ukuran peta semakin besar).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Metode Peta Karnaugh lebih sulit diprogram dengan komputer karena diperlukan pengamatan visual untuk mengidentifikasi </a:t>
            </a:r>
            <a:r>
              <a:rPr lang="en-US" i="1" smtClean="0">
                <a:cs typeface="Times New Roman" pitchFamily="18" charset="0"/>
              </a:rPr>
              <a:t>minterm-minterm</a:t>
            </a:r>
            <a:r>
              <a:rPr lang="en-US" smtClean="0">
                <a:cs typeface="Times New Roman" pitchFamily="18" charset="0"/>
              </a:rPr>
              <a:t> yang akan dikelompokkan.</a:t>
            </a:r>
          </a:p>
          <a:p>
            <a:pPr eaLnBrk="1" hangingPunct="1"/>
            <a:r>
              <a:rPr lang="en-US" smtClean="0">
                <a:cs typeface="Times New Roman" pitchFamily="18" charset="0"/>
              </a:rPr>
              <a:t>Metode alternatif adalah metode Quine-McCluskey . Metode ini mudah diprogram.</a:t>
            </a:r>
            <a:r>
              <a:rPr lang="en-GB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5A25915-2F29-44BA-831D-633E5D8BF167}" type="slidenum">
              <a:rPr lang="en-GB" smtClean="0"/>
              <a:pPr/>
              <a:t>3</a:t>
            </a:fld>
            <a:endParaRPr lang="en-GB" smtClean="0"/>
          </a:p>
        </p:txBody>
      </p:sp>
      <p:graphicFrame>
        <p:nvGraphicFramePr>
          <p:cNvPr id="45058" name="Object 6"/>
          <p:cNvGraphicFramePr>
            <a:graphicFrameLocks noChangeAspect="1"/>
          </p:cNvGraphicFramePr>
          <p:nvPr/>
        </p:nvGraphicFramePr>
        <p:xfrm>
          <a:off x="1066800" y="381000"/>
          <a:ext cx="9525000" cy="571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5486400" imgH="3617640" progId="Word.Document.8">
                  <p:embed/>
                </p:oleObj>
              </mc:Choice>
              <mc:Fallback>
                <p:oleObj name="Document" r:id="rId3" imgW="5486400" imgH="361764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"/>
                        <a:ext cx="9525000" cy="571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3A65BFA-44F6-4EA3-9DE9-D138F5659213}" type="slidenum">
              <a:rPr lang="en-GB" smtClean="0"/>
              <a:pPr/>
              <a:t>4</a:t>
            </a:fld>
            <a:endParaRPr lang="en-GB" smtClean="0"/>
          </a:p>
        </p:txBody>
      </p:sp>
      <p:graphicFrame>
        <p:nvGraphicFramePr>
          <p:cNvPr id="46082" name="Object 4"/>
          <p:cNvGraphicFramePr>
            <a:graphicFrameLocks noChangeAspect="1"/>
          </p:cNvGraphicFramePr>
          <p:nvPr/>
        </p:nvGraphicFramePr>
        <p:xfrm>
          <a:off x="1143000" y="457200"/>
          <a:ext cx="838200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3" imgW="5491805" imgH="3255947" progId="Word.Document.8">
                  <p:embed/>
                </p:oleObj>
              </mc:Choice>
              <mc:Fallback>
                <p:oleObj name="Document" r:id="rId3" imgW="5491805" imgH="3255947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"/>
                        <a:ext cx="838200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DD6420-AAC8-4154-83C6-956FB12DC410}" type="slidenum">
              <a:rPr lang="en-GB" smtClean="0"/>
              <a:pPr/>
              <a:t>5</a:t>
            </a:fld>
            <a:endParaRPr lang="en-GB" smtClean="0"/>
          </a:p>
        </p:txBody>
      </p:sp>
      <p:graphicFrame>
        <p:nvGraphicFramePr>
          <p:cNvPr id="47106" name="Object 4"/>
          <p:cNvGraphicFramePr>
            <a:graphicFrameLocks noChangeAspect="1"/>
          </p:cNvGraphicFramePr>
          <p:nvPr/>
        </p:nvGraphicFramePr>
        <p:xfrm>
          <a:off x="1219200" y="533400"/>
          <a:ext cx="84582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3" imgW="5486400" imgH="3724920" progId="Word.Document.8">
                  <p:embed/>
                </p:oleObj>
              </mc:Choice>
              <mc:Fallback>
                <p:oleObj name="Document" r:id="rId3" imgW="5486400" imgH="37249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"/>
                        <a:ext cx="84582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 bwMode="auto">
          <a:xfrm>
            <a:off x="1219200" y="1371600"/>
            <a:ext cx="7010400" cy="5105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A2FC7A4-3574-4A67-8B58-68DAF3E8D4DC}" type="slidenum">
              <a:rPr lang="en-GB" smtClean="0"/>
              <a:pPr/>
              <a:t>6</a:t>
            </a:fld>
            <a:endParaRPr lang="en-GB" smtClean="0"/>
          </a:p>
        </p:txBody>
      </p:sp>
      <p:graphicFrame>
        <p:nvGraphicFramePr>
          <p:cNvPr id="48130" name="Object 4"/>
          <p:cNvGraphicFramePr>
            <a:graphicFrameLocks noChangeAspect="1"/>
          </p:cNvGraphicFramePr>
          <p:nvPr/>
        </p:nvGraphicFramePr>
        <p:xfrm>
          <a:off x="1143000" y="533400"/>
          <a:ext cx="7543800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Document" r:id="rId3" imgW="5497200" imgH="3192120" progId="Word.Document.8">
                  <p:embed/>
                </p:oleObj>
              </mc:Choice>
              <mc:Fallback>
                <p:oleObj name="Document" r:id="rId3" imgW="5497200" imgH="3192120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7543800" cy="548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822FAFB-DF8E-4CA8-AB3A-1F987F8E5034}" type="slidenum">
              <a:rPr lang="en-GB" smtClean="0"/>
              <a:pPr/>
              <a:t>7</a:t>
            </a:fld>
            <a:endParaRPr lang="en-GB" smtClean="0"/>
          </a:p>
        </p:txBody>
      </p:sp>
      <p:graphicFrame>
        <p:nvGraphicFramePr>
          <p:cNvPr id="49154" name="Object 4"/>
          <p:cNvGraphicFramePr>
            <a:graphicFrameLocks noChangeAspect="1"/>
          </p:cNvGraphicFramePr>
          <p:nvPr/>
        </p:nvGraphicFramePr>
        <p:xfrm>
          <a:off x="1143000" y="457200"/>
          <a:ext cx="7899400" cy="579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Document" r:id="rId3" imgW="5491805" imgH="4030365" progId="Word.Document.8">
                  <p:embed/>
                </p:oleObj>
              </mc:Choice>
              <mc:Fallback>
                <p:oleObj name="Document" r:id="rId3" imgW="5491805" imgH="403036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57200"/>
                        <a:ext cx="7899400" cy="579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F043BCD-3C6B-415F-B9AE-3452004EE91C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68610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685800"/>
            <a:ext cx="7620000" cy="5181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z="1800" smtClean="0"/>
              <a:t> 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z="1800" smtClean="0"/>
              <a:t>Sekarang, semua </a:t>
            </a:r>
            <a:r>
              <a:rPr lang="en-US" sz="1800" i="1" smtClean="0"/>
              <a:t>minterm</a:t>
            </a:r>
            <a:r>
              <a:rPr lang="en-US" sz="1800" smtClean="0"/>
              <a:t> sudah tercakup dalam bentuk prima terpilih. Bentuk prima yang terpilih adalah: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z="1800" smtClean="0"/>
              <a:t> 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z="1800" smtClean="0"/>
              <a:t>		1,9 	  yang bersesuaian dengan </a:t>
            </a:r>
            <a:r>
              <a:rPr lang="en-US" sz="1800" i="1" smtClean="0"/>
              <a:t>term</a:t>
            </a:r>
            <a:r>
              <a:rPr lang="en-US" sz="1800" smtClean="0"/>
              <a:t>  	</a:t>
            </a:r>
            <a:r>
              <a:rPr lang="en-US" sz="1800" i="1" smtClean="0"/>
              <a:t>x</a:t>
            </a:r>
            <a:r>
              <a:rPr lang="en-US" sz="1800" smtClean="0"/>
              <a:t>’</a:t>
            </a:r>
            <a:r>
              <a:rPr lang="en-US" sz="1800" i="1" smtClean="0"/>
              <a:t>y</a:t>
            </a:r>
            <a:r>
              <a:rPr lang="en-US" sz="1800" smtClean="0"/>
              <a:t>’</a:t>
            </a:r>
            <a:r>
              <a:rPr lang="en-US" sz="1800" i="1" smtClean="0"/>
              <a:t>z</a:t>
            </a:r>
            <a:endParaRPr lang="en-US" sz="1800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z="1800" smtClean="0"/>
              <a:t>		4,6	  yang bersesuaian dengan </a:t>
            </a:r>
            <a:r>
              <a:rPr lang="en-US" sz="1800" i="1" smtClean="0"/>
              <a:t>term</a:t>
            </a:r>
            <a:r>
              <a:rPr lang="en-US" sz="1800" smtClean="0"/>
              <a:t>	</a:t>
            </a:r>
            <a:r>
              <a:rPr lang="en-US" sz="1800" smtClean="0"/>
              <a:t>  	</a:t>
            </a:r>
            <a:r>
              <a:rPr lang="en-US" sz="1800" i="1" smtClean="0"/>
              <a:t>w</a:t>
            </a:r>
            <a:r>
              <a:rPr lang="en-US" sz="1800" smtClean="0"/>
              <a:t>’</a:t>
            </a:r>
            <a:r>
              <a:rPr lang="en-US" sz="1800" i="1" smtClean="0"/>
              <a:t>xz</a:t>
            </a:r>
            <a:r>
              <a:rPr lang="en-US" sz="1800" smtClean="0"/>
              <a:t>’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z="1800" smtClean="0"/>
              <a:t>		7,15	  yang bersesuaian dengan </a:t>
            </a:r>
            <a:r>
              <a:rPr lang="en-US" sz="1800" i="1" smtClean="0"/>
              <a:t>term</a:t>
            </a:r>
            <a:r>
              <a:rPr lang="en-US" sz="1800" smtClean="0"/>
              <a:t>	</a:t>
            </a:r>
            <a:r>
              <a:rPr lang="en-US" sz="1800" smtClean="0"/>
              <a:t>	</a:t>
            </a:r>
            <a:r>
              <a:rPr lang="en-US" sz="1800" i="1" smtClean="0"/>
              <a:t>xyz</a:t>
            </a:r>
            <a:endParaRPr lang="en-US" sz="1800" smtClean="0"/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z="1800" smtClean="0"/>
              <a:t>		8,9,10,11	  yang bersesuaian dengan </a:t>
            </a:r>
            <a:r>
              <a:rPr lang="en-US" sz="1800" i="1" smtClean="0"/>
              <a:t>term</a:t>
            </a:r>
            <a:r>
              <a:rPr lang="en-US" sz="1800" smtClean="0"/>
              <a:t> 	</a:t>
            </a:r>
            <a:r>
              <a:rPr lang="en-US" sz="1800" i="1" smtClean="0"/>
              <a:t>wx</a:t>
            </a:r>
            <a:r>
              <a:rPr lang="en-US" sz="1800" smtClean="0"/>
              <a:t>’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z="1800" smtClean="0"/>
              <a:t> 	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z="1800" smtClean="0"/>
              <a:t>Dengan demikian, fungsi Boolean hasil penyederhanaan  adalah </a:t>
            </a:r>
          </a:p>
          <a:p>
            <a:pPr eaLnBrk="1" hangingPunct="1">
              <a:lnSpc>
                <a:spcPct val="150000"/>
              </a:lnSpc>
              <a:buFont typeface="Georgia" pitchFamily="18" charset="0"/>
              <a:buNone/>
            </a:pPr>
            <a:r>
              <a:rPr lang="en-US" sz="1800" i="1" smtClean="0"/>
              <a:t>f</a:t>
            </a:r>
            <a:r>
              <a:rPr lang="en-US" sz="1800" smtClean="0"/>
              <a:t>(</a:t>
            </a:r>
            <a:r>
              <a:rPr lang="en-US" sz="1800" i="1" smtClean="0"/>
              <a:t>w</a:t>
            </a:r>
            <a:r>
              <a:rPr lang="en-US" sz="1800" smtClean="0"/>
              <a:t>, </a:t>
            </a:r>
            <a:r>
              <a:rPr lang="en-US" sz="1800" i="1" smtClean="0"/>
              <a:t>x</a:t>
            </a:r>
            <a:r>
              <a:rPr lang="en-US" sz="1800" smtClean="0"/>
              <a:t>, </a:t>
            </a:r>
            <a:r>
              <a:rPr lang="en-US" sz="1800" i="1" smtClean="0"/>
              <a:t>y</a:t>
            </a:r>
            <a:r>
              <a:rPr lang="en-US" sz="1800" smtClean="0"/>
              <a:t>, </a:t>
            </a:r>
            <a:r>
              <a:rPr lang="en-US" sz="1800" i="1" smtClean="0"/>
              <a:t>z</a:t>
            </a:r>
            <a:r>
              <a:rPr lang="en-US" sz="1800" smtClean="0"/>
              <a:t>) = </a:t>
            </a:r>
            <a:r>
              <a:rPr lang="en-US" sz="1800" i="1" smtClean="0"/>
              <a:t>x</a:t>
            </a:r>
            <a:r>
              <a:rPr lang="en-US" sz="1800" smtClean="0"/>
              <a:t>’</a:t>
            </a:r>
            <a:r>
              <a:rPr lang="en-US" sz="1800" i="1" smtClean="0"/>
              <a:t>y</a:t>
            </a:r>
            <a:r>
              <a:rPr lang="en-US" sz="1800" smtClean="0"/>
              <a:t>’</a:t>
            </a:r>
            <a:r>
              <a:rPr lang="en-US" sz="1800" i="1" smtClean="0"/>
              <a:t>z</a:t>
            </a:r>
            <a:r>
              <a:rPr lang="en-US" sz="1800" smtClean="0"/>
              <a:t> + </a:t>
            </a:r>
            <a:r>
              <a:rPr lang="en-US" sz="1800" i="1" smtClean="0"/>
              <a:t>w</a:t>
            </a:r>
            <a:r>
              <a:rPr lang="en-US" sz="1800" smtClean="0"/>
              <a:t>’</a:t>
            </a:r>
            <a:r>
              <a:rPr lang="en-US" sz="1800" i="1" smtClean="0"/>
              <a:t>xz</a:t>
            </a:r>
            <a:r>
              <a:rPr lang="en-US" sz="1800" smtClean="0"/>
              <a:t>’ + </a:t>
            </a:r>
            <a:r>
              <a:rPr lang="en-US" sz="1800" i="1" smtClean="0"/>
              <a:t>xyz </a:t>
            </a:r>
            <a:r>
              <a:rPr lang="en-US" sz="1800" smtClean="0"/>
              <a:t>+ </a:t>
            </a:r>
            <a:r>
              <a:rPr lang="en-US" sz="1800" i="1" smtClean="0"/>
              <a:t>wx</a:t>
            </a:r>
            <a:r>
              <a:rPr lang="en-US" sz="1800" smtClean="0"/>
              <a:t>’.										           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71</TotalTime>
  <Words>57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Bookman Old Style</vt:lpstr>
      <vt:lpstr>Chiltons Bold</vt:lpstr>
      <vt:lpstr>Georgia</vt:lpstr>
      <vt:lpstr>Gill Sans MT</vt:lpstr>
      <vt:lpstr>Times New Roman</vt:lpstr>
      <vt:lpstr>Wingdings</vt:lpstr>
      <vt:lpstr>Wingdings 3</vt:lpstr>
      <vt:lpstr>Origin</vt:lpstr>
      <vt:lpstr>Document</vt:lpstr>
      <vt:lpstr>Metode Quine-McCluskey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Kawani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Quine-McCluskey </dc:title>
  <dc:creator>kawani </dc:creator>
  <cp:lastModifiedBy>indi widi</cp:lastModifiedBy>
  <cp:revision>5</cp:revision>
  <dcterms:created xsi:type="dcterms:W3CDTF">2014-05-25T10:22:01Z</dcterms:created>
  <dcterms:modified xsi:type="dcterms:W3CDTF">2018-04-15T12:35:01Z</dcterms:modified>
</cp:coreProperties>
</file>