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1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136A"/>
    <a:srgbClr val="1984CC"/>
    <a:srgbClr val="35759D"/>
    <a:srgbClr val="35B19D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6" autoAdjust="0"/>
    <p:restoredTop sz="95596" autoAdjust="0"/>
  </p:normalViewPr>
  <p:slideViewPr>
    <p:cSldViewPr>
      <p:cViewPr>
        <p:scale>
          <a:sx n="69" d="100"/>
          <a:sy n="69" d="100"/>
        </p:scale>
        <p:origin x="-11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09807-7DCA-4A94-B97F-BF673952FC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C9559-BC16-458A-863E-44EEBFCB3A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447800"/>
            <a:ext cx="748665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209800"/>
            <a:ext cx="748665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31838"/>
            <a:ext cx="21717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31838"/>
            <a:ext cx="63627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318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fellow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ume.itb.ac.id/rahard/koleks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1733550"/>
            <a:ext cx="7486650" cy="70485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IV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6858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Mengamankan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Sistem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Informasi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FIREWALL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dua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(IP) filtering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Keduanya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(device)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terpisah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software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tergantung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dibutuhkan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web proxy, rlogin proxy, ftp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seterusnya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Di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sisi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client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sering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kalai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dibutuhkan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software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agar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proxy	server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SOCKS.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lunak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berbasis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lain:</a:t>
            </a:r>
          </a:p>
          <a:p>
            <a:pPr lvl="1" algn="just"/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Socks: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proxy server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NEC Network Systems Labs</a:t>
            </a:r>
          </a:p>
          <a:p>
            <a:pPr lvl="1" algn="just"/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Squid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: web proxy server</a:t>
            </a:r>
          </a:p>
          <a:p>
            <a:pPr lvl="1" algn="just"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perlu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diingat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jaminan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diamankan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seratus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persen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sendiri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masalah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Firewall Gauntlet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Network Associates Inc. (NAI)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mengalami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masalah1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melewatkan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koneksi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luar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seharusnya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lewat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Padahal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Gauntlet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didengung-dengungkan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NAI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“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The  World’s  Most Secure Firewall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”.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Inti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kami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sampaikan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firewall,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tetap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dipantau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berkala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FIREWALL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dua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(IP) filtering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Keduanya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(device)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terpisah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Fungsi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software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tergantung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dibutuhkan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web proxy, rlogin proxy, ftp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seterusnya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Di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sisi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client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sering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kalai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dibutuhkan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software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agar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proxy	server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SOCKS.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lunak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berbasis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proxy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lain:</a:t>
            </a:r>
          </a:p>
          <a:p>
            <a:pPr lvl="1" algn="just"/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Socks: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proxy server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NEC Network Systems Labs</a:t>
            </a:r>
          </a:p>
          <a:p>
            <a:pPr lvl="1" algn="just"/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Squid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: web proxy server</a:t>
            </a:r>
          </a:p>
          <a:p>
            <a:pPr lvl="1" algn="just"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perlu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diingat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jaminan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diamankan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seratus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persen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sendiri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masalah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Firewall Gauntlet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dibuat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Network Associates Inc. (NAI)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mengalami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masalah1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melewatkan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koneksi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luar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seharusnya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lewat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Padahal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Gauntlet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didengung-dengungkan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NAI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“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The  World’s  Most Secure Firewall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”.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Inti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kami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sampaikan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firewall,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tetap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dipantau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berkala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Pemantau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serangan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pemantau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monitoring system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mengetahui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tamu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diundang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intruder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serangan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attack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intruder detection system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(IDS).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memberitahu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administrator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e-mail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maupun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mekanisme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sms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memantau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intruder.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sifatnya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aktif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pasif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IDS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pasif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memonitor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logfile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software IDS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lain:</a:t>
            </a:r>
          </a:p>
          <a:p>
            <a:pPr algn="just"/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</a:rPr>
              <a:t>Autobuse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mendeteksi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probing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memonitor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logfile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 algn="just"/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Courtney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</a:rPr>
              <a:t>portsentry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mendeteksi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probing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port scanning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memonitor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packet yang	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lalu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lalang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	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</a:rPr>
              <a:t>Portsentry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memasukkan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	IP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penyerang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	filter	</a:t>
            </a: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</a:rPr>
              <a:t>tcpwrapper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langsung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dimasukkan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kedalam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/etc/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hosts.deny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 algn="just"/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Shadow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SANS</a:t>
            </a:r>
          </a:p>
          <a:p>
            <a:pPr lvl="1" algn="just"/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Snort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mendeteksi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pola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pattern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yang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lewat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mengirimkan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alert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jika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pola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terdeteksi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Pola-pola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rules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disimpan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disebut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library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sesuai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kebutuhan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sz="16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Pemantau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integritas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Pemantau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integritas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menguji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integratitas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program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program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Tripwire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Program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Tripwire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memantau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mulanya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tripwire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database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mengenai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berkas-berkas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direktori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kita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amati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beserta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signature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Signature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berisi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mengenai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besarnya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kapan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dibuatnya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pemiliknya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checksum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hash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program MD5),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keluaran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hash function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database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ketahuan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Audit: </a:t>
            </a:r>
            <a:r>
              <a:rPr lang="en-US" sz="3200" b="1" dirty="0" err="1" smtClean="0"/>
              <a:t>Mengamati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Berkas</a:t>
            </a:r>
            <a:r>
              <a:rPr lang="en-US" sz="3200" b="1" dirty="0" smtClean="0"/>
              <a:t> Log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Segala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sebagian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besar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kegiatan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dicatat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disebut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</a:rPr>
              <a:t>logfile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log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saja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sangat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berguna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mengamati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penyimpangan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Kegagalan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(login),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tersimpan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administrator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diwajibkan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rajin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memelihara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menganalisa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dimilikinya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Letak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bergantung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operating system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Di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berbasis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UNIX,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direktori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/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var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/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var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/log. </a:t>
            </a:r>
          </a:p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tools	yang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membantu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administrator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memproses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menganalisa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sesuatu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sangat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penting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tools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sederhana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menganalia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log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mengamati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kegagalan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invalid password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login failure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kemudian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memberikan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ringkasan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Tools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setiap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pagi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mengirimkan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hasilnya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administrator.</a:t>
            </a:r>
          </a:p>
          <a:p>
            <a:r>
              <a:rPr lang="en-US" sz="2000" dirty="0" smtClean="0"/>
              <a:t> </a:t>
            </a:r>
          </a:p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Backup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rutin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Seringkali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tamu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diundang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intruder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merusak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menghapus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berkas-berkas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ditemui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Jika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intruder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berhasil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menjebol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super user (administrator),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kemungkinan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menghapus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seluruh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backup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rutin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esensial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Bayangkan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dihapus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tamu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tugas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akhir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dikerjakan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bertahun-tahun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sangat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esensial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berkala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perlu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dibuat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backup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letaknya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berjauhan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fisik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Hal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menghindari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hilangnya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akibat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bencana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kebakaran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banjir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data-data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dibackup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tetapi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diletakkan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lokasi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kemungkinan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hilang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jika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tempat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bersangkutan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mengalami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bencana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kebakaran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US" sz="2000" dirty="0" smtClean="0"/>
              <a:t> </a:t>
            </a:r>
          </a:p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Enkripsi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meningkatkan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mekanisme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meningkatkan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teknologi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enkripsi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Data-data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kirimkan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diubah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sedemikian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rupa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mudah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disadap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Banyak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Internet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masih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plain text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authentication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seperti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pasangan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password.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dilihat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mudah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program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penyadap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pengendus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sniffer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plain text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lain: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jarak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jauh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telnet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rlogin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transfer file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FTP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email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POP3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IMAP4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pengiriman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email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SMTP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web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HTTP</a:t>
            </a:r>
          </a:p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enkripsi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remote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penggani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telnet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rlogin)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dibahas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bagian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tersendiri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Telnet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shell </a:t>
            </a:r>
            <a:r>
              <a:rPr lang="en-US" sz="3200" b="1" dirty="0" err="1" smtClean="0"/>
              <a:t>aman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 algn="just"/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Telnet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remote login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remote site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jaringan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hubungan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TCP/IP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password.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tentang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password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dikirimkan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jaringan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terbuka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Akibatnya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kemungkinan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seorang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nakal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“sniffing”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mengumpulkan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tentang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pasangan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password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menghindari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enkripsi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melindungi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sniffing.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dikirimkan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dienkripsi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algoritma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DES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Blowish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kunci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session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dipertukarkan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via RSA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Diffie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-Hellman)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dibaca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berhak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mekanisme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SSH (Secure Shell).</a:t>
            </a:r>
          </a:p>
          <a:p>
            <a:pPr algn="just"/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Telnet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shell </a:t>
            </a:r>
            <a:r>
              <a:rPr lang="en-US" sz="3200" b="1" dirty="0" err="1" smtClean="0"/>
              <a:t>aman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UNIX	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source	code,	gratis,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mengimplementasikan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protokol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SSH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2)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SSH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Windows95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 Fellows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komersial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2)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http://www.datafellows.com/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TTSSH,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skrip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dibuat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</a:rPr>
              <a:t>Tera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 Term Pro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(gratis,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Windows 95,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1)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http://www.paume.itb.ac.id/rahard/koleksi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SecureCRT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Windows95 (shareware /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komersial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putty   (SSH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Windows   yang   gratis,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versi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1).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Selain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menyediakan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ssh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putty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dilengkapi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pscp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mengimplementasikan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secure copy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pengganti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FTP.</a:t>
            </a:r>
          </a:p>
          <a:p>
            <a:pPr algn="just"/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9103" b="27979"/>
          <a:stretch>
            <a:fillRect/>
          </a:stretch>
        </p:blipFill>
        <p:spPr bwMode="auto">
          <a:xfrm>
            <a:off x="0" y="1444172"/>
            <a:ext cx="9144000" cy="4194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email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434" y="5886696"/>
            <a:ext cx="536934" cy="519284"/>
          </a:xfrm>
          <a:prstGeom prst="rect">
            <a:avLst/>
          </a:prstGeom>
        </p:spPr>
      </p:pic>
      <p:pic>
        <p:nvPicPr>
          <p:cNvPr id="9" name="Picture 8" descr="Twitter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0040" y="5892792"/>
            <a:ext cx="533400" cy="533400"/>
          </a:xfrm>
          <a:prstGeom prst="rect">
            <a:avLst/>
          </a:prstGeom>
        </p:spPr>
      </p:pic>
      <p:pic>
        <p:nvPicPr>
          <p:cNvPr id="10" name="Picture 9" descr="fb-icon.jpg"/>
          <p:cNvPicPr>
            <a:picLocks noChangeAspect="1"/>
          </p:cNvPicPr>
          <p:nvPr/>
        </p:nvPicPr>
        <p:blipFill>
          <a:blip r:embed="rId6"/>
          <a:srcRect l="8518" t="6000" r="64519" b="52667"/>
          <a:stretch>
            <a:fillRect/>
          </a:stretch>
        </p:blipFill>
        <p:spPr>
          <a:xfrm>
            <a:off x="3175001" y="5867393"/>
            <a:ext cx="520699" cy="532142"/>
          </a:xfrm>
          <a:prstGeom prst="rect">
            <a:avLst/>
          </a:prstGeom>
        </p:spPr>
      </p:pic>
      <p:pic>
        <p:nvPicPr>
          <p:cNvPr id="11" name="Picture 10" descr="Ph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1866" y="5918192"/>
            <a:ext cx="482600" cy="485604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0059" y="6013443"/>
            <a:ext cx="2416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Irawan_afrianto@yahoo.com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39465" y="5988043"/>
            <a:ext cx="159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@</a:t>
            </a:r>
            <a:r>
              <a:rPr lang="en-US" sz="1200" dirty="0" err="1" smtClean="0">
                <a:latin typeface="Century Gothic" pitchFamily="34" charset="0"/>
              </a:rPr>
              <a:t>Irawan_afrianto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16325" y="6013443"/>
            <a:ext cx="2530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err="1" smtClean="0">
                <a:latin typeface="Century Gothic" pitchFamily="34" charset="0"/>
              </a:rPr>
              <a:t>Irawan.afrianto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75091" y="6013443"/>
            <a:ext cx="1400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+628170223513</a:t>
            </a:r>
            <a:endParaRPr lang="en-US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Pendahuluan</a:t>
            </a:r>
            <a:endParaRPr lang="ru-RU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dikategorikan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pencegahan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</a:rPr>
              <a:t>preventif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pengobatan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recovery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). Usaha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pencegahan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agar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sementara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usaha-usaha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pengobatan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dieksploitasi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3175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layer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layer “transport”,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Secure Socket Layer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(SSL).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Metoda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server web.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fisik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diamankan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“firewall”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memisahkan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Internet.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enkripsi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tingkat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aplikasi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data-data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e-mail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dibaca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orang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berhak</a:t>
            </a:r>
            <a:r>
              <a:rPr lang="en-US" sz="2000" dirty="0" smtClean="0"/>
              <a:t>.</a:t>
            </a:r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Mengatur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akses</a:t>
            </a:r>
            <a:r>
              <a:rPr lang="en-US" sz="3200" b="1" dirty="0" smtClean="0"/>
              <a:t> (Access Control)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yang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mengamankan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mengatur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mekanisme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authentication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access control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mekanisme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lain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password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”.</a:t>
            </a:r>
          </a:p>
          <a:p>
            <a:pPr algn="just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Di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Windows NT,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diharuskan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proses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authentication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menuliskan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password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diberikan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dibandingkan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password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keduanya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valid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bersangkutan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diperbolehkan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just">
              <a:buNone/>
            </a:pPr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Mengatur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akses</a:t>
            </a:r>
            <a:r>
              <a:rPr lang="en-US" sz="3200" b="1" dirty="0" smtClean="0"/>
              <a:t> (Access Control)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tentang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kesalahan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dicatat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log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Besarnya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dicatat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bergantung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konfigurasi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setempat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menuliskan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apabila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memasukkan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50000"/>
                  </a:schemeClr>
                </a:solidFill>
              </a:rPr>
              <a:t>userid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password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yang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sebanyak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tiga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kali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langsung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menuliskan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berkas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log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meskipun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baru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kali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salah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tentang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waktu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kejadian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dicatat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Selain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asal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hubungan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connection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dicatat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sehingg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administrator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memeriksa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keabsahan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hubungan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Setelah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proses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authentication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diberikan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sesuai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level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dimilikinya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access control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Access control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biasanya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mengelompokkan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“group”.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group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berstatus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biasa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tamu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administrator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super user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kemampuan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group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lainnya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Pengelompokan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disesuaikan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kebutuhan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 Di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lingkungan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kampus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mungkin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mahasiswa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staf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karyawan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administrator.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Sementara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itu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lingkungan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bisnis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mungkin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finance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engineer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marketing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seterusnya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Memilih</a:t>
            </a:r>
            <a:r>
              <a:rPr lang="en-US" sz="3200" b="1" dirty="0" smtClean="0"/>
              <a:t> password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kemungkinan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 password 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ditebak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program password cracker,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memilih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password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memerlukan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perhatian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khusus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Berikut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daftar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hal-hal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sebaiknya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password.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istri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suami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ataupun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kawan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gunakan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Nomor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telepon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plat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nomor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kendaran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Tanggal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lahir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Alamat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rumah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Nama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tempat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terkenal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Kata-kata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terdapat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kamus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bahasa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Indonesia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maupun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bahasa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Inggris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lvl="1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Password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karakter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diulang-ulang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Hal-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atas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ditambah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Menutup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servis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digunakan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Seringkali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keras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lunak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diberikan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default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servis-servis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berikut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sering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dipasang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vendornya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finger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telnet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ftp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smtp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pop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echo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seterusnya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semuanya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dibutuhkan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mengamankan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diperlukan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server (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sebaiknya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dimatikan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banyak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kasus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menunjukkan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abuse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lubang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tetapi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sang administrator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menyadari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komputernya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Deamon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service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dijalankan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saat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berjalan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Memasang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Proteksi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meningkatkan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proteksi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ditambahkan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Proteksi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berupa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filter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spesifik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firewall. Filter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memfilter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e-mail,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bahkan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level packet.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UNIX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program “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</a:rPr>
              <a:t>tcpwrapper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membatasi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aplikasi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servis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telnet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dibatasi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nomor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IP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domain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Sementara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firewall  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filter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umum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FIREWALL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Firewall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diletakkan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Internet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jaringan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internal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Lihat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Figure 4.1 on page 65).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keluar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masuk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33907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3851" y="42627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7064" y="4953000"/>
            <a:ext cx="175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FIREWALL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114800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</a:t>
            </a:r>
          </a:p>
          <a:p>
            <a:r>
              <a:rPr lang="en-US" b="1" dirty="0" smtClean="0"/>
              <a:t>NETWORK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FIREWALL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Tujuan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utama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prevent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agar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maupun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luar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orang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berwenang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unauthorized access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bergantung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kebijaksanaan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</a:rPr>
              <a:t>policy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organisasi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bersangkutan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dibagi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dua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1"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apa-apa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yang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diperbolehkan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eksplisit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dianggap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diperbolehkan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prohibitted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 algn="just"/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apa-apa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dilarang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eksplisit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dianggap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diperbolehkan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permitted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bekerja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mengamati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paket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IP (Internet Protocol)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melewatinya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diatur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IP address, port,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arah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Detail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bergantung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masing-masing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firewall.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berupa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keras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dilengkapi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lunak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tertentu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pemakai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(administrator)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tinggal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Firewall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berupa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lunak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yang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ditambahkan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server  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baik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UNIX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maupun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Windows NT),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dikonfigurasi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sebetulnya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perangkat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prosesor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Intel 80486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cukup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firewall yang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sederhana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  <a:p>
            <a:pPr marL="0" indent="3175">
              <a:buNone/>
            </a:pPr>
            <a:endParaRPr lang="en-US" sz="2000" dirty="0" smtClean="0"/>
          </a:p>
          <a:p>
            <a:pPr marL="0" indent="3175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006AB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161B76"/>
        </a:lt2>
        <a:accent1>
          <a:srgbClr val="0E2997"/>
        </a:accent1>
        <a:accent2>
          <a:srgbClr val="0548D9"/>
        </a:accent2>
        <a:accent3>
          <a:srgbClr val="FFFFFF"/>
        </a:accent3>
        <a:accent4>
          <a:srgbClr val="404040"/>
        </a:accent4>
        <a:accent5>
          <a:srgbClr val="AAACC9"/>
        </a:accent5>
        <a:accent6>
          <a:srgbClr val="0440C4"/>
        </a:accent6>
        <a:hlink>
          <a:srgbClr val="0070F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343434"/>
        </a:lt2>
        <a:accent1>
          <a:srgbClr val="0166AC"/>
        </a:accent1>
        <a:accent2>
          <a:srgbClr val="028FE1"/>
        </a:accent2>
        <a:accent3>
          <a:srgbClr val="FFFFFF"/>
        </a:accent3>
        <a:accent4>
          <a:srgbClr val="404040"/>
        </a:accent4>
        <a:accent5>
          <a:srgbClr val="AAB8D2"/>
        </a:accent5>
        <a:accent6>
          <a:srgbClr val="0281CC"/>
        </a:accent6>
        <a:hlink>
          <a:srgbClr val="73B5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34F99"/>
        </a:lt2>
        <a:accent1>
          <a:srgbClr val="0E2997"/>
        </a:accent1>
        <a:accent2>
          <a:srgbClr val="0548D9"/>
        </a:accent2>
        <a:accent3>
          <a:srgbClr val="FFFFFF"/>
        </a:accent3>
        <a:accent4>
          <a:srgbClr val="404040"/>
        </a:accent4>
        <a:accent5>
          <a:srgbClr val="AAACC9"/>
        </a:accent5>
        <a:accent6>
          <a:srgbClr val="0440C4"/>
        </a:accent6>
        <a:hlink>
          <a:srgbClr val="7C71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34F99"/>
        </a:lt2>
        <a:accent1>
          <a:srgbClr val="233273"/>
        </a:accent1>
        <a:accent2>
          <a:srgbClr val="46498C"/>
        </a:accent2>
        <a:accent3>
          <a:srgbClr val="FFFFFF"/>
        </a:accent3>
        <a:accent4>
          <a:srgbClr val="404040"/>
        </a:accent4>
        <a:accent5>
          <a:srgbClr val="ACADBC"/>
        </a:accent5>
        <a:accent6>
          <a:srgbClr val="3F417E"/>
        </a:accent6>
        <a:hlink>
          <a:srgbClr val="7C71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241D7D"/>
        </a:lt2>
        <a:accent1>
          <a:srgbClr val="201C8B"/>
        </a:accent1>
        <a:accent2>
          <a:srgbClr val="615CEC"/>
        </a:accent2>
        <a:accent3>
          <a:srgbClr val="FFFFFF"/>
        </a:accent3>
        <a:accent4>
          <a:srgbClr val="404040"/>
        </a:accent4>
        <a:accent5>
          <a:srgbClr val="ABABC4"/>
        </a:accent5>
        <a:accent6>
          <a:srgbClr val="5753D6"/>
        </a:accent6>
        <a:hlink>
          <a:srgbClr val="3846E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287</TotalTime>
  <Words>1471</Words>
  <Application>Microsoft Office PowerPoint</Application>
  <PresentationFormat>On-screen Show (4:3)</PresentationFormat>
  <Paragraphs>224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powerpoint-template</vt:lpstr>
      <vt:lpstr>BAB IV</vt:lpstr>
      <vt:lpstr>Pendahuluan</vt:lpstr>
      <vt:lpstr>Mengatur akses (Access Control)</vt:lpstr>
      <vt:lpstr>Mengatur akses (Access Control)</vt:lpstr>
      <vt:lpstr>Memilih password</vt:lpstr>
      <vt:lpstr>Menutup servis yang tidak digunakan</vt:lpstr>
      <vt:lpstr>Memasang Proteksi</vt:lpstr>
      <vt:lpstr>FIREWALL</vt:lpstr>
      <vt:lpstr>FIREWALL</vt:lpstr>
      <vt:lpstr>FIREWALL</vt:lpstr>
      <vt:lpstr>FIREWALL</vt:lpstr>
      <vt:lpstr>Pemantau adanya serangan</vt:lpstr>
      <vt:lpstr>Pemantau integritas sistem</vt:lpstr>
      <vt:lpstr>Audit: Mengamati Berkas Log</vt:lpstr>
      <vt:lpstr>Backup secara rutin</vt:lpstr>
      <vt:lpstr>Penggunaan Enkripsi untuk meningkatkan keamanan</vt:lpstr>
      <vt:lpstr>Telnet atau shell aman</vt:lpstr>
      <vt:lpstr>Telnet atau shell aman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irawan</dc:creator>
  <cp:lastModifiedBy>irawan</cp:lastModifiedBy>
  <cp:revision>21</cp:revision>
  <dcterms:created xsi:type="dcterms:W3CDTF">2013-03-12T21:30:15Z</dcterms:created>
  <dcterms:modified xsi:type="dcterms:W3CDTF">2016-05-24T04:36:00Z</dcterms:modified>
</cp:coreProperties>
</file>