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58" r:id="rId4"/>
    <p:sldId id="257" r:id="rId5"/>
    <p:sldId id="261" r:id="rId6"/>
    <p:sldId id="262" r:id="rId7"/>
    <p:sldId id="260" r:id="rId8"/>
    <p:sldId id="259" r:id="rId9"/>
    <p:sldId id="265" r:id="rId10"/>
    <p:sldId id="266" r:id="rId11"/>
    <p:sldId id="267" r:id="rId12"/>
    <p:sldId id="269" r:id="rId13"/>
    <p:sldId id="268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Konsep</a:t>
            </a:r>
            <a:r>
              <a:rPr lang="en-US" sz="4400" dirty="0" smtClean="0"/>
              <a:t> </a:t>
            </a:r>
            <a:r>
              <a:rPr lang="en-US" sz="4400" dirty="0" err="1" smtClean="0"/>
              <a:t>komunikasi</a:t>
            </a:r>
            <a:r>
              <a:rPr lang="en-US" sz="4400" dirty="0" smtClean="0"/>
              <a:t> fiber </a:t>
            </a:r>
            <a:r>
              <a:rPr lang="en-US" sz="4400" dirty="0" err="1" smtClean="0"/>
              <a:t>optik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35126" y="5570620"/>
            <a:ext cx="1511967" cy="457201"/>
          </a:xfrm>
        </p:spPr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ke-1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125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490328" y="1286960"/>
            <a:ext cx="9905999" cy="3541714"/>
          </a:xfrm>
        </p:spPr>
        <p:txBody>
          <a:bodyPr/>
          <a:lstStyle/>
          <a:p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Generasi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Ke-3 (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1982) </a:t>
            </a: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cirinya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1.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serat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optik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disempurnakan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serat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silika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2.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sudah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dibuat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chip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dioda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laser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3.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kemurnian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serat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optik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disempurnakan</a:t>
            </a:r>
            <a:endParaRPr lang="en-US" sz="20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4.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kapasitas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&gt;&gt;10 0 Gb.km/s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859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61728" y="1323055"/>
            <a:ext cx="9905999" cy="3541714"/>
          </a:xfrm>
        </p:spPr>
        <p:txBody>
          <a:bodyPr/>
          <a:lstStyle/>
          <a:p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Generasi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Ke-4 (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1984) </a:t>
            </a: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cirinya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1.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diperkenalkan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modulasi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frekuensi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2.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jarak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transmisi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kapasitas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semakin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membesar</a:t>
            </a:r>
            <a:endParaRPr lang="en-US" sz="20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937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21886" y="1515560"/>
            <a:ext cx="9905999" cy="2659398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Generasi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Ke-5 (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198) </a:t>
            </a: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cirinya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1.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diperkenalkan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penguat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optik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pengganti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repeater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2.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kapasitas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50.000 Gb.km/s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652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77507" y="1431340"/>
            <a:ext cx="9905999" cy="3541714"/>
          </a:xfrm>
        </p:spPr>
        <p:txBody>
          <a:bodyPr/>
          <a:lstStyle/>
          <a:p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Generasi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Ke-6 (&gt;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1989) </a:t>
            </a: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cirinya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1.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diperkenalkan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optik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soliton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2.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diperkenalkaan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WDM (</a:t>
            </a:r>
            <a:r>
              <a:rPr lang="en-US" sz="20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Wavelength Division Multiplexing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615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Selesai</a:t>
            </a:r>
            <a:r>
              <a:rPr lang="en-US" dirty="0" smtClean="0"/>
              <a:t>………..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855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55305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Sistem</a:t>
            </a:r>
            <a:r>
              <a:rPr lang="en-US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Sist</a:t>
            </a:r>
            <a:r>
              <a:rPr lang="en-US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. </a:t>
            </a:r>
            <a:r>
              <a:rPr lang="en-US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Komunikasi</a:t>
            </a:r>
            <a:r>
              <a:rPr lang="en-US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Serat</a:t>
            </a:r>
            <a:r>
              <a:rPr lang="en-US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Optik</a:t>
            </a:r>
            <a:r>
              <a:rPr lang="en-US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/>
            </a:r>
            <a:br>
              <a:rPr lang="en-US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en-US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(</a:t>
            </a:r>
            <a:r>
              <a:rPr lang="en-US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umum</a:t>
            </a:r>
            <a:r>
              <a:rPr lang="en-US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)</a:t>
            </a:r>
            <a:endParaRPr lang="en-US" b="1" cap="none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2014538" y="1933575"/>
            <a:ext cx="2590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/>
              <a:t>Sumber Informasi</a:t>
            </a:r>
          </a:p>
        </p:txBody>
      </p:sp>
      <p:sp>
        <p:nvSpPr>
          <p:cNvPr id="6" name="Rectangle 1030"/>
          <p:cNvSpPr>
            <a:spLocks noChangeArrowheads="1"/>
          </p:cNvSpPr>
          <p:nvPr/>
        </p:nvSpPr>
        <p:spPr bwMode="auto">
          <a:xfrm>
            <a:off x="5443538" y="1870869"/>
            <a:ext cx="2286000" cy="914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sy="50000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dirty="0"/>
              <a:t>Transmit</a:t>
            </a:r>
          </a:p>
          <a:p>
            <a:pPr algn="ctr" eaLnBrk="1" hangingPunct="1">
              <a:defRPr/>
            </a:pPr>
            <a:r>
              <a:rPr lang="en-US" dirty="0"/>
              <a:t>(modulator)</a:t>
            </a:r>
          </a:p>
        </p:txBody>
      </p:sp>
      <p:sp>
        <p:nvSpPr>
          <p:cNvPr id="7" name="Rectangle 1031"/>
          <p:cNvSpPr>
            <a:spLocks noChangeArrowheads="1"/>
          </p:cNvSpPr>
          <p:nvPr/>
        </p:nvSpPr>
        <p:spPr bwMode="auto">
          <a:xfrm>
            <a:off x="8262938" y="3457575"/>
            <a:ext cx="1905000" cy="9144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dirty="0"/>
              <a:t>Fiber</a:t>
            </a:r>
          </a:p>
          <a:p>
            <a:pPr algn="ctr" eaLnBrk="1" hangingPunct="1">
              <a:defRPr/>
            </a:pPr>
            <a:r>
              <a:rPr lang="en-US" dirty="0" err="1"/>
              <a:t>Optik</a:t>
            </a:r>
            <a:endParaRPr lang="en-US" dirty="0"/>
          </a:p>
        </p:txBody>
      </p:sp>
      <p:sp>
        <p:nvSpPr>
          <p:cNvPr id="8" name="Rectangle 1032"/>
          <p:cNvSpPr>
            <a:spLocks noChangeArrowheads="1"/>
          </p:cNvSpPr>
          <p:nvPr/>
        </p:nvSpPr>
        <p:spPr bwMode="auto">
          <a:xfrm>
            <a:off x="5443538" y="4905375"/>
            <a:ext cx="2209800" cy="9144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dirty="0"/>
              <a:t>Receiver</a:t>
            </a:r>
          </a:p>
          <a:p>
            <a:pPr algn="ctr" eaLnBrk="1" hangingPunct="1">
              <a:defRPr/>
            </a:pPr>
            <a:r>
              <a:rPr lang="en-US" dirty="0"/>
              <a:t>(demodulator)</a:t>
            </a:r>
          </a:p>
        </p:txBody>
      </p:sp>
      <p:sp>
        <p:nvSpPr>
          <p:cNvPr id="9" name="Rectangle 1033"/>
          <p:cNvSpPr>
            <a:spLocks noChangeArrowheads="1"/>
          </p:cNvSpPr>
          <p:nvPr/>
        </p:nvSpPr>
        <p:spPr bwMode="auto">
          <a:xfrm>
            <a:off x="2090738" y="5057775"/>
            <a:ext cx="2590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/>
              <a:t>Tujuan</a:t>
            </a:r>
          </a:p>
        </p:txBody>
      </p:sp>
      <p:sp>
        <p:nvSpPr>
          <p:cNvPr id="10" name="Line 1034"/>
          <p:cNvSpPr>
            <a:spLocks noChangeShapeType="1"/>
          </p:cNvSpPr>
          <p:nvPr/>
        </p:nvSpPr>
        <p:spPr bwMode="auto">
          <a:xfrm>
            <a:off x="4605338" y="2314575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036"/>
          <p:cNvSpPr>
            <a:spLocks noChangeShapeType="1"/>
          </p:cNvSpPr>
          <p:nvPr/>
        </p:nvSpPr>
        <p:spPr bwMode="auto">
          <a:xfrm>
            <a:off x="9101138" y="4371975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038"/>
          <p:cNvSpPr>
            <a:spLocks noChangeArrowheads="1"/>
          </p:cNvSpPr>
          <p:nvPr/>
        </p:nvSpPr>
        <p:spPr bwMode="auto">
          <a:xfrm>
            <a:off x="5672138" y="3388122"/>
            <a:ext cx="1905000" cy="914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sy="50000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dirty="0" err="1"/>
              <a:t>Sumber</a:t>
            </a:r>
            <a:endParaRPr lang="en-US" dirty="0"/>
          </a:p>
          <a:p>
            <a:pPr algn="ctr" eaLnBrk="1" hangingPunct="1">
              <a:defRPr/>
            </a:pPr>
            <a:r>
              <a:rPr lang="en-US" dirty="0" err="1"/>
              <a:t>Optik</a:t>
            </a:r>
            <a:endParaRPr lang="en-US" dirty="0"/>
          </a:p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039"/>
          <p:cNvSpPr>
            <a:spLocks noChangeArrowheads="1"/>
          </p:cNvSpPr>
          <p:nvPr/>
        </p:nvSpPr>
        <p:spPr bwMode="auto">
          <a:xfrm>
            <a:off x="8262938" y="4905375"/>
            <a:ext cx="1905000" cy="914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sy="50000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dirty="0" err="1"/>
              <a:t>Detektor</a:t>
            </a:r>
            <a:endParaRPr lang="en-US" dirty="0"/>
          </a:p>
          <a:p>
            <a:pPr algn="ctr" eaLnBrk="1" hangingPunct="1">
              <a:defRPr/>
            </a:pPr>
            <a:r>
              <a:rPr lang="en-US" dirty="0" err="1"/>
              <a:t>Optik</a:t>
            </a:r>
            <a:endParaRPr lang="en-US" dirty="0"/>
          </a:p>
        </p:txBody>
      </p:sp>
      <p:sp>
        <p:nvSpPr>
          <p:cNvPr id="15" name="Line 1041"/>
          <p:cNvSpPr>
            <a:spLocks noChangeShapeType="1"/>
          </p:cNvSpPr>
          <p:nvPr/>
        </p:nvSpPr>
        <p:spPr bwMode="auto">
          <a:xfrm flipH="1">
            <a:off x="7653338" y="5438775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029"/>
          <p:cNvSpPr>
            <a:spLocks noChangeShapeType="1"/>
          </p:cNvSpPr>
          <p:nvPr/>
        </p:nvSpPr>
        <p:spPr bwMode="auto">
          <a:xfrm>
            <a:off x="4667250" y="5357813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035"/>
          <p:cNvSpPr>
            <a:spLocks noChangeShapeType="1"/>
          </p:cNvSpPr>
          <p:nvPr/>
        </p:nvSpPr>
        <p:spPr bwMode="auto">
          <a:xfrm flipH="1" flipV="1">
            <a:off x="6569242" y="2785269"/>
            <a:ext cx="1254" cy="61666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" name="Straight Connector 18"/>
          <p:cNvCxnSpPr>
            <a:stCxn id="6" idx="3"/>
          </p:cNvCxnSpPr>
          <p:nvPr/>
        </p:nvCxnSpPr>
        <p:spPr>
          <a:xfrm flipV="1">
            <a:off x="7729538" y="2314575"/>
            <a:ext cx="1371600" cy="134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101138" y="2314575"/>
            <a:ext cx="0" cy="114300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18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7" grpId="0" animBg="1" autoUpdateAnimBg="0"/>
      <p:bldP spid="8" grpId="0" animBg="1" autoUpdateAnimBg="0"/>
      <p:bldP spid="9" grpId="0" animBg="1" autoUpdateAnimBg="0"/>
      <p:bldP spid="10" grpId="0" animBg="1"/>
      <p:bldP spid="12" grpId="0" animBg="1"/>
      <p:bldP spid="13" grpId="0" animBg="1" autoUpdateAnimBg="0"/>
      <p:bldP spid="14" grpId="0" animBg="1" autoUpdateAnimBg="0"/>
      <p:bldP spid="15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718" y="2772172"/>
            <a:ext cx="3538871" cy="572608"/>
          </a:xfrm>
        </p:spPr>
        <p:txBody>
          <a:bodyPr>
            <a:normAutofit fontScale="90000"/>
          </a:bodyPr>
          <a:lstStyle/>
          <a:p>
            <a:r>
              <a:rPr lang="en-US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Alokasi</a:t>
            </a:r>
            <a:r>
              <a:rPr lang="en-US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spektrum</a:t>
            </a:r>
            <a:r>
              <a:rPr lang="en-US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frekuensi</a:t>
            </a:r>
            <a:r>
              <a:rPr lang="en-US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b="1" cap="none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optik</a:t>
            </a:r>
            <a:endParaRPr lang="en-US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1279" y="306451"/>
            <a:ext cx="5263374" cy="60240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78855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149" y="2675918"/>
            <a:ext cx="3370430" cy="849335"/>
          </a:xfrm>
        </p:spPr>
        <p:txBody>
          <a:bodyPr>
            <a:normAutofit fontScale="90000"/>
          </a:bodyPr>
          <a:lstStyle/>
          <a:p>
            <a:r>
              <a:rPr lang="en-US" sz="32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Elemen</a:t>
            </a:r>
            <a:r>
              <a:rPr lang="en-US" sz="3200" b="1" cap="non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2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Komunikasi</a:t>
            </a:r>
            <a:r>
              <a:rPr lang="en-US" sz="3200" b="1" cap="non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200" b="1" cap="non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Fiber </a:t>
            </a:r>
            <a:r>
              <a:rPr lang="en-US" sz="32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Optik</a:t>
            </a:r>
            <a:endParaRPr lang="en-US" sz="3200" b="1" cap="none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2150" y="1006163"/>
            <a:ext cx="7266496" cy="4429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31435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71" y="2646477"/>
            <a:ext cx="3427512" cy="644798"/>
          </a:xfrm>
        </p:spPr>
        <p:txBody>
          <a:bodyPr>
            <a:noAutofit/>
          </a:bodyPr>
          <a:lstStyle/>
          <a:p>
            <a:r>
              <a:rPr lang="en-US" sz="2400" b="1" cap="none" dirty="0" err="1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J</a:t>
            </a:r>
            <a:r>
              <a:rPr lang="en-US" sz="2400" b="1" cap="none" dirty="0" err="1" smtClean="0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aringan</a:t>
            </a:r>
            <a:r>
              <a:rPr lang="en-US" sz="2400" b="1" cap="none" dirty="0" smtClean="0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Global </a:t>
            </a:r>
            <a:r>
              <a:rPr lang="en-US" sz="2400" b="1" cap="none" dirty="0" err="1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K</a:t>
            </a:r>
            <a:r>
              <a:rPr lang="en-US" sz="2400" b="1" cap="none" dirty="0" err="1" smtClean="0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omunikasi</a:t>
            </a:r>
            <a:r>
              <a:rPr lang="en-US" sz="2400" b="1" cap="none" dirty="0" smtClean="0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2400" b="1" cap="none" dirty="0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F</a:t>
            </a:r>
            <a:r>
              <a:rPr lang="en-US" sz="2400" b="1" cap="none" dirty="0" smtClean="0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iber </a:t>
            </a:r>
            <a:r>
              <a:rPr lang="en-US" sz="2400" b="1" cap="none" dirty="0" err="1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O</a:t>
            </a:r>
            <a:r>
              <a:rPr lang="en-US" sz="2400" b="1" cap="none" dirty="0" err="1" smtClean="0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ptik</a:t>
            </a:r>
            <a:endParaRPr lang="en-US" sz="2400" b="1" cap="none" dirty="0">
              <a:ln w="0"/>
              <a:solidFill>
                <a:srgbClr val="FFFF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6892" y="185864"/>
            <a:ext cx="6175276" cy="59764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5" name="Straight Connector 4"/>
          <p:cNvCxnSpPr/>
          <p:nvPr/>
        </p:nvCxnSpPr>
        <p:spPr>
          <a:xfrm flipH="1" flipV="1">
            <a:off x="7062537" y="185864"/>
            <a:ext cx="12032" cy="564945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8578516" y="185864"/>
            <a:ext cx="20062" cy="580185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503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411" y="2772170"/>
            <a:ext cx="4015472" cy="644798"/>
          </a:xfrm>
        </p:spPr>
        <p:txBody>
          <a:bodyPr>
            <a:noAutofit/>
          </a:bodyPr>
          <a:lstStyle/>
          <a:p>
            <a:r>
              <a:rPr lang="en-US" sz="2400" b="1" cap="none" dirty="0" smtClean="0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Open </a:t>
            </a:r>
            <a:r>
              <a:rPr lang="en-US" sz="2400" b="1" cap="none" dirty="0" err="1" smtClean="0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Sistem</a:t>
            </a:r>
            <a:r>
              <a:rPr lang="en-US" sz="2400" b="1" cap="none" dirty="0" smtClean="0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2400" b="1" cap="none" dirty="0" err="1" smtClean="0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Interkoneksi</a:t>
            </a:r>
            <a:r>
              <a:rPr lang="en-US" sz="2400" b="1" cap="none" dirty="0" smtClean="0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(OSI) </a:t>
            </a:r>
            <a:r>
              <a:rPr lang="en-US" sz="2400" b="1" cap="none" dirty="0" err="1" smtClean="0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Hirarki</a:t>
            </a:r>
            <a:r>
              <a:rPr lang="en-US" sz="2400" b="1" cap="none" dirty="0" smtClean="0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Model </a:t>
            </a:r>
            <a:r>
              <a:rPr lang="en-US" sz="2400" b="1" cap="none" dirty="0" err="1" smtClean="0">
                <a:ln w="0"/>
                <a:solidFill>
                  <a:srgbClr val="FFF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Jaringan</a:t>
            </a:r>
            <a:endParaRPr lang="en-US" sz="2400" b="1" cap="none" dirty="0">
              <a:ln w="0"/>
              <a:solidFill>
                <a:srgbClr val="FFFF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668" y="529390"/>
            <a:ext cx="6627732" cy="47908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66048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223" y="3007778"/>
            <a:ext cx="2937294" cy="500419"/>
          </a:xfrm>
        </p:spPr>
        <p:txBody>
          <a:bodyPr>
            <a:noAutofit/>
          </a:bodyPr>
          <a:lstStyle/>
          <a:p>
            <a:r>
              <a:rPr lang="en-US" sz="32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Sumber</a:t>
            </a:r>
            <a:r>
              <a:rPr lang="en-US" sz="3200" b="1" cap="non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2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cahaya</a:t>
            </a:r>
            <a:r>
              <a:rPr lang="en-US" sz="3200" b="1" cap="non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200" b="1" cap="non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/>
            </a:r>
            <a:br>
              <a:rPr lang="en-US" sz="3200" b="1" cap="non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en-US" sz="3200" b="1" cap="non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fiber </a:t>
            </a:r>
            <a:r>
              <a:rPr lang="en-US" sz="32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optik</a:t>
            </a:r>
            <a:endParaRPr lang="en-US" sz="3200" b="1" cap="none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3858" y="1034716"/>
            <a:ext cx="6377555" cy="44465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67114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3802" y="279574"/>
            <a:ext cx="6131261" cy="1176248"/>
          </a:xfrm>
        </p:spPr>
        <p:txBody>
          <a:bodyPr>
            <a:noAutofit/>
          </a:bodyPr>
          <a:lstStyle/>
          <a:p>
            <a:r>
              <a:rPr lang="en-US" sz="4000" b="1" cap="none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Perkembangan</a:t>
            </a:r>
            <a:r>
              <a:rPr lang="en-US" sz="40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b="1" cap="none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Teknologi</a:t>
            </a:r>
            <a:r>
              <a:rPr lang="en-US" sz="40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40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0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Fiber </a:t>
            </a:r>
            <a:r>
              <a:rPr lang="en-US" sz="4000" b="1" cap="none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Optik</a:t>
            </a:r>
            <a:endParaRPr lang="en-US" sz="4000" b="1" cap="none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/>
          <a:lstStyle/>
          <a:p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Generasi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Ke-1 (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1970) </a:t>
            </a: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cirinya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1.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masih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sederhana</a:t>
            </a:r>
            <a:endParaRPr lang="en-US" sz="20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2.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reapeater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pengubah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cahaya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listrik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3.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kapasitas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Gb.km/s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893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85791" y="1419308"/>
            <a:ext cx="9905999" cy="3541714"/>
          </a:xfrm>
        </p:spPr>
        <p:txBody>
          <a:bodyPr/>
          <a:lstStyle/>
          <a:p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Generasi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Ke-2 (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1981) </a:t>
            </a:r>
          </a:p>
          <a:p>
            <a:pPr marL="0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cirinya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1.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ukuran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inti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optik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diperkecil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mengurangi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dispersi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2.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indek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bias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kulit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dibuat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dekat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dg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indek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inti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optik</a:t>
            </a:r>
            <a:endParaRPr lang="en-US" sz="20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3.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dimulai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laser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dioda</a:t>
            </a:r>
            <a:endParaRPr lang="en-US" sz="20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4. </a:t>
            </a:r>
            <a:r>
              <a:rPr lang="en-US" sz="20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kapasitas</a:t>
            </a:r>
            <a:r>
              <a:rPr lang="en-US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 Gb.km/s</a:t>
            </a:r>
            <a:endParaRPr lang="en-US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13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203</TotalTime>
  <Words>257</Words>
  <Application>Microsoft Office PowerPoint</Application>
  <PresentationFormat>Widescreen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Tw Cen MT</vt:lpstr>
      <vt:lpstr>Verdana</vt:lpstr>
      <vt:lpstr>Circuit</vt:lpstr>
      <vt:lpstr>Konsep komunikasi fiber optik</vt:lpstr>
      <vt:lpstr>Sistem Sist. Komunikasi Serat Optik (umum)</vt:lpstr>
      <vt:lpstr>Alokasi spektrum frekuensi optik</vt:lpstr>
      <vt:lpstr>Elemen Komunikasi Fiber Optik</vt:lpstr>
      <vt:lpstr>Jaringan Global Komunikasi Fiber Optik</vt:lpstr>
      <vt:lpstr>Open Sistem Interkoneksi (OSI) Hirarki Model Jaringan</vt:lpstr>
      <vt:lpstr>Sumber cahaya  fiber optik</vt:lpstr>
      <vt:lpstr>Perkembangan Teknologi Fiber Optik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Selesai………..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komunikasi fiber optik</dc:title>
  <dc:creator>Nayadut</dc:creator>
  <cp:lastModifiedBy>Nayadut</cp:lastModifiedBy>
  <cp:revision>13</cp:revision>
  <dcterms:created xsi:type="dcterms:W3CDTF">2018-03-04T09:57:10Z</dcterms:created>
  <dcterms:modified xsi:type="dcterms:W3CDTF">2018-03-15T14:20:30Z</dcterms:modified>
</cp:coreProperties>
</file>