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4/5/2018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Generator </a:t>
            </a:r>
            <a:r>
              <a:rPr lang="en-US" dirty="0" err="1" smtClean="0"/>
              <a:t>Sinkron</a:t>
            </a:r>
            <a:r>
              <a:rPr lang="en-US" dirty="0" smtClean="0"/>
              <a:t> (Alternator)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(TTL)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7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6" y="734418"/>
            <a:ext cx="10058400" cy="1347537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200" dirty="0"/>
              <a:t>Generator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Beban</a:t>
            </a:r>
            <a:r>
              <a:rPr lang="en-US" sz="3200" dirty="0"/>
              <a:t> (</a:t>
            </a:r>
            <a:r>
              <a:rPr lang="en-US" sz="3200" dirty="0" err="1"/>
              <a:t>beban</a:t>
            </a:r>
            <a:r>
              <a:rPr lang="en-US" sz="3200" dirty="0"/>
              <a:t>= 0)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2211" y="2093976"/>
            <a:ext cx="10672009" cy="485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poros</a:t>
            </a:r>
            <a:r>
              <a:rPr lang="en-US" sz="2400" dirty="0" smtClean="0"/>
              <a:t> generator </a:t>
            </a:r>
            <a:r>
              <a:rPr lang="en-US" sz="2400" dirty="0" err="1" smtClean="0"/>
              <a:t>diputar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sinkron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rotor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medan</a:t>
            </a:r>
            <a:r>
              <a:rPr lang="en-US" sz="2400" dirty="0" smtClean="0"/>
              <a:t> I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terinduksi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kumparan</a:t>
            </a:r>
            <a:r>
              <a:rPr lang="en-US" sz="2400" dirty="0" smtClean="0"/>
              <a:t> </a:t>
            </a:r>
            <a:r>
              <a:rPr lang="en-US" sz="2400" dirty="0" err="1" smtClean="0"/>
              <a:t>jangkar</a:t>
            </a:r>
            <a:r>
              <a:rPr lang="en-US" sz="2400" dirty="0" smtClean="0"/>
              <a:t> stator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:</a:t>
            </a:r>
          </a:p>
          <a:p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i="1" dirty="0" err="1" smtClean="0"/>
              <a:t>dimana</a:t>
            </a:r>
            <a:r>
              <a:rPr lang="en-US" i="1" dirty="0" smtClean="0"/>
              <a:t> :	c = </a:t>
            </a:r>
            <a:r>
              <a:rPr lang="en-US" i="1" dirty="0" err="1" smtClean="0"/>
              <a:t>konstanta</a:t>
            </a:r>
            <a:r>
              <a:rPr lang="en-US" i="1" dirty="0" smtClean="0"/>
              <a:t> </a:t>
            </a:r>
            <a:r>
              <a:rPr lang="en-US" i="1" dirty="0" err="1" smtClean="0"/>
              <a:t>mesin</a:t>
            </a:r>
            <a:endParaRPr lang="en-US" i="1" dirty="0" smtClean="0"/>
          </a:p>
          <a:p>
            <a:pPr>
              <a:buFontTx/>
              <a:buNone/>
            </a:pPr>
            <a:r>
              <a:rPr lang="en-US" i="1" dirty="0" smtClean="0"/>
              <a:t>				n = </a:t>
            </a:r>
            <a:r>
              <a:rPr lang="en-US" i="1" dirty="0" err="1" smtClean="0"/>
              <a:t>putaran</a:t>
            </a:r>
            <a:r>
              <a:rPr lang="en-US" i="1" dirty="0" smtClean="0"/>
              <a:t> </a:t>
            </a:r>
            <a:r>
              <a:rPr lang="en-US" i="1" dirty="0" err="1" smtClean="0"/>
              <a:t>sinkron</a:t>
            </a:r>
            <a:endParaRPr lang="en-US" i="1" dirty="0" smtClean="0"/>
          </a:p>
          <a:p>
            <a:pPr>
              <a:buFontTx/>
              <a:buNone/>
            </a:pPr>
            <a:r>
              <a:rPr lang="en-US" i="1" dirty="0" smtClean="0"/>
              <a:t>				</a:t>
            </a:r>
            <a:r>
              <a:rPr lang="el-GR" i="1" dirty="0" smtClean="0">
                <a:cs typeface="Arial" panose="020B0604020202020204" pitchFamily="34" charset="0"/>
              </a:rPr>
              <a:t>Φ</a:t>
            </a:r>
            <a:r>
              <a:rPr lang="en-US" i="1" dirty="0" smtClean="0"/>
              <a:t> = </a:t>
            </a:r>
            <a:r>
              <a:rPr lang="en-US" i="1" dirty="0" err="1" smtClean="0"/>
              <a:t>fluks</a:t>
            </a:r>
            <a:r>
              <a:rPr lang="en-US" i="1" dirty="0" smtClean="0"/>
              <a:t> yang </a:t>
            </a:r>
            <a:r>
              <a:rPr lang="en-US" i="1" dirty="0" err="1" smtClean="0"/>
              <a:t>dihasilkan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I</a:t>
            </a:r>
            <a:r>
              <a:rPr lang="en-US" sz="1400" i="1" dirty="0" smtClean="0"/>
              <a:t>f</a:t>
            </a:r>
          </a:p>
          <a:p>
            <a:r>
              <a:rPr lang="en-US" sz="2400" dirty="0" smtClean="0"/>
              <a:t>Generator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bolak-balik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dioperasikan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,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jangkarnya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nol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1600" dirty="0" err="1" smtClean="0"/>
              <a:t>a</a:t>
            </a:r>
            <a:r>
              <a:rPr lang="en-US" sz="2400" dirty="0" smtClean="0"/>
              <a:t> = 0). </a:t>
            </a: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99039"/>
              </p:ext>
            </p:extLst>
          </p:nvPr>
        </p:nvGraphicFramePr>
        <p:xfrm>
          <a:off x="3654425" y="3417888"/>
          <a:ext cx="18653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3417888"/>
                        <a:ext cx="1865313" cy="6127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16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9092"/>
            <a:ext cx="10058400" cy="81765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200" dirty="0"/>
              <a:t>Generator </a:t>
            </a:r>
            <a:r>
              <a:rPr lang="en-US" sz="3200" dirty="0" err="1" smtClean="0"/>
              <a:t>Berbeban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0496" y="1203639"/>
            <a:ext cx="10672009" cy="387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beban</a:t>
            </a:r>
            <a:r>
              <a:rPr lang="en-US" sz="2400" b="1" dirty="0" smtClean="0"/>
              <a:t> </a:t>
            </a:r>
            <a:r>
              <a:rPr lang="en-US" sz="2400" b="1" dirty="0" err="1"/>
              <a:t>resistif</a:t>
            </a:r>
            <a:r>
              <a:rPr lang="en-US" sz="2400" dirty="0"/>
              <a:t>, </a:t>
            </a:r>
            <a:r>
              <a:rPr lang="en-US" sz="2400" b="1" dirty="0" err="1"/>
              <a:t>beban</a:t>
            </a:r>
            <a:r>
              <a:rPr lang="en-US" sz="2400" b="1" dirty="0"/>
              <a:t> </a:t>
            </a:r>
            <a:r>
              <a:rPr lang="en-US" sz="2400" b="1" dirty="0" err="1"/>
              <a:t>induktif</a:t>
            </a:r>
            <a:r>
              <a:rPr lang="en-US" sz="2400" dirty="0"/>
              <a:t>, </a:t>
            </a:r>
            <a:r>
              <a:rPr lang="en-US" sz="2400" b="1" dirty="0" err="1" smtClean="0"/>
              <a:t>beban</a:t>
            </a:r>
            <a:r>
              <a:rPr lang="en-US" sz="2400" b="1" dirty="0" smtClean="0"/>
              <a:t> </a:t>
            </a:r>
            <a:r>
              <a:rPr lang="en-US" sz="2400" b="1" dirty="0" err="1"/>
              <a:t>kapasitif</a:t>
            </a:r>
            <a:r>
              <a:rPr lang="en-US" sz="2400" b="1" dirty="0" smtClean="0"/>
              <a:t>.</a:t>
            </a:r>
          </a:p>
          <a:p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pembeban</a:t>
            </a:r>
            <a:r>
              <a:rPr lang="en-US" sz="2400" dirty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b="1" dirty="0" err="1"/>
              <a:t>tegangan</a:t>
            </a:r>
            <a:r>
              <a:rPr lang="en-US" sz="2400" b="1" dirty="0"/>
              <a:t> </a:t>
            </a:r>
            <a:r>
              <a:rPr lang="en-US" sz="2400" b="1" dirty="0" err="1"/>
              <a:t>beban</a:t>
            </a:r>
            <a:r>
              <a:rPr lang="en-US" sz="2400" b="1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dayanya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endParaRPr lang="en-US" sz="2400" b="1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6" y="3236495"/>
            <a:ext cx="5339616" cy="33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05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Generator </a:t>
            </a:r>
            <a:r>
              <a:rPr lang="en-US" dirty="0" err="1" smtClean="0"/>
              <a:t>Sinkron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18346"/>
            <a:ext cx="10058400" cy="3753853"/>
          </a:xfrm>
        </p:spPr>
        <p:txBody>
          <a:bodyPr/>
          <a:lstStyle/>
          <a:p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smtClean="0"/>
              <a:t>(Vo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berbeban</a:t>
            </a:r>
            <a:r>
              <a:rPr lang="en-US" dirty="0"/>
              <a:t> (</a:t>
            </a:r>
            <a:r>
              <a:rPr lang="en-US" dirty="0" smtClean="0"/>
              <a:t>V).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=          x 100%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075928"/>
              </p:ext>
            </p:extLst>
          </p:nvPr>
        </p:nvGraphicFramePr>
        <p:xfrm>
          <a:off x="3903531" y="3778401"/>
          <a:ext cx="7477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431640" imgH="393480" progId="Equation.3">
                  <p:embed/>
                </p:oleObj>
              </mc:Choice>
              <mc:Fallback>
                <p:oleObj name="Equation" r:id="rId3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531" y="3778401"/>
                        <a:ext cx="74771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81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06" y="280095"/>
            <a:ext cx="10058400" cy="1609344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Penguat</a:t>
            </a:r>
            <a:r>
              <a:rPr lang="en-US" dirty="0" smtClean="0"/>
              <a:t> (Exciter)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2406316"/>
            <a:ext cx="6244389" cy="37658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/>
              <a:t>Saat</a:t>
            </a:r>
            <a:r>
              <a:rPr lang="en-US" sz="2800" dirty="0"/>
              <a:t> generator </a:t>
            </a:r>
            <a:r>
              <a:rPr lang="en-US" sz="2800" dirty="0" err="1"/>
              <a:t>dihubungkan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tegangan</a:t>
            </a:r>
            <a:r>
              <a:rPr lang="en-US" sz="2800" dirty="0"/>
              <a:t> </a:t>
            </a:r>
            <a:r>
              <a:rPr lang="en-US" sz="2800" dirty="0" err="1"/>
              <a:t>keluaran</a:t>
            </a:r>
            <a:r>
              <a:rPr lang="en-US" sz="2800" dirty="0"/>
              <a:t> generator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Agar </a:t>
            </a:r>
            <a:r>
              <a:rPr lang="en-US" sz="2800" dirty="0" err="1"/>
              <a:t>tegangan</a:t>
            </a:r>
            <a:r>
              <a:rPr lang="en-US" sz="2800" dirty="0"/>
              <a:t> generator </a:t>
            </a:r>
            <a:r>
              <a:rPr lang="en-US" sz="2800" dirty="0" err="1"/>
              <a:t>konstan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 smtClean="0"/>
              <a:t>penguatan</a:t>
            </a:r>
            <a:r>
              <a:rPr lang="en-US" sz="2800" dirty="0" smtClean="0"/>
              <a:t> </a:t>
            </a:r>
            <a:r>
              <a:rPr lang="en-US" sz="2800" dirty="0" err="1" smtClean="0"/>
              <a:t>arus</a:t>
            </a:r>
            <a:r>
              <a:rPr lang="en-US" sz="2800" dirty="0" smtClean="0"/>
              <a:t>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1389" y="2406316"/>
            <a:ext cx="4580997" cy="32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000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6" y="409074"/>
            <a:ext cx="8662586" cy="5960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953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err="1" smtClean="0"/>
              <a:t>Soal-soal</a:t>
            </a:r>
            <a:r>
              <a:rPr lang="en-US" sz="3600" dirty="0" smtClean="0"/>
              <a:t> </a:t>
            </a:r>
            <a:r>
              <a:rPr lang="en-US" sz="3600" dirty="0" err="1" smtClean="0"/>
              <a:t>latihan</a:t>
            </a:r>
            <a:r>
              <a:rPr lang="en-US" sz="3600" dirty="0" smtClean="0"/>
              <a:t>:</a:t>
            </a:r>
            <a:endParaRPr lang="en-US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2" y="2093976"/>
            <a:ext cx="10568655" cy="2598340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US" sz="2400" dirty="0" err="1" smtClean="0"/>
              <a:t>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jelaskankan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generator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bolak-balik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fasa</a:t>
            </a:r>
            <a:r>
              <a:rPr lang="en-US" sz="2400" dirty="0" smtClean="0"/>
              <a:t>!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err="1" smtClean="0"/>
              <a:t>Terangkan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generator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bolak-balik</a:t>
            </a:r>
            <a:r>
              <a:rPr lang="en-US" sz="2400" dirty="0" smtClean="0"/>
              <a:t>!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Generator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f = 50 Hz,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pasang</a:t>
            </a:r>
            <a:r>
              <a:rPr lang="en-US" sz="2400" dirty="0" smtClean="0"/>
              <a:t> </a:t>
            </a:r>
            <a:r>
              <a:rPr lang="en-US" sz="2400" dirty="0" err="1" smtClean="0"/>
              <a:t>kutub</a:t>
            </a:r>
            <a:r>
              <a:rPr lang="en-US" sz="2400" dirty="0" smtClean="0"/>
              <a:t> (P=4), </a:t>
            </a: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putaran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!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exciter </a:t>
            </a:r>
            <a:r>
              <a:rPr lang="en-US" sz="2400" dirty="0" err="1" smtClean="0"/>
              <a:t>pada</a:t>
            </a:r>
            <a:r>
              <a:rPr lang="en-US" sz="2400" dirty="0" smtClean="0"/>
              <a:t> generator AC</a:t>
            </a:r>
          </a:p>
        </p:txBody>
      </p:sp>
    </p:spTree>
    <p:extLst>
      <p:ext uri="{BB962C8B-B14F-4D97-AF65-F5344CB8AC3E}">
        <p14:creationId xmlns:p14="http://schemas.microsoft.com/office/powerpoint/2010/main" val="304986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2905"/>
          </a:xfrm>
        </p:spPr>
        <p:txBody>
          <a:bodyPr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18346"/>
            <a:ext cx="10058400" cy="3753853"/>
          </a:xfrm>
        </p:spPr>
        <p:txBody>
          <a:bodyPr/>
          <a:lstStyle/>
          <a:p>
            <a:r>
              <a:rPr lang="en-US" b="1" dirty="0"/>
              <a:t>Generator </a:t>
            </a:r>
            <a:r>
              <a:rPr lang="en-US" b="1" dirty="0" err="1"/>
              <a:t>sinkron</a:t>
            </a:r>
            <a:r>
              <a:rPr lang="en-US" b="1" dirty="0"/>
              <a:t> </a:t>
            </a:r>
            <a:r>
              <a:rPr lang="en-US" b="1" dirty="0" smtClean="0"/>
              <a:t>(alternator</a:t>
            </a:r>
            <a:r>
              <a:rPr lang="en-US" b="1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Jenis</a:t>
            </a:r>
            <a:r>
              <a:rPr lang="en-US" b="1" dirty="0" smtClean="0"/>
              <a:t> Generator </a:t>
            </a:r>
            <a:r>
              <a:rPr lang="en-US" b="1" dirty="0" err="1" smtClean="0"/>
              <a:t>sinkron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 1. Generator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 smtClean="0"/>
              <a:t>fasa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2. Generator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fasa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8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1505"/>
          </a:xfrm>
        </p:spPr>
        <p:txBody>
          <a:bodyPr/>
          <a:lstStyle/>
          <a:p>
            <a:r>
              <a:rPr lang="en-US" dirty="0" err="1" smtClean="0"/>
              <a:t>Konstruksi</a:t>
            </a:r>
            <a:r>
              <a:rPr lang="en-US" dirty="0" smtClean="0"/>
              <a:t> Generator </a:t>
            </a:r>
            <a:r>
              <a:rPr lang="en-US" dirty="0" err="1" smtClean="0"/>
              <a:t>Sinkron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87" y="2159335"/>
            <a:ext cx="6502507" cy="288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174833" y="2867216"/>
            <a:ext cx="5203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Ada 2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 smtClean="0"/>
              <a:t>konstruksi</a:t>
            </a:r>
            <a:r>
              <a:rPr lang="en-US" b="1" dirty="0" smtClean="0"/>
              <a:t> </a:t>
            </a:r>
            <a:r>
              <a:rPr lang="en-US" b="1" dirty="0" err="1" smtClean="0"/>
              <a:t>utama,yaitu</a:t>
            </a:r>
            <a:r>
              <a:rPr lang="en-US" b="1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1. Stator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2. Rotor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1505"/>
          </a:xfrm>
        </p:spPr>
        <p:txBody>
          <a:bodyPr/>
          <a:lstStyle/>
          <a:p>
            <a:r>
              <a:rPr lang="en-US" dirty="0" err="1" smtClean="0"/>
              <a:t>Konstruksi</a:t>
            </a:r>
            <a:r>
              <a:rPr lang="en-US" dirty="0" smtClean="0"/>
              <a:t> Generator </a:t>
            </a:r>
            <a:r>
              <a:rPr lang="en-US" dirty="0" err="1" smtClean="0"/>
              <a:t>Sinkron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520" y="5354384"/>
            <a:ext cx="793105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smtClean="0"/>
              <a:t>1: Rotor </a:t>
            </a:r>
            <a:r>
              <a:rPr lang="en-US" dirty="0"/>
              <a:t>salient (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generator </a:t>
            </a:r>
            <a:r>
              <a:rPr lang="en-US" dirty="0" err="1"/>
              <a:t>sinkron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" y="1999488"/>
            <a:ext cx="3721608" cy="239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19" y="1999487"/>
            <a:ext cx="3074290" cy="2605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00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/>
              <a:t>Elemen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Konstuksi</a:t>
            </a:r>
            <a:r>
              <a:rPr lang="en-US" sz="3600" dirty="0" smtClean="0"/>
              <a:t> Rotor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68" y="2791326"/>
            <a:ext cx="9540080" cy="338087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/>
              <a:t>putar</a:t>
            </a:r>
            <a:r>
              <a:rPr lang="en-US" sz="2400" dirty="0"/>
              <a:t> prime </a:t>
            </a:r>
            <a:r>
              <a:rPr lang="en-US" sz="2400" dirty="0" smtClean="0"/>
              <a:t>mover</a:t>
            </a:r>
          </a:p>
          <a:p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Rating </a:t>
            </a:r>
            <a:r>
              <a:rPr lang="en-US" sz="2400" dirty="0" err="1"/>
              <a:t>daya</a:t>
            </a:r>
            <a:r>
              <a:rPr lang="en-US" sz="2400" dirty="0"/>
              <a:t> generator. </a:t>
            </a:r>
          </a:p>
        </p:txBody>
      </p:sp>
    </p:spTree>
    <p:extLst>
      <p:ext uri="{BB962C8B-B14F-4D97-AF65-F5344CB8AC3E}">
        <p14:creationId xmlns:p14="http://schemas.microsoft.com/office/powerpoint/2010/main" val="124706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258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Generator </a:t>
            </a:r>
            <a:r>
              <a:rPr lang="en-US" dirty="0" err="1" smtClean="0"/>
              <a:t>Sinkron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584" y="1978610"/>
            <a:ext cx="9006927" cy="3688263"/>
          </a:xfrm>
          <a:prstGeom prst="rect">
            <a:avLst/>
          </a:prstGeom>
          <a:noFill/>
          <a:ln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66423" y="5666873"/>
            <a:ext cx="87980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 A. </a:t>
            </a:r>
            <a:r>
              <a:rPr lang="en-US" sz="2000" dirty="0" err="1"/>
              <a:t>Kutub</a:t>
            </a:r>
            <a:r>
              <a:rPr lang="en-US" sz="2000" dirty="0"/>
              <a:t> Salient (</a:t>
            </a:r>
            <a:r>
              <a:rPr lang="en-US" sz="2000" dirty="0" err="1"/>
              <a:t>sepatu</a:t>
            </a:r>
            <a:r>
              <a:rPr lang="en-US" sz="2000" dirty="0"/>
              <a:t>)                     B. </a:t>
            </a:r>
            <a:r>
              <a:rPr lang="en-US" sz="2000" dirty="0" err="1"/>
              <a:t>Kutub</a:t>
            </a:r>
            <a:r>
              <a:rPr lang="en-US" sz="2000" dirty="0"/>
              <a:t> </a:t>
            </a:r>
            <a:r>
              <a:rPr lang="en-US" sz="2000" dirty="0" err="1"/>
              <a:t>Silindris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302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962526"/>
            <a:ext cx="10058400" cy="5209674"/>
          </a:xfrm>
        </p:spPr>
        <p:txBody>
          <a:bodyPr/>
          <a:lstStyle/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kutub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rotor generator AC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rotor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ggl</a:t>
            </a:r>
            <a:r>
              <a:rPr lang="en-US" dirty="0" smtClean="0"/>
              <a:t> yang </a:t>
            </a:r>
            <a:r>
              <a:rPr lang="en-US" dirty="0" err="1" smtClean="0"/>
              <a:t>dibangkitkan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Rotor generator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elektromagnet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suplai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DC.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745777"/>
              </p:ext>
            </p:extLst>
          </p:nvPr>
        </p:nvGraphicFramePr>
        <p:xfrm>
          <a:off x="3194635" y="2488027"/>
          <a:ext cx="11366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635" y="2488027"/>
                        <a:ext cx="1136650" cy="833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97643" y="2342735"/>
            <a:ext cx="43474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dimana</a:t>
            </a:r>
            <a:r>
              <a:rPr lang="en-US" dirty="0"/>
              <a:t> 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	</a:t>
            </a:r>
            <a:r>
              <a:rPr lang="en-US" i="1" dirty="0"/>
              <a:t>f = </a:t>
            </a:r>
            <a:r>
              <a:rPr lang="en-US" i="1" dirty="0" err="1"/>
              <a:t>frekuensi</a:t>
            </a:r>
            <a:r>
              <a:rPr lang="en-US" i="1" dirty="0"/>
              <a:t> </a:t>
            </a:r>
            <a:r>
              <a:rPr lang="en-US" i="1" dirty="0" err="1"/>
              <a:t>tegangan</a:t>
            </a:r>
            <a:r>
              <a:rPr lang="en-US" i="1" dirty="0"/>
              <a:t> (Hz)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i="1" dirty="0"/>
              <a:t>		p = </a:t>
            </a:r>
            <a:r>
              <a:rPr lang="en-US" i="1" dirty="0" err="1"/>
              <a:t>jumlah</a:t>
            </a:r>
            <a:r>
              <a:rPr lang="en-US" i="1" dirty="0"/>
              <a:t> </a:t>
            </a:r>
            <a:r>
              <a:rPr lang="en-US" i="1" dirty="0" err="1"/>
              <a:t>kutub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rotor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i="1" dirty="0"/>
              <a:t>		n = </a:t>
            </a:r>
            <a:r>
              <a:rPr lang="en-US" i="1" dirty="0" err="1"/>
              <a:t>kecepatan</a:t>
            </a:r>
            <a:r>
              <a:rPr lang="en-US" i="1" dirty="0"/>
              <a:t> rotor (rpm)</a:t>
            </a:r>
          </a:p>
        </p:txBody>
      </p:sp>
    </p:spTree>
    <p:extLst>
      <p:ext uri="{BB962C8B-B14F-4D97-AF65-F5344CB8AC3E}">
        <p14:creationId xmlns:p14="http://schemas.microsoft.com/office/powerpoint/2010/main" val="181938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8842"/>
          </a:xfrm>
        </p:spPr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803636"/>
            <a:ext cx="990904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generator </a:t>
            </a:r>
            <a:r>
              <a:rPr lang="en-US" sz="2800" dirty="0" err="1" smtClean="0"/>
              <a:t>sinkron</a:t>
            </a:r>
            <a:r>
              <a:rPr lang="en-US" sz="2800" dirty="0" smtClean="0"/>
              <a:t> 3 </a:t>
            </a:r>
            <a:r>
              <a:rPr lang="en-US" sz="2800" dirty="0" err="1" smtClean="0"/>
              <a:t>fasa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dasarnya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3 </a:t>
            </a:r>
            <a:r>
              <a:rPr lang="en-US" sz="2800" dirty="0" err="1"/>
              <a:t>lilitan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tegangan</a:t>
            </a:r>
            <a:r>
              <a:rPr lang="en-US" sz="2800" dirty="0"/>
              <a:t> </a:t>
            </a:r>
            <a:r>
              <a:rPr lang="en-US" sz="2800" dirty="0" err="1"/>
              <a:t>outputnya</a:t>
            </a:r>
            <a:r>
              <a:rPr lang="en-US" sz="2800" dirty="0"/>
              <a:t>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fasa</a:t>
            </a:r>
            <a:r>
              <a:rPr lang="en-US" sz="2800" dirty="0"/>
              <a:t> 120</a:t>
            </a:r>
            <a:r>
              <a:rPr lang="en-US" sz="2800" baseline="30000" dirty="0"/>
              <a:t>0</a:t>
            </a:r>
            <a:r>
              <a:rPr lang="en-US" sz="2800" dirty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fasa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0796" y="2930098"/>
            <a:ext cx="4556504" cy="352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252536" y="6243395"/>
            <a:ext cx="60960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5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kumparan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3-fasa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dibangkitkan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2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Generator </a:t>
            </a:r>
            <a:r>
              <a:rPr lang="en-US" dirty="0" err="1" smtClean="0"/>
              <a:t>Sinkron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82252"/>
            <a:ext cx="10058400" cy="3789947"/>
          </a:xfrm>
        </p:spPr>
        <p:txBody>
          <a:bodyPr/>
          <a:lstStyle/>
          <a:p>
            <a:r>
              <a:rPr lang="en-US" dirty="0" smtClean="0"/>
              <a:t>Generator </a:t>
            </a:r>
            <a:r>
              <a:rPr lang="en-US" dirty="0" err="1"/>
              <a:t>T</a:t>
            </a:r>
            <a:r>
              <a:rPr lang="en-US" dirty="0" err="1" smtClean="0"/>
              <a:t>anpa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(</a:t>
            </a:r>
            <a:r>
              <a:rPr lang="en-US" dirty="0" err="1" smtClean="0"/>
              <a:t>beban</a:t>
            </a:r>
            <a:r>
              <a:rPr lang="en-US" dirty="0" smtClean="0"/>
              <a:t>= 0)</a:t>
            </a:r>
          </a:p>
          <a:p>
            <a:r>
              <a:rPr lang="en-US" dirty="0" err="1" smtClean="0"/>
              <a:t>Genetor</a:t>
            </a:r>
            <a:r>
              <a:rPr lang="en-US" dirty="0" smtClean="0"/>
              <a:t> </a:t>
            </a:r>
            <a:r>
              <a:rPr lang="en-US" dirty="0" err="1" smtClean="0"/>
              <a:t>Berbeban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74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356</TotalTime>
  <Words>355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Century Gothic</vt:lpstr>
      <vt:lpstr>Times New Roman</vt:lpstr>
      <vt:lpstr>Wingdings</vt:lpstr>
      <vt:lpstr>Wood Type</vt:lpstr>
      <vt:lpstr>Equation</vt:lpstr>
      <vt:lpstr>Microsoft Equation 3.0</vt:lpstr>
      <vt:lpstr>Generator Sinkron (Alternator)</vt:lpstr>
      <vt:lpstr>Pendahuluan </vt:lpstr>
      <vt:lpstr>Konstruksi Generator Sinkron</vt:lpstr>
      <vt:lpstr>Konstruksi Generator Sinkron</vt:lpstr>
      <vt:lpstr>Elemen Penting Konstuksi Rotor </vt:lpstr>
      <vt:lpstr>Bentuk Kutub Generator Sinkron</vt:lpstr>
      <vt:lpstr>PowerPoint Presentation</vt:lpstr>
      <vt:lpstr>Prinsip Kerja</vt:lpstr>
      <vt:lpstr>Karakteristik Generator Sinkron</vt:lpstr>
      <vt:lpstr>Generator Tanpa Beban (beban= 0) </vt:lpstr>
      <vt:lpstr>Generator Berbeban  </vt:lpstr>
      <vt:lpstr>Regulasi Tegangan Generator Sinkron</vt:lpstr>
      <vt:lpstr>Sistem Penguat (Exciter)</vt:lpstr>
      <vt:lpstr>PowerPoint Presentation</vt:lpstr>
      <vt:lpstr>Soal-soal latihan: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Generator Sinkron (Alternator)</dc:title>
  <dc:creator>Nayadut</dc:creator>
  <cp:lastModifiedBy>Nayadut</cp:lastModifiedBy>
  <cp:revision>15</cp:revision>
  <dcterms:created xsi:type="dcterms:W3CDTF">2018-04-04T12:09:50Z</dcterms:created>
  <dcterms:modified xsi:type="dcterms:W3CDTF">2018-04-05T05:06:25Z</dcterms:modified>
</cp:coreProperties>
</file>