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7" r:id="rId2"/>
    <p:sldId id="258" r:id="rId3"/>
    <p:sldId id="259" r:id="rId4"/>
    <p:sldId id="261" r:id="rId5"/>
    <p:sldId id="260" r:id="rId6"/>
    <p:sldId id="262" r:id="rId7"/>
    <p:sldId id="263" r:id="rId8"/>
    <p:sldId id="266" r:id="rId9"/>
    <p:sldId id="264" r:id="rId10"/>
    <p:sldId id="267" r:id="rId11"/>
    <p:sldId id="265"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62D8C1-FCA3-4081-B22B-92BEB6D89F1A}" type="datetimeFigureOut">
              <a:rPr lang="en-US" smtClean="0"/>
              <a:t>7/21/2018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304C70-EFC8-4C0A-AB30-56F82BD38677}" type="slidenum">
              <a:rPr lang="en-US" smtClean="0"/>
              <a:t>‹#›</a:t>
            </a:fld>
            <a:endParaRPr lang="en-US"/>
          </a:p>
        </p:txBody>
      </p:sp>
    </p:spTree>
    <p:extLst>
      <p:ext uri="{BB962C8B-B14F-4D97-AF65-F5344CB8AC3E}">
        <p14:creationId xmlns:p14="http://schemas.microsoft.com/office/powerpoint/2010/main" val="2524992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3B514307-5832-484F-9985-3307A66F3CB8}" type="slidenum">
              <a:rPr lang="en-US"/>
              <a:pPr/>
              <a:t>1</a:t>
            </a:fld>
            <a:endParaRPr lang="en-US"/>
          </a:p>
        </p:txBody>
      </p:sp>
    </p:spTree>
    <p:extLst>
      <p:ext uri="{BB962C8B-B14F-4D97-AF65-F5344CB8AC3E}">
        <p14:creationId xmlns:p14="http://schemas.microsoft.com/office/powerpoint/2010/main" val="1811720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304C70-EFC8-4C0A-AB30-56F82BD38677}" type="slidenum">
              <a:rPr lang="en-US" smtClean="0"/>
              <a:t>9</a:t>
            </a:fld>
            <a:endParaRPr lang="en-US"/>
          </a:p>
        </p:txBody>
      </p:sp>
    </p:spTree>
    <p:extLst>
      <p:ext uri="{BB962C8B-B14F-4D97-AF65-F5344CB8AC3E}">
        <p14:creationId xmlns:p14="http://schemas.microsoft.com/office/powerpoint/2010/main" val="238712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1494CBB6-9495-450C-B703-C1EFDE1EC523}" type="datetime1">
              <a:rPr lang="en-US" smtClean="0"/>
              <a:t>7/21/2018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2897CE4-A879-4FAC-8EF1-B5640BC5AC9E}"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r>
              <a:rPr lang="pl-PL" smtClean="0"/>
              <a:t>Materi Kewarganegaraan, By Tatik Rohmawati, S.IP.,M.Si</a:t>
            </a:r>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0C6704-414D-42BB-9606-5BCA29A467CF}"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p>
            <a:fld id="{12897CE4-A879-4FAC-8EF1-B5640BC5AC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BEA7BF-7572-4D4E-BD74-86F61AA6B38C}"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2897CE4-A879-4FAC-8EF1-B5640BC5AC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22C2C6-9188-4D31-98AF-CDDF41A34F1D}"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p>
            <a:fld id="{12897CE4-A879-4FAC-8EF1-B5640BC5AC9E}"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45417B47-044A-4025-95DD-84B155E41B4D}" type="datetime1">
              <a:rPr lang="en-US" smtClean="0"/>
              <a:t>7/21/2018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2897CE4-A879-4FAC-8EF1-B5640BC5AC9E}"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r>
              <a:rPr lang="pl-PL" smtClean="0"/>
              <a:t>Materi Kewarganegaraan, By Tatik Rohmawati, S.IP.,M.Si</a:t>
            </a:r>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A20F627-B253-4100-90BF-4B99FBE01897}" type="datetime1">
              <a:rPr lang="en-US" smtClean="0"/>
              <a:t>7/21/2018</a:t>
            </a:fld>
            <a:endParaRPr lang="en-US"/>
          </a:p>
        </p:txBody>
      </p:sp>
      <p:sp>
        <p:nvSpPr>
          <p:cNvPr id="6" name="Footer Placeholder 5"/>
          <p:cNvSpPr>
            <a:spLocks noGrp="1"/>
          </p:cNvSpPr>
          <p:nvPr>
            <p:ph type="ftr" sz="quarter" idx="11"/>
          </p:nvPr>
        </p:nvSpPr>
        <p:spPr/>
        <p:txBody>
          <a:bodyPr/>
          <a:lstStyle/>
          <a:p>
            <a:r>
              <a:rPr lang="pl-PL" smtClean="0"/>
              <a:t>Materi Kewarganegaraan, By Tatik Rohmawati, S.IP.,M.Si</a:t>
            </a:r>
            <a:endParaRPr lang="en-US"/>
          </a:p>
        </p:txBody>
      </p:sp>
      <p:sp>
        <p:nvSpPr>
          <p:cNvPr id="7" name="Slide Number Placeholder 6"/>
          <p:cNvSpPr>
            <a:spLocks noGrp="1"/>
          </p:cNvSpPr>
          <p:nvPr>
            <p:ph type="sldNum" sz="quarter" idx="12"/>
          </p:nvPr>
        </p:nvSpPr>
        <p:spPr/>
        <p:txBody>
          <a:bodyPr/>
          <a:lstStyle/>
          <a:p>
            <a:fld id="{12897CE4-A879-4FAC-8EF1-B5640BC5AC9E}"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82EBF0-8A0C-48E5-9443-F43600FBA771}" type="datetime1">
              <a:rPr lang="en-US" smtClean="0"/>
              <a:t>7/21/2018</a:t>
            </a:fld>
            <a:endParaRPr lang="en-US"/>
          </a:p>
        </p:txBody>
      </p:sp>
      <p:sp>
        <p:nvSpPr>
          <p:cNvPr id="8" name="Footer Placeholder 7"/>
          <p:cNvSpPr>
            <a:spLocks noGrp="1"/>
          </p:cNvSpPr>
          <p:nvPr>
            <p:ph type="ftr" sz="quarter" idx="11"/>
          </p:nvPr>
        </p:nvSpPr>
        <p:spPr/>
        <p:txBody>
          <a:bodyPr/>
          <a:lstStyle/>
          <a:p>
            <a:r>
              <a:rPr lang="pl-PL" smtClean="0"/>
              <a:t>Materi Kewarganegaraan, By Tatik Rohmawati, S.IP.,M.Si</a:t>
            </a:r>
            <a:endParaRPr lang="en-US"/>
          </a:p>
        </p:txBody>
      </p:sp>
      <p:sp>
        <p:nvSpPr>
          <p:cNvPr id="9" name="Slide Number Placeholder 8"/>
          <p:cNvSpPr>
            <a:spLocks noGrp="1"/>
          </p:cNvSpPr>
          <p:nvPr>
            <p:ph type="sldNum" sz="quarter" idx="12"/>
          </p:nvPr>
        </p:nvSpPr>
        <p:spPr/>
        <p:txBody>
          <a:bodyPr/>
          <a:lstStyle/>
          <a:p>
            <a:fld id="{12897CE4-A879-4FAC-8EF1-B5640BC5AC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3AC7CA9-7E4C-4984-9A6C-CBA422E85643}" type="datetime1">
              <a:rPr lang="en-US" smtClean="0"/>
              <a:t>7/21/2018</a:t>
            </a:fld>
            <a:endParaRPr lang="en-US"/>
          </a:p>
        </p:txBody>
      </p:sp>
      <p:sp>
        <p:nvSpPr>
          <p:cNvPr id="4" name="Footer Placeholder 3"/>
          <p:cNvSpPr>
            <a:spLocks noGrp="1"/>
          </p:cNvSpPr>
          <p:nvPr>
            <p:ph type="ftr" sz="quarter" idx="11"/>
          </p:nvPr>
        </p:nvSpPr>
        <p:spPr/>
        <p:txBody>
          <a:bodyPr/>
          <a:lstStyle/>
          <a:p>
            <a:r>
              <a:rPr lang="pl-PL" smtClean="0"/>
              <a:t>Materi Kewarganegaraan, By Tatik Rohmawati, S.IP.,M.Si</a:t>
            </a:r>
            <a:endParaRPr lang="en-US"/>
          </a:p>
        </p:txBody>
      </p:sp>
      <p:sp>
        <p:nvSpPr>
          <p:cNvPr id="5" name="Slide Number Placeholder 4"/>
          <p:cNvSpPr>
            <a:spLocks noGrp="1"/>
          </p:cNvSpPr>
          <p:nvPr>
            <p:ph type="sldNum" sz="quarter" idx="12"/>
          </p:nvPr>
        </p:nvSpPr>
        <p:spPr/>
        <p:txBody>
          <a:bodyPr/>
          <a:lstStyle/>
          <a:p>
            <a:fld id="{12897CE4-A879-4FAC-8EF1-B5640BC5AC9E}"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59C7A76-8780-4ADF-B167-A235BE81883A}" type="datetime1">
              <a:rPr lang="en-US" smtClean="0"/>
              <a:t>7/21/2018</a:t>
            </a:fld>
            <a:endParaRPr lang="en-US"/>
          </a:p>
        </p:txBody>
      </p:sp>
      <p:sp>
        <p:nvSpPr>
          <p:cNvPr id="3" name="Footer Placeholder 2"/>
          <p:cNvSpPr>
            <a:spLocks noGrp="1"/>
          </p:cNvSpPr>
          <p:nvPr>
            <p:ph type="ftr" sz="quarter" idx="11"/>
          </p:nvPr>
        </p:nvSpPr>
        <p:spPr/>
        <p:txBody>
          <a:bodyPr/>
          <a:lstStyle/>
          <a:p>
            <a:r>
              <a:rPr lang="pl-PL" smtClean="0"/>
              <a:t>Materi Kewarganegaraan, By Tatik Rohmawati, S.IP.,M.Si</a:t>
            </a:r>
            <a:endParaRPr lang="en-US"/>
          </a:p>
        </p:txBody>
      </p:sp>
      <p:sp>
        <p:nvSpPr>
          <p:cNvPr id="4" name="Slide Number Placeholder 3"/>
          <p:cNvSpPr>
            <a:spLocks noGrp="1"/>
          </p:cNvSpPr>
          <p:nvPr>
            <p:ph type="sldNum" sz="quarter" idx="12"/>
          </p:nvPr>
        </p:nvSpPr>
        <p:spPr/>
        <p:txBody>
          <a:bodyPr/>
          <a:lstStyle/>
          <a:p>
            <a:fld id="{12897CE4-A879-4FAC-8EF1-B5640BC5AC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2A781B-D64D-47C3-9BB2-009D5A588AB4}" type="datetime1">
              <a:rPr lang="en-US" smtClean="0"/>
              <a:t>7/21/2018</a:t>
            </a:fld>
            <a:endParaRPr lang="en-US"/>
          </a:p>
        </p:txBody>
      </p:sp>
      <p:sp>
        <p:nvSpPr>
          <p:cNvPr id="6" name="Footer Placeholder 5"/>
          <p:cNvSpPr>
            <a:spLocks noGrp="1"/>
          </p:cNvSpPr>
          <p:nvPr>
            <p:ph type="ftr" sz="quarter" idx="11"/>
          </p:nvPr>
        </p:nvSpPr>
        <p:spPr/>
        <p:txBody>
          <a:bodyPr/>
          <a:lstStyle/>
          <a:p>
            <a:r>
              <a:rPr lang="pl-PL" smtClean="0"/>
              <a:t>Materi Kewarganegaraan, By Tatik Rohmawati, S.IP.,M.Si</a:t>
            </a:r>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2897CE4-A879-4FAC-8EF1-B5640BC5AC9E}"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CF3E8-F48B-4BE9-83F5-9EF87CB913EB}" type="datetime1">
              <a:rPr lang="en-US" smtClean="0"/>
              <a:t>7/21/2018</a:t>
            </a:fld>
            <a:endParaRPr lang="en-US"/>
          </a:p>
        </p:txBody>
      </p:sp>
      <p:sp>
        <p:nvSpPr>
          <p:cNvPr id="6" name="Footer Placeholder 5"/>
          <p:cNvSpPr>
            <a:spLocks noGrp="1"/>
          </p:cNvSpPr>
          <p:nvPr>
            <p:ph type="ftr" sz="quarter" idx="11"/>
          </p:nvPr>
        </p:nvSpPr>
        <p:spPr/>
        <p:txBody>
          <a:bodyPr/>
          <a:lstStyle/>
          <a:p>
            <a:r>
              <a:rPr lang="pl-PL" smtClean="0"/>
              <a:t>Materi Kewarganegaraan, By Tatik Rohmawati, S.IP.,M.Si</a:t>
            </a:r>
            <a:endParaRPr lang="en-US"/>
          </a:p>
        </p:txBody>
      </p:sp>
      <p:sp>
        <p:nvSpPr>
          <p:cNvPr id="7" name="Slide Number Placeholder 6"/>
          <p:cNvSpPr>
            <a:spLocks noGrp="1"/>
          </p:cNvSpPr>
          <p:nvPr>
            <p:ph type="sldNum" sz="quarter" idx="12"/>
          </p:nvPr>
        </p:nvSpPr>
        <p:spPr/>
        <p:txBody>
          <a:bodyPr/>
          <a:lstStyle/>
          <a:p>
            <a:fld id="{12897CE4-A879-4FAC-8EF1-B5640BC5AC9E}"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4ADE87DB-E42E-41F4-8209-75D31A706A4C}" type="datetime1">
              <a:rPr lang="en-US" smtClean="0"/>
              <a:t>7/21/2018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r>
              <a:rPr lang="pl-PL" smtClean="0"/>
              <a:t>Materi Kewarganegaraan, By Tatik Rohmawati, S.IP.,M.Si</a:t>
            </a:r>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2897CE4-A879-4FAC-8EF1-B5640BC5AC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upload.wikimedia.org/wikipedia/commons/6/6c/Garuda_Pancasila,_Coat_Arms_of_Indonesia.sv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pct5">
          <a:fgClr>
            <a:srgbClr val="FF0000"/>
          </a:fgClr>
          <a:bgClr>
            <a:schemeClr val="bg1"/>
          </a:bgClr>
        </a:patt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971800"/>
            <a:ext cx="5742709" cy="1219200"/>
          </a:xfrm>
        </p:spPr>
        <p:txBody>
          <a:bodyPr rtlCol="0">
            <a:normAutofit fontScale="77500" lnSpcReduction="20000"/>
          </a:bodyPr>
          <a:lstStyle/>
          <a:p>
            <a:pPr algn="ctr" eaLnBrk="1" fontAlgn="auto" hangingPunct="1">
              <a:spcAft>
                <a:spcPts val="0"/>
              </a:spcAft>
              <a:defRPr/>
            </a:pPr>
            <a:r>
              <a:rPr lang="en-US" sz="4000" b="1" dirty="0" err="1" smtClean="0">
                <a:solidFill>
                  <a:schemeClr val="accent2"/>
                </a:solidFill>
              </a:rPr>
              <a:t>Disampaikan</a:t>
            </a:r>
            <a:r>
              <a:rPr lang="en-US" sz="4000" b="1" dirty="0" smtClean="0">
                <a:solidFill>
                  <a:schemeClr val="accent2"/>
                </a:solidFill>
              </a:rPr>
              <a:t> </a:t>
            </a:r>
            <a:r>
              <a:rPr lang="en-US" sz="4000" b="1" dirty="0" err="1" smtClean="0">
                <a:solidFill>
                  <a:schemeClr val="accent2"/>
                </a:solidFill>
              </a:rPr>
              <a:t>Oleh</a:t>
            </a:r>
            <a:r>
              <a:rPr lang="en-US" sz="4000" b="1" dirty="0" smtClean="0">
                <a:solidFill>
                  <a:schemeClr val="accent2"/>
                </a:solidFill>
              </a:rPr>
              <a:t>:</a:t>
            </a:r>
          </a:p>
          <a:p>
            <a:pPr algn="ctr" eaLnBrk="1" fontAlgn="auto" hangingPunct="1">
              <a:spcAft>
                <a:spcPts val="0"/>
              </a:spcAft>
              <a:defRPr/>
            </a:pPr>
            <a:r>
              <a:rPr lang="en-US" sz="4000" b="1" dirty="0" err="1" smtClean="0">
                <a:solidFill>
                  <a:schemeClr val="accent2"/>
                </a:solidFill>
              </a:rPr>
              <a:t>Tatik</a:t>
            </a:r>
            <a:r>
              <a:rPr lang="en-US" sz="4000" b="1" dirty="0" smtClean="0">
                <a:solidFill>
                  <a:schemeClr val="accent2"/>
                </a:solidFill>
              </a:rPr>
              <a:t> </a:t>
            </a:r>
            <a:r>
              <a:rPr lang="en-US" sz="4000" b="1" dirty="0" err="1" smtClean="0">
                <a:solidFill>
                  <a:schemeClr val="accent2"/>
                </a:solidFill>
              </a:rPr>
              <a:t>Rohmawati</a:t>
            </a:r>
            <a:r>
              <a:rPr lang="en-US" sz="4000" b="1" dirty="0" smtClean="0">
                <a:solidFill>
                  <a:schemeClr val="accent2"/>
                </a:solidFill>
              </a:rPr>
              <a:t>, S.IP.,</a:t>
            </a:r>
            <a:r>
              <a:rPr lang="en-US" sz="4000" b="1" dirty="0" err="1" smtClean="0">
                <a:solidFill>
                  <a:schemeClr val="accent2"/>
                </a:solidFill>
              </a:rPr>
              <a:t>M.Si</a:t>
            </a:r>
            <a:r>
              <a:rPr lang="en-US" sz="4000" b="1" dirty="0" smtClean="0">
                <a:solidFill>
                  <a:schemeClr val="accent2"/>
                </a:solidFill>
              </a:rPr>
              <a:t>.</a:t>
            </a:r>
            <a:endParaRPr lang="en-US" sz="4000" b="1" dirty="0">
              <a:solidFill>
                <a:schemeClr val="accent2"/>
              </a:solidFill>
            </a:endParaRPr>
          </a:p>
        </p:txBody>
      </p:sp>
      <p:sp>
        <p:nvSpPr>
          <p:cNvPr id="2050" name="Title 1"/>
          <p:cNvSpPr>
            <a:spLocks noGrp="1"/>
          </p:cNvSpPr>
          <p:nvPr>
            <p:ph type="title"/>
          </p:nvPr>
        </p:nvSpPr>
        <p:spPr>
          <a:xfrm>
            <a:off x="5105400" y="4267200"/>
            <a:ext cx="3657600" cy="1828800"/>
          </a:xfrm>
        </p:spPr>
        <p:txBody>
          <a:bodyPr>
            <a:normAutofit fontScale="90000"/>
          </a:bodyPr>
          <a:lstStyle/>
          <a:p>
            <a:pPr eaLnBrk="1" hangingPunct="1"/>
            <a:r>
              <a:rPr lang="en-US" sz="5400" b="1" dirty="0" smtClean="0">
                <a:solidFill>
                  <a:srgbClr val="FF0000"/>
                </a:solidFill>
              </a:rPr>
              <a:t>GEOPOLITIK INDONESIA</a:t>
            </a:r>
          </a:p>
        </p:txBody>
      </p:sp>
      <p:pic>
        <p:nvPicPr>
          <p:cNvPr id="5" name="Picture 4" descr="Berkas:Garuda Pancasila, Coat Arms of Indonesia.sv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76200"/>
            <a:ext cx="19812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3" name="Group 12"/>
          <p:cNvGrpSpPr>
            <a:grpSpLocks/>
          </p:cNvGrpSpPr>
          <p:nvPr/>
        </p:nvGrpSpPr>
        <p:grpSpPr bwMode="auto">
          <a:xfrm>
            <a:off x="914400" y="2057400"/>
            <a:ext cx="1066800" cy="2743200"/>
            <a:chOff x="528" y="2256"/>
            <a:chExt cx="672" cy="1728"/>
          </a:xfrm>
        </p:grpSpPr>
        <p:pic>
          <p:nvPicPr>
            <p:cNvPr id="2054" name="Picture 13" descr="bendera"/>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28" y="2256"/>
              <a:ext cx="672"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AutoShape 14"/>
            <p:cNvSpPr>
              <a:spLocks noChangeArrowheads="1"/>
            </p:cNvSpPr>
            <p:nvPr/>
          </p:nvSpPr>
          <p:spPr bwMode="auto">
            <a:xfrm>
              <a:off x="528" y="2256"/>
              <a:ext cx="48" cy="1728"/>
            </a:xfrm>
            <a:prstGeom prst="triangle">
              <a:avLst>
                <a:gd name="adj" fmla="val 50000"/>
              </a:avLst>
            </a:prstGeom>
            <a:solidFill>
              <a:schemeClr val="tx2"/>
            </a:solidFill>
            <a:ln w="28575">
              <a:solidFill>
                <a:srgbClr val="000000"/>
              </a:solidFill>
              <a:miter lim="800000"/>
              <a:headEnd/>
              <a:tailEnd/>
            </a:ln>
          </p:spPr>
          <p:txBody>
            <a:bodyPr wrap="none" anchor="ctr"/>
            <a:lstStyle/>
            <a:p>
              <a:pPr eaLnBrk="1" hangingPunct="1"/>
              <a:endParaRPr lang="en-US"/>
            </a:p>
          </p:txBody>
        </p:sp>
      </p:grpSp>
      <p:sp>
        <p:nvSpPr>
          <p:cNvPr id="2" name="Date Placeholder 1"/>
          <p:cNvSpPr>
            <a:spLocks noGrp="1"/>
          </p:cNvSpPr>
          <p:nvPr>
            <p:ph type="dt" sz="half" idx="10"/>
          </p:nvPr>
        </p:nvSpPr>
        <p:spPr/>
        <p:txBody>
          <a:bodyPr/>
          <a:lstStyle/>
          <a:p>
            <a:fld id="{E766A1B5-FEEC-496F-9D52-9B6417AA3BB0}" type="datetime1">
              <a:rPr lang="en-US" smtClean="0">
                <a:solidFill>
                  <a:srgbClr val="FF0000"/>
                </a:solidFill>
              </a:rPr>
              <a:t>7/21/2018</a:t>
            </a:fld>
            <a:endParaRPr lang="en-US" dirty="0">
              <a:solidFill>
                <a:srgbClr val="FF0000"/>
              </a:solidFill>
            </a:endParaRPr>
          </a:p>
        </p:txBody>
      </p:sp>
      <p:sp>
        <p:nvSpPr>
          <p:cNvPr id="4" name="Footer Placeholder 3"/>
          <p:cNvSpPr>
            <a:spLocks noGrp="1"/>
          </p:cNvSpPr>
          <p:nvPr>
            <p:ph type="ftr" sz="quarter" idx="12"/>
          </p:nvPr>
        </p:nvSpPr>
        <p:spPr/>
        <p:txBody>
          <a:bodyPr/>
          <a:lstStyle/>
          <a:p>
            <a:r>
              <a:rPr lang="pl-PL" dirty="0" smtClean="0">
                <a:solidFill>
                  <a:srgbClr val="FF0000"/>
                </a:solidFill>
              </a:rPr>
              <a:t>Materi Kewarganegaraan, By Tatik Rohmawati, S.IP.,M.Si</a:t>
            </a:r>
            <a:endParaRPr lang="en-US" dirty="0">
              <a:solidFill>
                <a:srgbClr val="FF0000"/>
              </a:solidFill>
            </a:endParaRPr>
          </a:p>
        </p:txBody>
      </p:sp>
      <p:sp>
        <p:nvSpPr>
          <p:cNvPr id="6" name="Slide Number Placeholder 5"/>
          <p:cNvSpPr>
            <a:spLocks noGrp="1"/>
          </p:cNvSpPr>
          <p:nvPr>
            <p:ph type="sldNum" sz="quarter" idx="11"/>
          </p:nvPr>
        </p:nvSpPr>
        <p:spPr/>
        <p:txBody>
          <a:bodyPr/>
          <a:lstStyle/>
          <a:p>
            <a:fld id="{12897CE4-A879-4FAC-8EF1-B5640BC5AC9E}" type="slidenum">
              <a:rPr lang="en-US" smtClean="0"/>
              <a:t>1</a:t>
            </a:fld>
            <a:endParaRPr lang="en-US"/>
          </a:p>
        </p:txBody>
      </p:sp>
    </p:spTree>
    <p:extLst>
      <p:ext uri="{BB962C8B-B14F-4D97-AF65-F5344CB8AC3E}">
        <p14:creationId xmlns:p14="http://schemas.microsoft.com/office/powerpoint/2010/main" val="4133870015"/>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1026" name="Picture 2" descr="E:\HANIFA HANANIA\downloa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8839200" cy="655320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91492E9E-A7BD-425B-838B-CA91212621AA}" type="datetime1">
              <a:rPr lang="en-US" smtClean="0"/>
              <a:t>7/21/2018</a:t>
            </a:fld>
            <a:endParaRPr lang="en-US"/>
          </a:p>
        </p:txBody>
      </p:sp>
      <p:sp>
        <p:nvSpPr>
          <p:cNvPr id="4" name="Footer Placeholder 3"/>
          <p:cNvSpPr>
            <a:spLocks noGrp="1"/>
          </p:cNvSpPr>
          <p:nvPr>
            <p:ph type="ftr" sz="quarter" idx="11"/>
          </p:nvPr>
        </p:nvSpPr>
        <p:spPr/>
        <p:txBody>
          <a:bodyPr/>
          <a:lstStyle/>
          <a:p>
            <a:r>
              <a:rPr lang="pl-PL" smtClean="0"/>
              <a:t>Materi Kewarganegaraan, By Tatik Rohmawati, S.IP.,M.Si</a:t>
            </a:r>
            <a:endParaRPr lang="en-US"/>
          </a:p>
        </p:txBody>
      </p:sp>
      <p:sp>
        <p:nvSpPr>
          <p:cNvPr id="5" name="Slide Number Placeholder 4"/>
          <p:cNvSpPr>
            <a:spLocks noGrp="1"/>
          </p:cNvSpPr>
          <p:nvPr>
            <p:ph type="sldNum" sz="quarter" idx="12"/>
          </p:nvPr>
        </p:nvSpPr>
        <p:spPr/>
        <p:txBody>
          <a:bodyPr/>
          <a:lstStyle/>
          <a:p>
            <a:fld id="{12897CE4-A879-4FAC-8EF1-B5640BC5AC9E}" type="slidenum">
              <a:rPr lang="en-US" smtClean="0"/>
              <a:t>10</a:t>
            </a:fld>
            <a:endParaRPr lang="en-US"/>
          </a:p>
        </p:txBody>
      </p:sp>
    </p:spTree>
    <p:extLst>
      <p:ext uri="{BB962C8B-B14F-4D97-AF65-F5344CB8AC3E}">
        <p14:creationId xmlns:p14="http://schemas.microsoft.com/office/powerpoint/2010/main" val="1307910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382000" cy="4343400"/>
          </a:xfrm>
        </p:spPr>
        <p:txBody>
          <a:bodyPr>
            <a:normAutofit/>
          </a:bodyPr>
          <a:lstStyle/>
          <a:p>
            <a:pPr lvl="0"/>
            <a:r>
              <a:rPr lang="en-US" sz="2400" b="1" dirty="0">
                <a:solidFill>
                  <a:schemeClr val="tx1"/>
                </a:solidFill>
              </a:rPr>
              <a:t>Di </a:t>
            </a:r>
            <a:r>
              <a:rPr lang="en-US" sz="2400" b="1" dirty="0" err="1">
                <a:solidFill>
                  <a:schemeClr val="tx1"/>
                </a:solidFill>
              </a:rPr>
              <a:t>Bidang</a:t>
            </a:r>
            <a:r>
              <a:rPr lang="en-US" sz="2400" b="1" dirty="0">
                <a:solidFill>
                  <a:schemeClr val="tx1"/>
                </a:solidFill>
              </a:rPr>
              <a:t> </a:t>
            </a:r>
            <a:r>
              <a:rPr lang="en-US" sz="2400" b="1" dirty="0" err="1">
                <a:solidFill>
                  <a:schemeClr val="tx1"/>
                </a:solidFill>
              </a:rPr>
              <a:t>Ideologi</a:t>
            </a:r>
            <a:endParaRPr lang="en-US" sz="2400" dirty="0">
              <a:solidFill>
                <a:schemeClr val="tx1"/>
              </a:solidFill>
            </a:endParaRPr>
          </a:p>
          <a:p>
            <a:r>
              <a:rPr lang="en-US" sz="2400" b="1" dirty="0">
                <a:solidFill>
                  <a:schemeClr val="tx1"/>
                </a:solidFill>
              </a:rPr>
              <a:t>Di </a:t>
            </a:r>
            <a:r>
              <a:rPr lang="en-US" sz="2400" b="1" dirty="0" err="1">
                <a:solidFill>
                  <a:schemeClr val="tx1"/>
                </a:solidFill>
              </a:rPr>
              <a:t>Bidang</a:t>
            </a:r>
            <a:r>
              <a:rPr lang="en-US" sz="2400" b="1" dirty="0">
                <a:solidFill>
                  <a:schemeClr val="tx1"/>
                </a:solidFill>
              </a:rPr>
              <a:t> </a:t>
            </a:r>
            <a:r>
              <a:rPr lang="en-US" sz="2400" b="1" dirty="0" err="1" smtClean="0">
                <a:solidFill>
                  <a:schemeClr val="tx1"/>
                </a:solidFill>
              </a:rPr>
              <a:t>Ekonomi</a:t>
            </a:r>
            <a:endParaRPr lang="en-US" sz="2400" b="1" dirty="0" smtClean="0">
              <a:solidFill>
                <a:schemeClr val="tx1"/>
              </a:solidFill>
            </a:endParaRPr>
          </a:p>
          <a:p>
            <a:pPr lvl="0"/>
            <a:r>
              <a:rPr lang="en-US" sz="2400" b="1" dirty="0">
                <a:solidFill>
                  <a:schemeClr val="tx1"/>
                </a:solidFill>
              </a:rPr>
              <a:t>Di </a:t>
            </a:r>
            <a:r>
              <a:rPr lang="en-US" sz="2400" b="1" dirty="0" err="1">
                <a:solidFill>
                  <a:schemeClr val="tx1"/>
                </a:solidFill>
              </a:rPr>
              <a:t>Bidang</a:t>
            </a:r>
            <a:r>
              <a:rPr lang="en-US" sz="2400" b="1" dirty="0">
                <a:solidFill>
                  <a:schemeClr val="tx1"/>
                </a:solidFill>
              </a:rPr>
              <a:t> </a:t>
            </a:r>
            <a:r>
              <a:rPr lang="en-US" sz="2400" b="1" dirty="0" err="1">
                <a:solidFill>
                  <a:schemeClr val="tx1"/>
                </a:solidFill>
              </a:rPr>
              <a:t>Politik</a:t>
            </a:r>
            <a:endParaRPr lang="en-US" sz="2400" dirty="0">
              <a:solidFill>
                <a:schemeClr val="tx1"/>
              </a:solidFill>
            </a:endParaRPr>
          </a:p>
          <a:p>
            <a:pPr lvl="0"/>
            <a:r>
              <a:rPr lang="en-US" sz="2400" b="1" dirty="0">
                <a:solidFill>
                  <a:schemeClr val="tx1"/>
                </a:solidFill>
              </a:rPr>
              <a:t>Di </a:t>
            </a:r>
            <a:r>
              <a:rPr lang="en-US" sz="2400" b="1" dirty="0" err="1">
                <a:solidFill>
                  <a:schemeClr val="tx1"/>
                </a:solidFill>
              </a:rPr>
              <a:t>Bidang</a:t>
            </a:r>
            <a:r>
              <a:rPr lang="en-US" sz="2400" b="1" dirty="0">
                <a:solidFill>
                  <a:schemeClr val="tx1"/>
                </a:solidFill>
              </a:rPr>
              <a:t> </a:t>
            </a:r>
            <a:r>
              <a:rPr lang="en-US" sz="2400" b="1" dirty="0" err="1">
                <a:solidFill>
                  <a:schemeClr val="tx1"/>
                </a:solidFill>
              </a:rPr>
              <a:t>Sosial</a:t>
            </a:r>
            <a:r>
              <a:rPr lang="en-US" sz="2400" b="1" dirty="0">
                <a:solidFill>
                  <a:schemeClr val="tx1"/>
                </a:solidFill>
              </a:rPr>
              <a:t> </a:t>
            </a:r>
            <a:r>
              <a:rPr lang="en-US" sz="2400" b="1" dirty="0" err="1">
                <a:solidFill>
                  <a:schemeClr val="tx1"/>
                </a:solidFill>
              </a:rPr>
              <a:t>Budaya</a:t>
            </a:r>
            <a:endParaRPr lang="en-US" sz="2400" dirty="0">
              <a:solidFill>
                <a:schemeClr val="tx1"/>
              </a:solidFill>
            </a:endParaRPr>
          </a:p>
          <a:p>
            <a:pPr lvl="0"/>
            <a:r>
              <a:rPr lang="en-US" sz="2400" b="1" dirty="0">
                <a:solidFill>
                  <a:schemeClr val="tx1"/>
                </a:solidFill>
              </a:rPr>
              <a:t>Di </a:t>
            </a:r>
            <a:r>
              <a:rPr lang="en-US" sz="2400" b="1" dirty="0" err="1">
                <a:solidFill>
                  <a:schemeClr val="tx1"/>
                </a:solidFill>
              </a:rPr>
              <a:t>Bidang</a:t>
            </a:r>
            <a:r>
              <a:rPr lang="en-US" sz="2400" b="1" dirty="0">
                <a:solidFill>
                  <a:schemeClr val="tx1"/>
                </a:solidFill>
              </a:rPr>
              <a:t> </a:t>
            </a:r>
            <a:r>
              <a:rPr lang="en-US" sz="2400" b="1" dirty="0" err="1">
                <a:solidFill>
                  <a:schemeClr val="tx1"/>
                </a:solidFill>
              </a:rPr>
              <a:t>Pertahanan</a:t>
            </a:r>
            <a:r>
              <a:rPr lang="en-US" sz="2400" b="1" dirty="0">
                <a:solidFill>
                  <a:schemeClr val="tx1"/>
                </a:solidFill>
              </a:rPr>
              <a:t> </a:t>
            </a:r>
            <a:r>
              <a:rPr lang="en-US" sz="2400" b="1" dirty="0" err="1" smtClean="0">
                <a:solidFill>
                  <a:schemeClr val="tx1"/>
                </a:solidFill>
              </a:rPr>
              <a:t>Keamanan</a:t>
            </a:r>
            <a:endParaRPr lang="en-US" sz="2400" dirty="0">
              <a:solidFill>
                <a:schemeClr val="tx1"/>
              </a:solidFill>
            </a:endParaRPr>
          </a:p>
        </p:txBody>
      </p:sp>
      <p:sp>
        <p:nvSpPr>
          <p:cNvPr id="2" name="Title 1"/>
          <p:cNvSpPr>
            <a:spLocks noGrp="1"/>
          </p:cNvSpPr>
          <p:nvPr>
            <p:ph type="title"/>
          </p:nvPr>
        </p:nvSpPr>
        <p:spPr/>
        <p:txBody>
          <a:bodyPr>
            <a:normAutofit fontScale="90000"/>
          </a:bodyPr>
          <a:lstStyle/>
          <a:p>
            <a:r>
              <a:rPr lang="en-US" b="1" dirty="0" err="1">
                <a:solidFill>
                  <a:srgbClr val="FF0000"/>
                </a:solidFill>
              </a:rPr>
              <a:t>Contoh</a:t>
            </a:r>
            <a:r>
              <a:rPr lang="en-US" b="1" dirty="0">
                <a:solidFill>
                  <a:srgbClr val="FF0000"/>
                </a:solidFill>
              </a:rPr>
              <a:t> </a:t>
            </a:r>
            <a:r>
              <a:rPr lang="en-US" b="1" dirty="0" err="1">
                <a:solidFill>
                  <a:srgbClr val="FF0000"/>
                </a:solidFill>
              </a:rPr>
              <a:t>Konkrit</a:t>
            </a:r>
            <a:r>
              <a:rPr lang="en-US" b="1" dirty="0">
                <a:solidFill>
                  <a:srgbClr val="FF0000"/>
                </a:solidFill>
              </a:rPr>
              <a:t> </a:t>
            </a:r>
            <a:r>
              <a:rPr lang="en-US" b="1" dirty="0" err="1">
                <a:solidFill>
                  <a:srgbClr val="FF0000"/>
                </a:solidFill>
              </a:rPr>
              <a:t>Implementasi</a:t>
            </a:r>
            <a:r>
              <a:rPr lang="en-US" b="1" dirty="0">
                <a:solidFill>
                  <a:srgbClr val="FF0000"/>
                </a:solidFill>
              </a:rPr>
              <a:t> </a:t>
            </a:r>
            <a:r>
              <a:rPr lang="en-US" b="1" dirty="0" err="1">
                <a:solidFill>
                  <a:srgbClr val="FF0000"/>
                </a:solidFill>
              </a:rPr>
              <a:t>Wawasan</a:t>
            </a:r>
            <a:r>
              <a:rPr lang="en-US" b="1" dirty="0">
                <a:solidFill>
                  <a:srgbClr val="FF0000"/>
                </a:solidFill>
              </a:rPr>
              <a:t> Nusantara </a:t>
            </a:r>
            <a:endParaRPr lang="en-US" dirty="0">
              <a:solidFill>
                <a:srgbClr val="FF0000"/>
              </a:solidFill>
            </a:endParaRPr>
          </a:p>
        </p:txBody>
      </p:sp>
      <p:sp>
        <p:nvSpPr>
          <p:cNvPr id="4" name="Date Placeholder 3"/>
          <p:cNvSpPr>
            <a:spLocks noGrp="1"/>
          </p:cNvSpPr>
          <p:nvPr>
            <p:ph type="dt" sz="half" idx="10"/>
          </p:nvPr>
        </p:nvSpPr>
        <p:spPr/>
        <p:txBody>
          <a:bodyPr/>
          <a:lstStyle/>
          <a:p>
            <a:fld id="{10ABAF62-7925-4FC0-B60D-0EE95E59C7ED}"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p>
            <a:fld id="{12897CE4-A879-4FAC-8EF1-B5640BC5AC9E}" type="slidenum">
              <a:rPr lang="en-US" smtClean="0"/>
              <a:t>11</a:t>
            </a:fld>
            <a:endParaRPr lang="en-US"/>
          </a:p>
        </p:txBody>
      </p:sp>
    </p:spTree>
    <p:extLst>
      <p:ext uri="{BB962C8B-B14F-4D97-AF65-F5344CB8AC3E}">
        <p14:creationId xmlns:p14="http://schemas.microsoft.com/office/powerpoint/2010/main" val="11921722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382000" cy="4343400"/>
          </a:xfrm>
        </p:spPr>
        <p:txBody>
          <a:bodyPr>
            <a:normAutofit/>
          </a:bodyPr>
          <a:lstStyle/>
          <a:p>
            <a:pPr marL="45720" lvl="0" indent="0" algn="ctr">
              <a:buNone/>
            </a:pPr>
            <a:r>
              <a:rPr lang="en-US" sz="2800" b="1" dirty="0" smtClean="0">
                <a:solidFill>
                  <a:schemeClr val="tx1"/>
                </a:solidFill>
              </a:rPr>
              <a:t>TERIMAKASIH</a:t>
            </a:r>
          </a:p>
          <a:p>
            <a:pPr marL="45720" lvl="0" indent="0" algn="ctr">
              <a:buNone/>
            </a:pPr>
            <a:r>
              <a:rPr lang="en-US" sz="2800" b="1" dirty="0" smtClean="0">
                <a:solidFill>
                  <a:schemeClr val="tx1"/>
                </a:solidFill>
              </a:rPr>
              <a:t>SEMOGA BERMANFAAT</a:t>
            </a:r>
            <a:endParaRPr lang="en-US" sz="2800" dirty="0">
              <a:solidFill>
                <a:schemeClr val="tx1"/>
              </a:solidFill>
            </a:endParaRPr>
          </a:p>
        </p:txBody>
      </p:sp>
      <p:sp>
        <p:nvSpPr>
          <p:cNvPr id="2" name="Title 1"/>
          <p:cNvSpPr>
            <a:spLocks noGrp="1"/>
          </p:cNvSpPr>
          <p:nvPr>
            <p:ph type="title"/>
          </p:nvPr>
        </p:nvSpPr>
        <p:spPr/>
        <p:txBody>
          <a:bodyPr>
            <a:normAutofit/>
          </a:bodyPr>
          <a:lstStyle/>
          <a:p>
            <a:r>
              <a:rPr lang="en-US" b="1" dirty="0" smtClean="0">
                <a:solidFill>
                  <a:srgbClr val="FF0000"/>
                </a:solidFill>
              </a:rPr>
              <a:t>ALHAMDULILLAH…</a:t>
            </a:r>
            <a:endParaRPr lang="en-US" dirty="0">
              <a:solidFill>
                <a:srgbClr val="FF0000"/>
              </a:solidFill>
            </a:endParaRPr>
          </a:p>
        </p:txBody>
      </p:sp>
      <p:sp>
        <p:nvSpPr>
          <p:cNvPr id="4" name="Date Placeholder 3"/>
          <p:cNvSpPr>
            <a:spLocks noGrp="1"/>
          </p:cNvSpPr>
          <p:nvPr>
            <p:ph type="dt" sz="half" idx="10"/>
          </p:nvPr>
        </p:nvSpPr>
        <p:spPr/>
        <p:txBody>
          <a:bodyPr/>
          <a:lstStyle/>
          <a:p>
            <a:fld id="{10ABAF62-7925-4FC0-B60D-0EE95E59C7ED}"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p>
            <a:fld id="{12897CE4-A879-4FAC-8EF1-B5640BC5AC9E}" type="slidenum">
              <a:rPr lang="en-US" smtClean="0"/>
              <a:t>12</a:t>
            </a:fld>
            <a:endParaRPr lang="en-US"/>
          </a:p>
        </p:txBody>
      </p:sp>
    </p:spTree>
    <p:extLst>
      <p:ext uri="{BB962C8B-B14F-4D97-AF65-F5344CB8AC3E}">
        <p14:creationId xmlns:p14="http://schemas.microsoft.com/office/powerpoint/2010/main" val="1410296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0"/>
            <a:ext cx="9601200" cy="6858000"/>
          </a:xfrm>
        </p:spPr>
      </p:pic>
      <p:sp>
        <p:nvSpPr>
          <p:cNvPr id="2" name="Date Placeholder 1"/>
          <p:cNvSpPr>
            <a:spLocks noGrp="1"/>
          </p:cNvSpPr>
          <p:nvPr>
            <p:ph type="dt" sz="half" idx="10"/>
          </p:nvPr>
        </p:nvSpPr>
        <p:spPr/>
        <p:txBody>
          <a:bodyPr/>
          <a:lstStyle/>
          <a:p>
            <a:fld id="{909EC03C-E377-471D-BAF0-6856FD174C43}" type="datetime1">
              <a:rPr lang="en-US" smtClean="0"/>
              <a:t>7/21/2018</a:t>
            </a:fld>
            <a:endParaRPr lang="en-US"/>
          </a:p>
        </p:txBody>
      </p:sp>
      <p:sp>
        <p:nvSpPr>
          <p:cNvPr id="3" name="Footer Placeholder 2"/>
          <p:cNvSpPr>
            <a:spLocks noGrp="1"/>
          </p:cNvSpPr>
          <p:nvPr>
            <p:ph type="ftr" sz="quarter" idx="11"/>
          </p:nvPr>
        </p:nvSpPr>
        <p:spPr/>
        <p:txBody>
          <a:bodyPr/>
          <a:lstStyle/>
          <a:p>
            <a:r>
              <a:rPr lang="pl-PL" smtClean="0"/>
              <a:t>Materi Kewarganegaraan, By Tatik Rohmawati, S.IP.,M.Si</a:t>
            </a:r>
            <a:endParaRPr lang="en-US"/>
          </a:p>
        </p:txBody>
      </p:sp>
      <p:sp>
        <p:nvSpPr>
          <p:cNvPr id="5" name="Slide Number Placeholder 4"/>
          <p:cNvSpPr>
            <a:spLocks noGrp="1"/>
          </p:cNvSpPr>
          <p:nvPr>
            <p:ph type="sldNum" sz="quarter" idx="12"/>
          </p:nvPr>
        </p:nvSpPr>
        <p:spPr/>
        <p:txBody>
          <a:bodyPr/>
          <a:lstStyle/>
          <a:p>
            <a:fld id="{12897CE4-A879-4FAC-8EF1-B5640BC5AC9E}" type="slidenum">
              <a:rPr lang="en-US" smtClean="0"/>
              <a:t>2</a:t>
            </a:fld>
            <a:endParaRPr lang="en-US"/>
          </a:p>
        </p:txBody>
      </p:sp>
    </p:spTree>
    <p:extLst>
      <p:ext uri="{BB962C8B-B14F-4D97-AF65-F5344CB8AC3E}">
        <p14:creationId xmlns:p14="http://schemas.microsoft.com/office/powerpoint/2010/main" val="1509733318"/>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smtClean="0"/>
              <a:t>	</a:t>
            </a:r>
            <a:r>
              <a:rPr lang="en-US" b="1" dirty="0" err="1" smtClean="0">
                <a:solidFill>
                  <a:schemeClr val="tx1"/>
                </a:solidFill>
              </a:rPr>
              <a:t>Seiring</a:t>
            </a:r>
            <a:r>
              <a:rPr lang="en-US" b="1" dirty="0" smtClean="0">
                <a:solidFill>
                  <a:schemeClr val="tx1"/>
                </a:solidFill>
              </a:rPr>
              <a:t> </a:t>
            </a:r>
            <a:r>
              <a:rPr lang="en-US" b="1" dirty="0" err="1" smtClean="0">
                <a:solidFill>
                  <a:schemeClr val="tx1"/>
                </a:solidFill>
              </a:rPr>
              <a:t>perkembangan</a:t>
            </a:r>
            <a:r>
              <a:rPr lang="en-US" b="1" dirty="0" smtClean="0">
                <a:solidFill>
                  <a:schemeClr val="tx1"/>
                </a:solidFill>
              </a:rPr>
              <a:t> </a:t>
            </a:r>
            <a:r>
              <a:rPr lang="en-US" b="1" dirty="0" err="1" smtClean="0">
                <a:solidFill>
                  <a:schemeClr val="tx1"/>
                </a:solidFill>
              </a:rPr>
              <a:t>saat</a:t>
            </a:r>
            <a:r>
              <a:rPr lang="en-US" b="1" dirty="0" smtClean="0">
                <a:solidFill>
                  <a:schemeClr val="tx1"/>
                </a:solidFill>
              </a:rPr>
              <a:t> </a:t>
            </a:r>
            <a:r>
              <a:rPr lang="en-US" b="1" dirty="0" err="1" smtClean="0">
                <a:solidFill>
                  <a:schemeClr val="tx1"/>
                </a:solidFill>
              </a:rPr>
              <a:t>ini</a:t>
            </a:r>
            <a:r>
              <a:rPr lang="en-US" b="1" dirty="0" smtClean="0">
                <a:solidFill>
                  <a:schemeClr val="tx1"/>
                </a:solidFill>
              </a:rPr>
              <a:t> </a:t>
            </a:r>
            <a:r>
              <a:rPr lang="en-US" b="1" dirty="0" err="1" smtClean="0">
                <a:solidFill>
                  <a:schemeClr val="tx1"/>
                </a:solidFill>
              </a:rPr>
              <a:t>pengertian</a:t>
            </a:r>
            <a:r>
              <a:rPr lang="en-US" b="1" dirty="0" smtClean="0">
                <a:solidFill>
                  <a:schemeClr val="tx1"/>
                </a:solidFill>
              </a:rPr>
              <a:t> </a:t>
            </a:r>
            <a:r>
              <a:rPr lang="en-US" b="1" dirty="0" err="1" smtClean="0">
                <a:solidFill>
                  <a:schemeClr val="tx1"/>
                </a:solidFill>
              </a:rPr>
              <a:t>negara</a:t>
            </a:r>
            <a:r>
              <a:rPr lang="en-US" b="1" dirty="0" smtClean="0">
                <a:solidFill>
                  <a:schemeClr val="tx1"/>
                </a:solidFill>
              </a:rPr>
              <a:t> </a:t>
            </a:r>
            <a:r>
              <a:rPr lang="en-US" b="1" dirty="0" err="1" smtClean="0">
                <a:solidFill>
                  <a:schemeClr val="tx1"/>
                </a:solidFill>
              </a:rPr>
              <a:t>diartikan</a:t>
            </a:r>
            <a:r>
              <a:rPr lang="en-US" b="1" dirty="0" smtClean="0">
                <a:solidFill>
                  <a:schemeClr val="tx1"/>
                </a:solidFill>
              </a:rPr>
              <a:t> </a:t>
            </a:r>
            <a:r>
              <a:rPr lang="en-US" b="1" dirty="0" err="1" smtClean="0">
                <a:solidFill>
                  <a:schemeClr val="tx1"/>
                </a:solidFill>
              </a:rPr>
              <a:t>tidak</a:t>
            </a:r>
            <a:r>
              <a:rPr lang="en-US" b="1" dirty="0" smtClean="0">
                <a:solidFill>
                  <a:schemeClr val="tx1"/>
                </a:solidFill>
              </a:rPr>
              <a:t> </a:t>
            </a:r>
            <a:r>
              <a:rPr lang="en-US" b="1" dirty="0" err="1" smtClean="0">
                <a:solidFill>
                  <a:schemeClr val="tx1"/>
                </a:solidFill>
              </a:rPr>
              <a:t>hanya</a:t>
            </a:r>
            <a:r>
              <a:rPr lang="en-US" b="1" dirty="0" smtClean="0">
                <a:solidFill>
                  <a:schemeClr val="tx1"/>
                </a:solidFill>
              </a:rPr>
              <a:t> </a:t>
            </a:r>
            <a:r>
              <a:rPr lang="en-US" b="1" dirty="0" err="1" smtClean="0">
                <a:solidFill>
                  <a:schemeClr val="tx1"/>
                </a:solidFill>
              </a:rPr>
              <a:t>tempat</a:t>
            </a:r>
            <a:r>
              <a:rPr lang="en-US" b="1" dirty="0" smtClean="0">
                <a:solidFill>
                  <a:schemeClr val="tx1"/>
                </a:solidFill>
              </a:rPr>
              <a:t> </a:t>
            </a:r>
            <a:r>
              <a:rPr lang="en-US" b="1" dirty="0" err="1" smtClean="0">
                <a:solidFill>
                  <a:schemeClr val="tx1"/>
                </a:solidFill>
              </a:rPr>
              <a:t>tinggal</a:t>
            </a:r>
            <a:r>
              <a:rPr lang="en-US" b="1" dirty="0" smtClean="0">
                <a:solidFill>
                  <a:schemeClr val="tx1"/>
                </a:solidFill>
              </a:rPr>
              <a:t>, </a:t>
            </a:r>
            <a:r>
              <a:rPr lang="en-US" b="1" dirty="0" err="1" smtClean="0">
                <a:solidFill>
                  <a:schemeClr val="tx1"/>
                </a:solidFill>
              </a:rPr>
              <a:t>tetapi</a:t>
            </a:r>
            <a:r>
              <a:rPr lang="en-US" b="1" dirty="0" smtClean="0">
                <a:solidFill>
                  <a:schemeClr val="tx1"/>
                </a:solidFill>
              </a:rPr>
              <a:t> </a:t>
            </a:r>
            <a:r>
              <a:rPr lang="en-US" b="1" dirty="0" err="1" smtClean="0">
                <a:solidFill>
                  <a:schemeClr val="tx1"/>
                </a:solidFill>
              </a:rPr>
              <a:t>diartikan</a:t>
            </a:r>
            <a:r>
              <a:rPr lang="en-US" b="1" dirty="0" smtClean="0">
                <a:solidFill>
                  <a:schemeClr val="tx1"/>
                </a:solidFill>
              </a:rPr>
              <a:t> </a:t>
            </a:r>
            <a:r>
              <a:rPr lang="en-US" b="1" dirty="0" err="1" smtClean="0">
                <a:solidFill>
                  <a:schemeClr val="tx1"/>
                </a:solidFill>
              </a:rPr>
              <a:t>lebih</a:t>
            </a:r>
            <a:r>
              <a:rPr lang="en-US" b="1" dirty="0" smtClean="0">
                <a:solidFill>
                  <a:schemeClr val="tx1"/>
                </a:solidFill>
              </a:rPr>
              <a:t> </a:t>
            </a:r>
            <a:r>
              <a:rPr lang="en-US" b="1" dirty="0" err="1" smtClean="0">
                <a:solidFill>
                  <a:schemeClr val="tx1"/>
                </a:solidFill>
              </a:rPr>
              <a:t>luas</a:t>
            </a:r>
            <a:r>
              <a:rPr lang="en-US" b="1" dirty="0" smtClean="0">
                <a:solidFill>
                  <a:schemeClr val="tx1"/>
                </a:solidFill>
              </a:rPr>
              <a:t> </a:t>
            </a:r>
            <a:r>
              <a:rPr lang="en-US" b="1" dirty="0" err="1" smtClean="0">
                <a:solidFill>
                  <a:schemeClr val="tx1"/>
                </a:solidFill>
              </a:rPr>
              <a:t>lagi</a:t>
            </a:r>
            <a:r>
              <a:rPr lang="en-US" b="1" dirty="0" smtClean="0">
                <a:solidFill>
                  <a:schemeClr val="tx1"/>
                </a:solidFill>
              </a:rPr>
              <a:t> yang </a:t>
            </a:r>
            <a:r>
              <a:rPr lang="en-US" b="1" dirty="0" err="1" smtClean="0">
                <a:solidFill>
                  <a:schemeClr val="tx1"/>
                </a:solidFill>
              </a:rPr>
              <a:t>meliputi</a:t>
            </a:r>
            <a:r>
              <a:rPr lang="en-US" b="1" dirty="0" smtClean="0">
                <a:solidFill>
                  <a:schemeClr val="tx1"/>
                </a:solidFill>
              </a:rPr>
              <a:t> </a:t>
            </a:r>
            <a:r>
              <a:rPr lang="en-US" b="1" dirty="0" err="1" smtClean="0">
                <a:solidFill>
                  <a:schemeClr val="tx1"/>
                </a:solidFill>
              </a:rPr>
              <a:t>institusi</a:t>
            </a:r>
            <a:r>
              <a:rPr lang="en-US" b="1" dirty="0" smtClean="0">
                <a:solidFill>
                  <a:schemeClr val="tx1"/>
                </a:solidFill>
              </a:rPr>
              <a:t>, </a:t>
            </a:r>
            <a:r>
              <a:rPr lang="en-US" b="1" dirty="0" err="1" smtClean="0">
                <a:solidFill>
                  <a:schemeClr val="tx1"/>
                </a:solidFill>
              </a:rPr>
              <a:t>yaitu</a:t>
            </a:r>
            <a:r>
              <a:rPr lang="en-US" b="1" dirty="0" smtClean="0">
                <a:solidFill>
                  <a:schemeClr val="tx1"/>
                </a:solidFill>
              </a:rPr>
              <a:t> </a:t>
            </a:r>
            <a:r>
              <a:rPr lang="en-US" b="1" dirty="0" err="1" smtClean="0">
                <a:solidFill>
                  <a:schemeClr val="tx1"/>
                </a:solidFill>
              </a:rPr>
              <a:t>pemerintah</a:t>
            </a:r>
            <a:r>
              <a:rPr lang="en-US" b="1" dirty="0" smtClean="0">
                <a:solidFill>
                  <a:schemeClr val="tx1"/>
                </a:solidFill>
              </a:rPr>
              <a:t>, </a:t>
            </a:r>
            <a:r>
              <a:rPr lang="en-US" b="1" dirty="0" err="1" smtClean="0">
                <a:solidFill>
                  <a:schemeClr val="tx1"/>
                </a:solidFill>
              </a:rPr>
              <a:t>rakyat</a:t>
            </a:r>
            <a:r>
              <a:rPr lang="en-US" b="1" dirty="0" smtClean="0">
                <a:solidFill>
                  <a:schemeClr val="tx1"/>
                </a:solidFill>
              </a:rPr>
              <a:t>, </a:t>
            </a:r>
            <a:r>
              <a:rPr lang="en-US" b="1" dirty="0" err="1" smtClean="0">
                <a:solidFill>
                  <a:schemeClr val="tx1"/>
                </a:solidFill>
              </a:rPr>
              <a:t>kedaulatan</a:t>
            </a:r>
            <a:r>
              <a:rPr lang="en-US" b="1" dirty="0" smtClean="0">
                <a:solidFill>
                  <a:schemeClr val="tx1"/>
                </a:solidFill>
              </a:rPr>
              <a:t>, </a:t>
            </a:r>
            <a:r>
              <a:rPr lang="en-US" b="1" dirty="0" err="1" smtClean="0">
                <a:solidFill>
                  <a:schemeClr val="tx1"/>
                </a:solidFill>
              </a:rPr>
              <a:t>dan</a:t>
            </a:r>
            <a:r>
              <a:rPr lang="en-US" b="1" dirty="0" smtClean="0">
                <a:solidFill>
                  <a:schemeClr val="tx1"/>
                </a:solidFill>
              </a:rPr>
              <a:t> lain - lain. </a:t>
            </a:r>
            <a:r>
              <a:rPr lang="en-US" b="1" dirty="0" err="1" smtClean="0">
                <a:solidFill>
                  <a:schemeClr val="tx1"/>
                </a:solidFill>
              </a:rPr>
              <a:t>Karena</a:t>
            </a:r>
            <a:r>
              <a:rPr lang="en-US" b="1" dirty="0" smtClean="0">
                <a:solidFill>
                  <a:schemeClr val="tx1"/>
                </a:solidFill>
              </a:rPr>
              <a:t> orang </a:t>
            </a:r>
            <a:r>
              <a:rPr lang="en-US" b="1" dirty="0" err="1" smtClean="0">
                <a:solidFill>
                  <a:schemeClr val="tx1"/>
                </a:solidFill>
              </a:rPr>
              <a:t>dengan</a:t>
            </a:r>
            <a:r>
              <a:rPr lang="en-US" b="1" dirty="0" smtClean="0">
                <a:solidFill>
                  <a:schemeClr val="tx1"/>
                </a:solidFill>
              </a:rPr>
              <a:t> </a:t>
            </a:r>
            <a:r>
              <a:rPr lang="en-US" b="1" dirty="0" err="1" smtClean="0">
                <a:solidFill>
                  <a:schemeClr val="tx1"/>
                </a:solidFill>
              </a:rPr>
              <a:t>tempat</a:t>
            </a:r>
            <a:r>
              <a:rPr lang="en-US" b="1" dirty="0" smtClean="0">
                <a:solidFill>
                  <a:schemeClr val="tx1"/>
                </a:solidFill>
              </a:rPr>
              <a:t> </a:t>
            </a:r>
            <a:r>
              <a:rPr lang="en-US" b="1" dirty="0" err="1" smtClean="0">
                <a:solidFill>
                  <a:schemeClr val="tx1"/>
                </a:solidFill>
              </a:rPr>
              <a:t>tinggalnya</a:t>
            </a:r>
            <a:r>
              <a:rPr lang="en-US" b="1" dirty="0" smtClean="0">
                <a:solidFill>
                  <a:schemeClr val="tx1"/>
                </a:solidFill>
              </a:rPr>
              <a:t> </a:t>
            </a:r>
            <a:r>
              <a:rPr lang="en-US" b="1" dirty="0" err="1" smtClean="0">
                <a:solidFill>
                  <a:schemeClr val="tx1"/>
                </a:solidFill>
              </a:rPr>
              <a:t>tidak</a:t>
            </a:r>
            <a:r>
              <a:rPr lang="en-US" b="1" dirty="0" smtClean="0">
                <a:solidFill>
                  <a:schemeClr val="tx1"/>
                </a:solidFill>
              </a:rPr>
              <a:t> </a:t>
            </a:r>
            <a:r>
              <a:rPr lang="en-US" b="1" dirty="0" err="1" smtClean="0">
                <a:solidFill>
                  <a:schemeClr val="tx1"/>
                </a:solidFill>
              </a:rPr>
              <a:t>dapat</a:t>
            </a:r>
            <a:r>
              <a:rPr lang="en-US" b="1" dirty="0" smtClean="0">
                <a:solidFill>
                  <a:schemeClr val="tx1"/>
                </a:solidFill>
              </a:rPr>
              <a:t> </a:t>
            </a:r>
            <a:r>
              <a:rPr lang="en-US" b="1" dirty="0" err="1" smtClean="0">
                <a:solidFill>
                  <a:schemeClr val="tx1"/>
                </a:solidFill>
              </a:rPr>
              <a:t>dipisahkan</a:t>
            </a:r>
            <a:r>
              <a:rPr lang="en-US" b="1" dirty="0" smtClean="0">
                <a:solidFill>
                  <a:schemeClr val="tx1"/>
                </a:solidFill>
              </a:rPr>
              <a:t>, </a:t>
            </a:r>
            <a:r>
              <a:rPr lang="en-US" b="1" dirty="0" err="1" smtClean="0">
                <a:solidFill>
                  <a:schemeClr val="tx1"/>
                </a:solidFill>
              </a:rPr>
              <a:t>perebutan</a:t>
            </a:r>
            <a:r>
              <a:rPr lang="en-US" b="1" dirty="0" smtClean="0">
                <a:solidFill>
                  <a:schemeClr val="tx1"/>
                </a:solidFill>
              </a:rPr>
              <a:t> </a:t>
            </a:r>
            <a:r>
              <a:rPr lang="en-US" b="1" dirty="0" err="1" smtClean="0">
                <a:solidFill>
                  <a:schemeClr val="tx1"/>
                </a:solidFill>
              </a:rPr>
              <a:t>ruang</a:t>
            </a:r>
            <a:r>
              <a:rPr lang="en-US" b="1" dirty="0" smtClean="0">
                <a:solidFill>
                  <a:schemeClr val="tx1"/>
                </a:solidFill>
              </a:rPr>
              <a:t> yang </a:t>
            </a:r>
            <a:r>
              <a:rPr lang="en-US" b="1" dirty="0" err="1" smtClean="0">
                <a:solidFill>
                  <a:schemeClr val="tx1"/>
                </a:solidFill>
              </a:rPr>
              <a:t>menjadi</a:t>
            </a:r>
            <a:r>
              <a:rPr lang="en-US" b="1" dirty="0" smtClean="0">
                <a:solidFill>
                  <a:schemeClr val="tx1"/>
                </a:solidFill>
              </a:rPr>
              <a:t> </a:t>
            </a:r>
            <a:r>
              <a:rPr lang="en-US" b="1" dirty="0" err="1" smtClean="0">
                <a:solidFill>
                  <a:schemeClr val="tx1"/>
                </a:solidFill>
              </a:rPr>
              <a:t>hal</a:t>
            </a:r>
            <a:r>
              <a:rPr lang="en-US" b="1" dirty="0" smtClean="0">
                <a:solidFill>
                  <a:schemeClr val="tx1"/>
                </a:solidFill>
              </a:rPr>
              <a:t> yang </a:t>
            </a:r>
            <a:r>
              <a:rPr lang="en-US" b="1" dirty="0" err="1" smtClean="0">
                <a:solidFill>
                  <a:schemeClr val="tx1"/>
                </a:solidFill>
              </a:rPr>
              <a:t>menimbulkan</a:t>
            </a:r>
            <a:r>
              <a:rPr lang="en-US" b="1" dirty="0" smtClean="0">
                <a:solidFill>
                  <a:schemeClr val="tx1"/>
                </a:solidFill>
              </a:rPr>
              <a:t> </a:t>
            </a:r>
            <a:r>
              <a:rPr lang="en-US" b="1" dirty="0" err="1" smtClean="0">
                <a:solidFill>
                  <a:schemeClr val="tx1"/>
                </a:solidFill>
              </a:rPr>
              <a:t>konflik</a:t>
            </a:r>
            <a:r>
              <a:rPr lang="en-US" b="1" dirty="0" smtClean="0">
                <a:solidFill>
                  <a:schemeClr val="tx1"/>
                </a:solidFill>
              </a:rPr>
              <a:t> </a:t>
            </a:r>
            <a:r>
              <a:rPr lang="en-US" b="1" dirty="0" err="1" smtClean="0">
                <a:solidFill>
                  <a:schemeClr val="tx1"/>
                </a:solidFill>
              </a:rPr>
              <a:t>antar</a:t>
            </a:r>
            <a:r>
              <a:rPr lang="en-US" b="1" dirty="0" smtClean="0">
                <a:solidFill>
                  <a:schemeClr val="tx1"/>
                </a:solidFill>
              </a:rPr>
              <a:t> </a:t>
            </a:r>
            <a:r>
              <a:rPr lang="en-US" b="1" dirty="0" err="1" smtClean="0">
                <a:solidFill>
                  <a:schemeClr val="tx1"/>
                </a:solidFill>
              </a:rPr>
              <a:t>manusia</a:t>
            </a:r>
            <a:r>
              <a:rPr lang="en-US" b="1" dirty="0" smtClean="0">
                <a:solidFill>
                  <a:schemeClr val="tx1"/>
                </a:solidFill>
              </a:rPr>
              <a:t> </a:t>
            </a:r>
            <a:r>
              <a:rPr lang="en-US" b="1" dirty="0" err="1" smtClean="0">
                <a:solidFill>
                  <a:schemeClr val="tx1"/>
                </a:solidFill>
              </a:rPr>
              <a:t>induvidu</a:t>
            </a:r>
            <a:r>
              <a:rPr lang="en-US" b="1" dirty="0" smtClean="0">
                <a:solidFill>
                  <a:schemeClr val="tx1"/>
                </a:solidFill>
              </a:rPr>
              <a:t>, </a:t>
            </a:r>
            <a:r>
              <a:rPr lang="en-US" b="1" dirty="0" err="1" smtClean="0">
                <a:solidFill>
                  <a:schemeClr val="tx1"/>
                </a:solidFill>
              </a:rPr>
              <a:t>keluarga</a:t>
            </a:r>
            <a:r>
              <a:rPr lang="en-US" b="1" dirty="0" smtClean="0">
                <a:solidFill>
                  <a:schemeClr val="tx1"/>
                </a:solidFill>
              </a:rPr>
              <a:t>, </a:t>
            </a:r>
            <a:r>
              <a:rPr lang="en-US" b="1" dirty="0" err="1" smtClean="0">
                <a:solidFill>
                  <a:schemeClr val="tx1"/>
                </a:solidFill>
              </a:rPr>
              <a:t>masyarakat</a:t>
            </a:r>
            <a:r>
              <a:rPr lang="en-US" b="1" dirty="0" smtClean="0">
                <a:solidFill>
                  <a:schemeClr val="tx1"/>
                </a:solidFill>
              </a:rPr>
              <a:t> </a:t>
            </a:r>
            <a:r>
              <a:rPr lang="en-US" b="1" dirty="0" err="1" smtClean="0">
                <a:solidFill>
                  <a:schemeClr val="tx1"/>
                </a:solidFill>
              </a:rPr>
              <a:t>dan</a:t>
            </a:r>
            <a:r>
              <a:rPr lang="en-US" b="1" dirty="0" smtClean="0">
                <a:solidFill>
                  <a:schemeClr val="tx1"/>
                </a:solidFill>
              </a:rPr>
              <a:t> </a:t>
            </a:r>
            <a:r>
              <a:rPr lang="en-US" b="1" dirty="0" err="1" smtClean="0">
                <a:solidFill>
                  <a:schemeClr val="tx1"/>
                </a:solidFill>
              </a:rPr>
              <a:t>bangsa</a:t>
            </a:r>
            <a:r>
              <a:rPr lang="en-US" b="1" dirty="0" smtClean="0">
                <a:solidFill>
                  <a:schemeClr val="tx1"/>
                </a:solidFill>
              </a:rPr>
              <a:t> </a:t>
            </a:r>
            <a:r>
              <a:rPr lang="en-US" b="1" dirty="0" err="1" smtClean="0">
                <a:solidFill>
                  <a:schemeClr val="tx1"/>
                </a:solidFill>
              </a:rPr>
              <a:t>hingga</a:t>
            </a:r>
            <a:r>
              <a:rPr lang="en-US" b="1" dirty="0" smtClean="0">
                <a:solidFill>
                  <a:schemeClr val="tx1"/>
                </a:solidFill>
              </a:rPr>
              <a:t> </a:t>
            </a:r>
            <a:r>
              <a:rPr lang="en-US" b="1" dirty="0" err="1" smtClean="0">
                <a:solidFill>
                  <a:schemeClr val="tx1"/>
                </a:solidFill>
              </a:rPr>
              <a:t>kini</a:t>
            </a:r>
            <a:r>
              <a:rPr lang="en-US" b="1" dirty="0" smtClean="0">
                <a:solidFill>
                  <a:schemeClr val="tx1"/>
                </a:solidFill>
              </a:rPr>
              <a:t>, </a:t>
            </a:r>
            <a:r>
              <a:rPr lang="en-US" b="1" dirty="0" err="1" smtClean="0">
                <a:solidFill>
                  <a:schemeClr val="tx1"/>
                </a:solidFill>
              </a:rPr>
              <a:t>meskipun</a:t>
            </a:r>
            <a:r>
              <a:rPr lang="en-US" b="1" dirty="0" smtClean="0">
                <a:solidFill>
                  <a:schemeClr val="tx1"/>
                </a:solidFill>
              </a:rPr>
              <a:t> </a:t>
            </a:r>
            <a:r>
              <a:rPr lang="en-US" b="1" dirty="0" err="1" smtClean="0">
                <a:solidFill>
                  <a:schemeClr val="tx1"/>
                </a:solidFill>
              </a:rPr>
              <a:t>bentuknya</a:t>
            </a:r>
            <a:r>
              <a:rPr lang="en-US" b="1" dirty="0" smtClean="0">
                <a:solidFill>
                  <a:schemeClr val="tx1"/>
                </a:solidFill>
              </a:rPr>
              <a:t> </a:t>
            </a:r>
            <a:r>
              <a:rPr lang="en-US" b="1" dirty="0" err="1" smtClean="0">
                <a:solidFill>
                  <a:schemeClr val="tx1"/>
                </a:solidFill>
              </a:rPr>
              <a:t>dapat</a:t>
            </a:r>
            <a:r>
              <a:rPr lang="en-US" b="1" dirty="0" smtClean="0">
                <a:solidFill>
                  <a:schemeClr val="tx1"/>
                </a:solidFill>
              </a:rPr>
              <a:t> </a:t>
            </a:r>
            <a:r>
              <a:rPr lang="en-US" b="1" dirty="0" err="1" smtClean="0">
                <a:solidFill>
                  <a:schemeClr val="tx1"/>
                </a:solidFill>
              </a:rPr>
              <a:t>secara</a:t>
            </a:r>
            <a:r>
              <a:rPr lang="en-US" b="1" dirty="0" smtClean="0">
                <a:solidFill>
                  <a:schemeClr val="tx1"/>
                </a:solidFill>
              </a:rPr>
              <a:t> </a:t>
            </a:r>
            <a:r>
              <a:rPr lang="en-US" b="1" dirty="0" err="1" smtClean="0">
                <a:solidFill>
                  <a:schemeClr val="tx1"/>
                </a:solidFill>
              </a:rPr>
              <a:t>fisik</a:t>
            </a:r>
            <a:r>
              <a:rPr lang="en-US" b="1" dirty="0" smtClean="0">
                <a:solidFill>
                  <a:schemeClr val="tx1"/>
                </a:solidFill>
              </a:rPr>
              <a:t> </a:t>
            </a:r>
            <a:r>
              <a:rPr lang="en-US" b="1" dirty="0" err="1" smtClean="0">
                <a:solidFill>
                  <a:schemeClr val="tx1"/>
                </a:solidFill>
              </a:rPr>
              <a:t>ataupun</a:t>
            </a:r>
            <a:r>
              <a:rPr lang="en-US" b="1" dirty="0" smtClean="0">
                <a:solidFill>
                  <a:schemeClr val="tx1"/>
                </a:solidFill>
              </a:rPr>
              <a:t> </a:t>
            </a:r>
            <a:r>
              <a:rPr lang="id-ID" b="1" dirty="0" smtClean="0">
                <a:solidFill>
                  <a:schemeClr val="tx1"/>
                </a:solidFill>
              </a:rPr>
              <a:t>nonfisik. Untuk dapat mempertahankan ruang hidupnya, suatu bangsa harus mempunyai kesatuan cara pandang yang dikenal sebagai wawasan nasional. Para ilmuwan politik dan militer menyebutnya sebagai geopolitik yang merupakan kepanjangan dari geografi politik.</a:t>
            </a:r>
            <a:endParaRPr lang="en-US" b="1" dirty="0" smtClean="0">
              <a:solidFill>
                <a:schemeClr val="tx1"/>
              </a:solidFill>
            </a:endParaRPr>
          </a:p>
          <a:p>
            <a:pPr algn="just"/>
            <a:r>
              <a:rPr lang="en-US" b="1" dirty="0" smtClean="0">
                <a:solidFill>
                  <a:schemeClr val="tx1"/>
                </a:solidFill>
              </a:rPr>
              <a:t>	</a:t>
            </a:r>
            <a:r>
              <a:rPr lang="en-US" b="1" dirty="0" err="1" smtClean="0">
                <a:solidFill>
                  <a:schemeClr val="tx1"/>
                </a:solidFill>
              </a:rPr>
              <a:t>Geopolitik</a:t>
            </a:r>
            <a:r>
              <a:rPr lang="en-US" b="1" dirty="0" smtClean="0">
                <a:solidFill>
                  <a:schemeClr val="tx1"/>
                </a:solidFill>
              </a:rPr>
              <a:t>, </a:t>
            </a:r>
            <a:r>
              <a:rPr lang="en-US" b="1" dirty="0" err="1" smtClean="0">
                <a:solidFill>
                  <a:schemeClr val="tx1"/>
                </a:solidFill>
              </a:rPr>
              <a:t>dibutuhkan</a:t>
            </a:r>
            <a:r>
              <a:rPr lang="en-US" b="1" dirty="0" smtClean="0">
                <a:solidFill>
                  <a:schemeClr val="tx1"/>
                </a:solidFill>
              </a:rPr>
              <a:t> </a:t>
            </a:r>
            <a:r>
              <a:rPr lang="en-US" b="1" dirty="0" err="1" smtClean="0">
                <a:solidFill>
                  <a:schemeClr val="tx1"/>
                </a:solidFill>
              </a:rPr>
              <a:t>oleh</a:t>
            </a:r>
            <a:r>
              <a:rPr lang="en-US" b="1" dirty="0" smtClean="0">
                <a:solidFill>
                  <a:schemeClr val="tx1"/>
                </a:solidFill>
              </a:rPr>
              <a:t> </a:t>
            </a:r>
            <a:r>
              <a:rPr lang="en-US" b="1" dirty="0" err="1" smtClean="0">
                <a:solidFill>
                  <a:schemeClr val="tx1"/>
                </a:solidFill>
              </a:rPr>
              <a:t>setiap</a:t>
            </a:r>
            <a:r>
              <a:rPr lang="en-US" b="1" dirty="0" smtClean="0">
                <a:solidFill>
                  <a:schemeClr val="tx1"/>
                </a:solidFill>
              </a:rPr>
              <a:t> </a:t>
            </a:r>
            <a:r>
              <a:rPr lang="en-US" b="1" dirty="0" err="1" smtClean="0">
                <a:solidFill>
                  <a:schemeClr val="tx1"/>
                </a:solidFill>
              </a:rPr>
              <a:t>negara</a:t>
            </a:r>
            <a:r>
              <a:rPr lang="en-US" b="1" dirty="0" smtClean="0">
                <a:solidFill>
                  <a:schemeClr val="tx1"/>
                </a:solidFill>
              </a:rPr>
              <a:t> di </a:t>
            </a:r>
            <a:r>
              <a:rPr lang="en-US" b="1" dirty="0" err="1" smtClean="0">
                <a:solidFill>
                  <a:schemeClr val="tx1"/>
                </a:solidFill>
              </a:rPr>
              <a:t>dunia</a:t>
            </a:r>
            <a:r>
              <a:rPr lang="en-US" b="1" dirty="0" smtClean="0">
                <a:solidFill>
                  <a:schemeClr val="tx1"/>
                </a:solidFill>
              </a:rPr>
              <a:t>, </a:t>
            </a:r>
            <a:r>
              <a:rPr lang="en-US" b="1" dirty="0" err="1" smtClean="0">
                <a:solidFill>
                  <a:schemeClr val="tx1"/>
                </a:solidFill>
              </a:rPr>
              <a:t>untuk</a:t>
            </a:r>
            <a:r>
              <a:rPr lang="en-US" b="1" dirty="0" smtClean="0">
                <a:solidFill>
                  <a:schemeClr val="tx1"/>
                </a:solidFill>
              </a:rPr>
              <a:t> </a:t>
            </a:r>
            <a:r>
              <a:rPr lang="en-US" b="1" dirty="0" err="1" smtClean="0">
                <a:solidFill>
                  <a:schemeClr val="tx1"/>
                </a:solidFill>
              </a:rPr>
              <a:t>memperkuat</a:t>
            </a:r>
            <a:r>
              <a:rPr lang="en-US" b="1" dirty="0" smtClean="0">
                <a:solidFill>
                  <a:schemeClr val="tx1"/>
                </a:solidFill>
              </a:rPr>
              <a:t> </a:t>
            </a:r>
            <a:r>
              <a:rPr lang="en-US" b="1" dirty="0" err="1" smtClean="0">
                <a:solidFill>
                  <a:schemeClr val="tx1"/>
                </a:solidFill>
              </a:rPr>
              <a:t>posisinya</a:t>
            </a:r>
            <a:r>
              <a:rPr lang="en-US" b="1" dirty="0" smtClean="0">
                <a:solidFill>
                  <a:schemeClr val="tx1"/>
                </a:solidFill>
              </a:rPr>
              <a:t> </a:t>
            </a:r>
            <a:r>
              <a:rPr lang="en-US" b="1" dirty="0" err="1" smtClean="0">
                <a:solidFill>
                  <a:schemeClr val="tx1"/>
                </a:solidFill>
              </a:rPr>
              <a:t>terhadap</a:t>
            </a:r>
            <a:r>
              <a:rPr lang="en-US" b="1" dirty="0" smtClean="0">
                <a:solidFill>
                  <a:schemeClr val="tx1"/>
                </a:solidFill>
              </a:rPr>
              <a:t> </a:t>
            </a:r>
            <a:r>
              <a:rPr lang="en-US" b="1" dirty="0" err="1" smtClean="0">
                <a:solidFill>
                  <a:schemeClr val="tx1"/>
                </a:solidFill>
              </a:rPr>
              <a:t>negara</a:t>
            </a:r>
            <a:r>
              <a:rPr lang="en-US" b="1" dirty="0" smtClean="0">
                <a:solidFill>
                  <a:schemeClr val="tx1"/>
                </a:solidFill>
              </a:rPr>
              <a:t> lain, </a:t>
            </a:r>
            <a:r>
              <a:rPr lang="en-US" b="1" dirty="0" err="1" smtClean="0">
                <a:solidFill>
                  <a:schemeClr val="tx1"/>
                </a:solidFill>
              </a:rPr>
              <a:t>untuk</a:t>
            </a:r>
            <a:r>
              <a:rPr lang="en-US" b="1" dirty="0" smtClean="0">
                <a:solidFill>
                  <a:schemeClr val="tx1"/>
                </a:solidFill>
              </a:rPr>
              <a:t> </a:t>
            </a:r>
            <a:r>
              <a:rPr lang="en-US" b="1" dirty="0" err="1" smtClean="0">
                <a:solidFill>
                  <a:schemeClr val="tx1"/>
                </a:solidFill>
              </a:rPr>
              <a:t>memperoleh</a:t>
            </a:r>
            <a:r>
              <a:rPr lang="en-US" b="1" dirty="0" smtClean="0">
                <a:solidFill>
                  <a:schemeClr val="tx1"/>
                </a:solidFill>
              </a:rPr>
              <a:t> </a:t>
            </a:r>
            <a:r>
              <a:rPr lang="en-US" b="1" dirty="0" err="1" smtClean="0">
                <a:solidFill>
                  <a:schemeClr val="tx1"/>
                </a:solidFill>
              </a:rPr>
              <a:t>kedudukan</a:t>
            </a:r>
            <a:r>
              <a:rPr lang="en-US" b="1" dirty="0" smtClean="0">
                <a:solidFill>
                  <a:schemeClr val="tx1"/>
                </a:solidFill>
              </a:rPr>
              <a:t> yang </a:t>
            </a:r>
            <a:r>
              <a:rPr lang="en-US" b="1" dirty="0" err="1" smtClean="0">
                <a:solidFill>
                  <a:schemeClr val="tx1"/>
                </a:solidFill>
              </a:rPr>
              <a:t>penting</a:t>
            </a:r>
            <a:r>
              <a:rPr lang="en-US" b="1" dirty="0" smtClean="0">
                <a:solidFill>
                  <a:schemeClr val="tx1"/>
                </a:solidFill>
              </a:rPr>
              <a:t> di </a:t>
            </a:r>
            <a:r>
              <a:rPr lang="en-US" b="1" dirty="0" err="1" smtClean="0">
                <a:solidFill>
                  <a:schemeClr val="tx1"/>
                </a:solidFill>
              </a:rPr>
              <a:t>antara</a:t>
            </a:r>
            <a:r>
              <a:rPr lang="en-US" b="1" dirty="0" smtClean="0">
                <a:solidFill>
                  <a:schemeClr val="tx1"/>
                </a:solidFill>
              </a:rPr>
              <a:t> </a:t>
            </a:r>
            <a:r>
              <a:rPr lang="en-US" b="1" dirty="0" err="1" smtClean="0">
                <a:solidFill>
                  <a:schemeClr val="tx1"/>
                </a:solidFill>
              </a:rPr>
              <a:t>masyarakat</a:t>
            </a:r>
            <a:r>
              <a:rPr lang="en-US" b="1" dirty="0" smtClean="0">
                <a:solidFill>
                  <a:schemeClr val="tx1"/>
                </a:solidFill>
              </a:rPr>
              <a:t> </a:t>
            </a:r>
            <a:r>
              <a:rPr lang="en-US" b="1" dirty="0" err="1" smtClean="0">
                <a:solidFill>
                  <a:schemeClr val="tx1"/>
                </a:solidFill>
              </a:rPr>
              <a:t>bangsa-bangsa</a:t>
            </a:r>
            <a:r>
              <a:rPr lang="en-US" b="1" dirty="0" smtClean="0">
                <a:solidFill>
                  <a:schemeClr val="tx1"/>
                </a:solidFill>
              </a:rPr>
              <a:t>, </a:t>
            </a:r>
            <a:r>
              <a:rPr lang="en-US" b="1" dirty="0" err="1" smtClean="0">
                <a:solidFill>
                  <a:schemeClr val="tx1"/>
                </a:solidFill>
              </a:rPr>
              <a:t>atau</a:t>
            </a:r>
            <a:r>
              <a:rPr lang="en-US" b="1" dirty="0" smtClean="0">
                <a:solidFill>
                  <a:schemeClr val="tx1"/>
                </a:solidFill>
              </a:rPr>
              <a:t> </a:t>
            </a:r>
            <a:r>
              <a:rPr lang="en-US" b="1" dirty="0" err="1" smtClean="0">
                <a:solidFill>
                  <a:schemeClr val="tx1"/>
                </a:solidFill>
              </a:rPr>
              <a:t>secara</a:t>
            </a:r>
            <a:r>
              <a:rPr lang="en-US" b="1" dirty="0" smtClean="0">
                <a:solidFill>
                  <a:schemeClr val="tx1"/>
                </a:solidFill>
              </a:rPr>
              <a:t> </a:t>
            </a:r>
            <a:r>
              <a:rPr lang="en-US" b="1" dirty="0" err="1" smtClean="0">
                <a:solidFill>
                  <a:schemeClr val="tx1"/>
                </a:solidFill>
              </a:rPr>
              <a:t>lebih</a:t>
            </a:r>
            <a:r>
              <a:rPr lang="en-US" b="1" dirty="0" smtClean="0">
                <a:solidFill>
                  <a:schemeClr val="tx1"/>
                </a:solidFill>
              </a:rPr>
              <a:t> </a:t>
            </a:r>
            <a:r>
              <a:rPr lang="en-US" b="1" dirty="0" err="1" smtClean="0">
                <a:solidFill>
                  <a:schemeClr val="tx1"/>
                </a:solidFill>
              </a:rPr>
              <a:t>tegas</a:t>
            </a:r>
            <a:r>
              <a:rPr lang="en-US" b="1" dirty="0" smtClean="0">
                <a:solidFill>
                  <a:schemeClr val="tx1"/>
                </a:solidFill>
              </a:rPr>
              <a:t> </a:t>
            </a:r>
            <a:r>
              <a:rPr lang="en-US" b="1" dirty="0" err="1" smtClean="0">
                <a:solidFill>
                  <a:schemeClr val="tx1"/>
                </a:solidFill>
              </a:rPr>
              <a:t>lagi</a:t>
            </a:r>
            <a:r>
              <a:rPr lang="en-US" b="1" dirty="0" smtClean="0">
                <a:solidFill>
                  <a:schemeClr val="tx1"/>
                </a:solidFill>
              </a:rPr>
              <a:t>, </a:t>
            </a:r>
            <a:r>
              <a:rPr lang="en-US" b="1" dirty="0" err="1" smtClean="0">
                <a:solidFill>
                  <a:schemeClr val="tx1"/>
                </a:solidFill>
              </a:rPr>
              <a:t>untuk</a:t>
            </a:r>
            <a:r>
              <a:rPr lang="en-US" b="1" dirty="0" smtClean="0">
                <a:solidFill>
                  <a:schemeClr val="tx1"/>
                </a:solidFill>
              </a:rPr>
              <a:t> </a:t>
            </a:r>
            <a:r>
              <a:rPr lang="en-US" b="1" dirty="0" err="1" smtClean="0">
                <a:solidFill>
                  <a:schemeClr val="tx1"/>
                </a:solidFill>
              </a:rPr>
              <a:t>menempatkan</a:t>
            </a:r>
            <a:r>
              <a:rPr lang="en-US" b="1" dirty="0" smtClean="0">
                <a:solidFill>
                  <a:schemeClr val="tx1"/>
                </a:solidFill>
              </a:rPr>
              <a:t> </a:t>
            </a:r>
            <a:r>
              <a:rPr lang="en-US" b="1" dirty="0" err="1" smtClean="0">
                <a:solidFill>
                  <a:schemeClr val="tx1"/>
                </a:solidFill>
              </a:rPr>
              <a:t>diri</a:t>
            </a:r>
            <a:r>
              <a:rPr lang="en-US" b="1" dirty="0" smtClean="0">
                <a:solidFill>
                  <a:schemeClr val="tx1"/>
                </a:solidFill>
              </a:rPr>
              <a:t> </a:t>
            </a:r>
            <a:r>
              <a:rPr lang="en-US" b="1" dirty="0" err="1" smtClean="0">
                <a:solidFill>
                  <a:schemeClr val="tx1"/>
                </a:solidFill>
              </a:rPr>
              <a:t>pada</a:t>
            </a:r>
            <a:r>
              <a:rPr lang="en-US" b="1" dirty="0" smtClean="0">
                <a:solidFill>
                  <a:schemeClr val="tx1"/>
                </a:solidFill>
              </a:rPr>
              <a:t> </a:t>
            </a:r>
            <a:r>
              <a:rPr lang="en-US" b="1" dirty="0" err="1" smtClean="0">
                <a:solidFill>
                  <a:schemeClr val="tx1"/>
                </a:solidFill>
              </a:rPr>
              <a:t>posisi</a:t>
            </a:r>
            <a:r>
              <a:rPr lang="en-US" b="1" dirty="0" smtClean="0">
                <a:solidFill>
                  <a:schemeClr val="tx1"/>
                </a:solidFill>
              </a:rPr>
              <a:t> yang </a:t>
            </a:r>
            <a:r>
              <a:rPr lang="en-US" b="1" dirty="0" err="1" smtClean="0">
                <a:solidFill>
                  <a:schemeClr val="tx1"/>
                </a:solidFill>
              </a:rPr>
              <a:t>sejajar</a:t>
            </a:r>
            <a:r>
              <a:rPr lang="en-US" b="1" dirty="0" smtClean="0">
                <a:solidFill>
                  <a:schemeClr val="tx1"/>
                </a:solidFill>
              </a:rPr>
              <a:t> di </a:t>
            </a:r>
            <a:r>
              <a:rPr lang="en-US" b="1" dirty="0" err="1" smtClean="0">
                <a:solidFill>
                  <a:schemeClr val="tx1"/>
                </a:solidFill>
              </a:rPr>
              <a:t>antara</a:t>
            </a:r>
            <a:r>
              <a:rPr lang="en-US" b="1" dirty="0" smtClean="0">
                <a:solidFill>
                  <a:schemeClr val="tx1"/>
                </a:solidFill>
              </a:rPr>
              <a:t> </a:t>
            </a:r>
            <a:r>
              <a:rPr lang="en-US" b="1" dirty="0" err="1" smtClean="0">
                <a:solidFill>
                  <a:schemeClr val="tx1"/>
                </a:solidFill>
              </a:rPr>
              <a:t>negara-negara</a:t>
            </a:r>
            <a:r>
              <a:rPr lang="en-US" b="1" dirty="0" smtClean="0">
                <a:solidFill>
                  <a:schemeClr val="tx1"/>
                </a:solidFill>
              </a:rPr>
              <a:t> </a:t>
            </a:r>
            <a:r>
              <a:rPr lang="en-US" b="1" dirty="0" err="1" smtClean="0">
                <a:solidFill>
                  <a:schemeClr val="tx1"/>
                </a:solidFill>
              </a:rPr>
              <a:t>lainnya</a:t>
            </a:r>
            <a:r>
              <a:rPr lang="en-US" b="1" dirty="0" smtClean="0">
                <a:solidFill>
                  <a:schemeClr val="tx1"/>
                </a:solidFill>
              </a:rPr>
              <a:t>.</a:t>
            </a:r>
          </a:p>
          <a:p>
            <a:pPr algn="just"/>
            <a:endParaRPr lang="en-US" dirty="0" smtClean="0"/>
          </a:p>
          <a:p>
            <a:pPr algn="just"/>
            <a:endParaRPr lang="en-US" dirty="0"/>
          </a:p>
        </p:txBody>
      </p:sp>
      <p:sp>
        <p:nvSpPr>
          <p:cNvPr id="2" name="Title 1"/>
          <p:cNvSpPr>
            <a:spLocks noGrp="1"/>
          </p:cNvSpPr>
          <p:nvPr>
            <p:ph type="title"/>
          </p:nvPr>
        </p:nvSpPr>
        <p:spPr>
          <a:xfrm>
            <a:off x="381000" y="355847"/>
            <a:ext cx="8381260" cy="863353"/>
          </a:xfrm>
        </p:spPr>
        <p:txBody>
          <a:bodyPr/>
          <a:lstStyle/>
          <a:p>
            <a:pPr algn="ctr"/>
            <a:r>
              <a:rPr lang="en-US" dirty="0" err="1" smtClean="0">
                <a:solidFill>
                  <a:srgbClr val="FF0000"/>
                </a:solidFill>
              </a:rPr>
              <a:t>pendahuluan</a:t>
            </a:r>
            <a:endParaRPr lang="en-US" dirty="0">
              <a:solidFill>
                <a:srgbClr val="FF0000"/>
              </a:solidFill>
            </a:endParaRPr>
          </a:p>
        </p:txBody>
      </p:sp>
      <p:sp>
        <p:nvSpPr>
          <p:cNvPr id="4" name="Date Placeholder 3"/>
          <p:cNvSpPr>
            <a:spLocks noGrp="1"/>
          </p:cNvSpPr>
          <p:nvPr>
            <p:ph type="dt" sz="half" idx="10"/>
          </p:nvPr>
        </p:nvSpPr>
        <p:spPr/>
        <p:txBody>
          <a:bodyPr/>
          <a:lstStyle/>
          <a:p>
            <a:fld id="{B89AB887-4C46-4642-9A3A-816D58642336}"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p>
            <a:fld id="{12897CE4-A879-4FAC-8EF1-B5640BC5AC9E}" type="slidenum">
              <a:rPr lang="en-US" smtClean="0"/>
              <a:t>3</a:t>
            </a:fld>
            <a:endParaRPr lang="en-US"/>
          </a:p>
        </p:txBody>
      </p:sp>
    </p:spTree>
    <p:extLst>
      <p:ext uri="{BB962C8B-B14F-4D97-AF65-F5344CB8AC3E}">
        <p14:creationId xmlns:p14="http://schemas.microsoft.com/office/powerpoint/2010/main" val="42017090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648200"/>
          </a:xfrm>
        </p:spPr>
        <p:txBody>
          <a:bodyPr>
            <a:normAutofit/>
          </a:bodyPr>
          <a:lstStyle/>
          <a:p>
            <a:pPr marL="0" indent="0" algn="just">
              <a:buNone/>
            </a:pPr>
            <a:r>
              <a:rPr lang="en-US" dirty="0" smtClean="0"/>
              <a:t>	</a:t>
            </a:r>
            <a:r>
              <a:rPr lang="en-US" b="1" dirty="0" err="1" smtClean="0">
                <a:solidFill>
                  <a:schemeClr val="tx1"/>
                </a:solidFill>
              </a:rPr>
              <a:t>Geopolitik</a:t>
            </a:r>
            <a:r>
              <a:rPr lang="en-US" b="1" dirty="0" smtClean="0">
                <a:solidFill>
                  <a:schemeClr val="tx1"/>
                </a:solidFill>
              </a:rPr>
              <a:t> </a:t>
            </a:r>
            <a:r>
              <a:rPr lang="en-US" b="1" dirty="0" err="1">
                <a:solidFill>
                  <a:schemeClr val="tx1"/>
                </a:solidFill>
              </a:rPr>
              <a:t>berasal</a:t>
            </a:r>
            <a:r>
              <a:rPr lang="en-US" b="1" dirty="0">
                <a:solidFill>
                  <a:schemeClr val="tx1"/>
                </a:solidFill>
              </a:rPr>
              <a:t> </a:t>
            </a:r>
            <a:r>
              <a:rPr lang="en-US" b="1" dirty="0" err="1">
                <a:solidFill>
                  <a:schemeClr val="tx1"/>
                </a:solidFill>
              </a:rPr>
              <a:t>dari</a:t>
            </a:r>
            <a:r>
              <a:rPr lang="en-US" b="1" dirty="0">
                <a:solidFill>
                  <a:schemeClr val="tx1"/>
                </a:solidFill>
              </a:rPr>
              <a:t> </a:t>
            </a:r>
            <a:r>
              <a:rPr lang="en-US" b="1" dirty="0" err="1">
                <a:solidFill>
                  <a:schemeClr val="tx1"/>
                </a:solidFill>
              </a:rPr>
              <a:t>dua</a:t>
            </a:r>
            <a:r>
              <a:rPr lang="en-US" b="1" dirty="0">
                <a:solidFill>
                  <a:schemeClr val="tx1"/>
                </a:solidFill>
              </a:rPr>
              <a:t> kata, </a:t>
            </a:r>
            <a:r>
              <a:rPr lang="en-US" b="1" dirty="0" err="1">
                <a:solidFill>
                  <a:schemeClr val="tx1"/>
                </a:solidFill>
              </a:rPr>
              <a:t>yaitu</a:t>
            </a:r>
            <a:r>
              <a:rPr lang="en-US" b="1" dirty="0">
                <a:solidFill>
                  <a:schemeClr val="tx1"/>
                </a:solidFill>
              </a:rPr>
              <a:t> “geo” </a:t>
            </a:r>
            <a:r>
              <a:rPr lang="en-US" b="1" dirty="0" err="1">
                <a:solidFill>
                  <a:schemeClr val="tx1"/>
                </a:solidFill>
              </a:rPr>
              <a:t>dan</a:t>
            </a:r>
            <a:r>
              <a:rPr lang="en-US" b="1" dirty="0">
                <a:solidFill>
                  <a:schemeClr val="tx1"/>
                </a:solidFill>
              </a:rPr>
              <a:t> “</a:t>
            </a:r>
            <a:r>
              <a:rPr lang="en-US" b="1" dirty="0" err="1">
                <a:solidFill>
                  <a:schemeClr val="tx1"/>
                </a:solidFill>
              </a:rPr>
              <a:t>politik</a:t>
            </a:r>
            <a:r>
              <a:rPr lang="en-US" b="1" dirty="0">
                <a:solidFill>
                  <a:schemeClr val="tx1"/>
                </a:solidFill>
              </a:rPr>
              <a:t>”. </a:t>
            </a:r>
            <a:r>
              <a:rPr lang="en-US" b="1" dirty="0" err="1">
                <a:solidFill>
                  <a:schemeClr val="tx1"/>
                </a:solidFill>
              </a:rPr>
              <a:t>Maka</a:t>
            </a:r>
            <a:r>
              <a:rPr lang="en-US" b="1" dirty="0">
                <a:solidFill>
                  <a:schemeClr val="tx1"/>
                </a:solidFill>
              </a:rPr>
              <a:t>, </a:t>
            </a:r>
            <a:r>
              <a:rPr lang="en-US" b="1" dirty="0" err="1">
                <a:solidFill>
                  <a:schemeClr val="tx1"/>
                </a:solidFill>
              </a:rPr>
              <a:t>Membicarakan</a:t>
            </a:r>
            <a:r>
              <a:rPr lang="en-US" b="1" dirty="0">
                <a:solidFill>
                  <a:schemeClr val="tx1"/>
                </a:solidFill>
              </a:rPr>
              <a:t> </a:t>
            </a:r>
            <a:r>
              <a:rPr lang="en-US" b="1" dirty="0" err="1">
                <a:solidFill>
                  <a:schemeClr val="tx1"/>
                </a:solidFill>
              </a:rPr>
              <a:t>pengertian</a:t>
            </a:r>
            <a:r>
              <a:rPr lang="en-US" b="1" dirty="0">
                <a:solidFill>
                  <a:schemeClr val="tx1"/>
                </a:solidFill>
              </a:rPr>
              <a:t> </a:t>
            </a:r>
            <a:r>
              <a:rPr lang="en-US" b="1" dirty="0" err="1">
                <a:solidFill>
                  <a:schemeClr val="tx1"/>
                </a:solidFill>
              </a:rPr>
              <a:t>geopolitik</a:t>
            </a:r>
            <a:r>
              <a:rPr lang="en-US" b="1" dirty="0">
                <a:solidFill>
                  <a:schemeClr val="tx1"/>
                </a:solidFill>
              </a:rPr>
              <a:t>, </a:t>
            </a:r>
            <a:r>
              <a:rPr lang="en-US" b="1" dirty="0" err="1">
                <a:solidFill>
                  <a:schemeClr val="tx1"/>
                </a:solidFill>
              </a:rPr>
              <a:t>tidak</a:t>
            </a:r>
            <a:r>
              <a:rPr lang="en-US" b="1" dirty="0">
                <a:solidFill>
                  <a:schemeClr val="tx1"/>
                </a:solidFill>
              </a:rPr>
              <a:t> </a:t>
            </a:r>
            <a:r>
              <a:rPr lang="en-US" b="1" dirty="0" err="1">
                <a:solidFill>
                  <a:schemeClr val="tx1"/>
                </a:solidFill>
              </a:rPr>
              <a:t>terlepas</a:t>
            </a:r>
            <a:r>
              <a:rPr lang="en-US" b="1" dirty="0">
                <a:solidFill>
                  <a:schemeClr val="tx1"/>
                </a:solidFill>
              </a:rPr>
              <a:t> </a:t>
            </a:r>
            <a:r>
              <a:rPr lang="en-US" b="1" dirty="0" err="1">
                <a:solidFill>
                  <a:schemeClr val="tx1"/>
                </a:solidFill>
              </a:rPr>
              <a:t>dari</a:t>
            </a:r>
            <a:r>
              <a:rPr lang="en-US" b="1" dirty="0">
                <a:solidFill>
                  <a:schemeClr val="tx1"/>
                </a:solidFill>
              </a:rPr>
              <a:t> </a:t>
            </a:r>
            <a:r>
              <a:rPr lang="en-US" b="1" dirty="0" err="1">
                <a:solidFill>
                  <a:schemeClr val="tx1"/>
                </a:solidFill>
              </a:rPr>
              <a:t>pembahasan</a:t>
            </a:r>
            <a:r>
              <a:rPr lang="en-US" b="1" dirty="0">
                <a:solidFill>
                  <a:schemeClr val="tx1"/>
                </a:solidFill>
              </a:rPr>
              <a:t> </a:t>
            </a:r>
            <a:r>
              <a:rPr lang="en-US" b="1" dirty="0" err="1">
                <a:solidFill>
                  <a:schemeClr val="tx1"/>
                </a:solidFill>
              </a:rPr>
              <a:t>mengenai</a:t>
            </a:r>
            <a:r>
              <a:rPr lang="en-US" b="1" dirty="0">
                <a:solidFill>
                  <a:schemeClr val="tx1"/>
                </a:solidFill>
              </a:rPr>
              <a:t> </a:t>
            </a:r>
            <a:r>
              <a:rPr lang="en-US" b="1" dirty="0" err="1">
                <a:solidFill>
                  <a:schemeClr val="tx1"/>
                </a:solidFill>
              </a:rPr>
              <a:t>masalah</a:t>
            </a:r>
            <a:r>
              <a:rPr lang="en-US" b="1" dirty="0">
                <a:solidFill>
                  <a:schemeClr val="tx1"/>
                </a:solidFill>
              </a:rPr>
              <a:t> </a:t>
            </a:r>
            <a:r>
              <a:rPr lang="en-US" b="1" dirty="0" err="1">
                <a:solidFill>
                  <a:schemeClr val="tx1"/>
                </a:solidFill>
              </a:rPr>
              <a:t>geografi</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politik</a:t>
            </a:r>
            <a:r>
              <a:rPr lang="en-US" b="1" dirty="0">
                <a:solidFill>
                  <a:schemeClr val="tx1"/>
                </a:solidFill>
              </a:rPr>
              <a:t>. “Geo” </a:t>
            </a:r>
            <a:r>
              <a:rPr lang="en-US" b="1" dirty="0" err="1">
                <a:solidFill>
                  <a:schemeClr val="tx1"/>
                </a:solidFill>
              </a:rPr>
              <a:t>artinya</a:t>
            </a:r>
            <a:r>
              <a:rPr lang="en-US" b="1" dirty="0">
                <a:solidFill>
                  <a:schemeClr val="tx1"/>
                </a:solidFill>
              </a:rPr>
              <a:t> </a:t>
            </a:r>
            <a:r>
              <a:rPr lang="en-US" b="1" dirty="0" err="1">
                <a:solidFill>
                  <a:schemeClr val="tx1"/>
                </a:solidFill>
              </a:rPr>
              <a:t>Bumi</a:t>
            </a:r>
            <a:r>
              <a:rPr lang="en-US" b="1" dirty="0">
                <a:solidFill>
                  <a:schemeClr val="tx1"/>
                </a:solidFill>
              </a:rPr>
              <a:t>/Planet </a:t>
            </a:r>
            <a:r>
              <a:rPr lang="en-US" b="1" dirty="0" err="1">
                <a:solidFill>
                  <a:schemeClr val="tx1"/>
                </a:solidFill>
              </a:rPr>
              <a:t>Bumi</a:t>
            </a:r>
            <a:r>
              <a:rPr lang="en-US" b="1" dirty="0">
                <a:solidFill>
                  <a:schemeClr val="tx1"/>
                </a:solidFill>
              </a:rPr>
              <a:t>. </a:t>
            </a:r>
            <a:endParaRPr lang="en-US" b="1" dirty="0" smtClean="0">
              <a:solidFill>
                <a:schemeClr val="tx1"/>
              </a:solidFill>
            </a:endParaRPr>
          </a:p>
          <a:p>
            <a:pPr marL="0" indent="0" algn="just">
              <a:buNone/>
            </a:pPr>
            <a:r>
              <a:rPr lang="en-US" b="1" dirty="0" smtClean="0">
                <a:solidFill>
                  <a:schemeClr val="tx1"/>
                </a:solidFill>
              </a:rPr>
              <a:t>	</a:t>
            </a:r>
            <a:r>
              <a:rPr lang="en-US" b="1" dirty="0" err="1" smtClean="0">
                <a:solidFill>
                  <a:schemeClr val="tx1"/>
                </a:solidFill>
              </a:rPr>
              <a:t>Geopolitik</a:t>
            </a:r>
            <a:r>
              <a:rPr lang="en-US" b="1" dirty="0" smtClean="0">
                <a:solidFill>
                  <a:schemeClr val="tx1"/>
                </a:solidFill>
              </a:rPr>
              <a:t> </a:t>
            </a:r>
            <a:r>
              <a:rPr lang="en-US" b="1" dirty="0" err="1">
                <a:solidFill>
                  <a:schemeClr val="tx1"/>
                </a:solidFill>
              </a:rPr>
              <a:t>adalah</a:t>
            </a:r>
            <a:r>
              <a:rPr lang="en-US" b="1" dirty="0">
                <a:solidFill>
                  <a:schemeClr val="tx1"/>
                </a:solidFill>
              </a:rPr>
              <a:t> </a:t>
            </a:r>
            <a:r>
              <a:rPr lang="en-US" b="1" dirty="0" err="1">
                <a:solidFill>
                  <a:schemeClr val="tx1"/>
                </a:solidFill>
              </a:rPr>
              <a:t>suatu</a:t>
            </a:r>
            <a:r>
              <a:rPr lang="en-US" b="1" dirty="0">
                <a:solidFill>
                  <a:schemeClr val="tx1"/>
                </a:solidFill>
              </a:rPr>
              <a:t> </a:t>
            </a:r>
            <a:r>
              <a:rPr lang="en-US" b="1" dirty="0" err="1">
                <a:solidFill>
                  <a:schemeClr val="tx1"/>
                </a:solidFill>
              </a:rPr>
              <a:t>studi</a:t>
            </a:r>
            <a:r>
              <a:rPr lang="en-US" b="1" dirty="0">
                <a:solidFill>
                  <a:schemeClr val="tx1"/>
                </a:solidFill>
              </a:rPr>
              <a:t> yang </a:t>
            </a:r>
            <a:r>
              <a:rPr lang="en-US" b="1" dirty="0" err="1">
                <a:solidFill>
                  <a:schemeClr val="tx1"/>
                </a:solidFill>
              </a:rPr>
              <a:t>mengkaji</a:t>
            </a:r>
            <a:r>
              <a:rPr lang="en-US" b="1" dirty="0">
                <a:solidFill>
                  <a:schemeClr val="tx1"/>
                </a:solidFill>
              </a:rPr>
              <a:t> </a:t>
            </a:r>
            <a:r>
              <a:rPr lang="en-US" b="1" dirty="0" err="1">
                <a:solidFill>
                  <a:schemeClr val="tx1"/>
                </a:solidFill>
              </a:rPr>
              <a:t>masalah-masalah</a:t>
            </a:r>
            <a:r>
              <a:rPr lang="en-US" b="1" dirty="0">
                <a:solidFill>
                  <a:schemeClr val="tx1"/>
                </a:solidFill>
              </a:rPr>
              <a:t> </a:t>
            </a:r>
            <a:r>
              <a:rPr lang="en-US" b="1" dirty="0" err="1">
                <a:solidFill>
                  <a:schemeClr val="tx1"/>
                </a:solidFill>
              </a:rPr>
              <a:t>geografi</a:t>
            </a:r>
            <a:r>
              <a:rPr lang="en-US" b="1" dirty="0">
                <a:solidFill>
                  <a:schemeClr val="tx1"/>
                </a:solidFill>
              </a:rPr>
              <a:t>, </a:t>
            </a:r>
            <a:r>
              <a:rPr lang="en-US" b="1" dirty="0" err="1">
                <a:solidFill>
                  <a:schemeClr val="tx1"/>
                </a:solidFill>
              </a:rPr>
              <a:t>sejarah</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ilmu</a:t>
            </a:r>
            <a:r>
              <a:rPr lang="en-US" b="1" dirty="0">
                <a:solidFill>
                  <a:schemeClr val="tx1"/>
                </a:solidFill>
              </a:rPr>
              <a:t> </a:t>
            </a:r>
            <a:r>
              <a:rPr lang="en-US" b="1" dirty="0" err="1">
                <a:solidFill>
                  <a:schemeClr val="tx1"/>
                </a:solidFill>
              </a:rPr>
              <a:t>sosial</a:t>
            </a:r>
            <a:r>
              <a:rPr lang="en-US" b="1" dirty="0">
                <a:solidFill>
                  <a:schemeClr val="tx1"/>
                </a:solidFill>
              </a:rPr>
              <a:t>, </a:t>
            </a:r>
            <a:r>
              <a:rPr lang="en-US" b="1" dirty="0" err="1">
                <a:solidFill>
                  <a:schemeClr val="tx1"/>
                </a:solidFill>
              </a:rPr>
              <a:t>dengan</a:t>
            </a:r>
            <a:r>
              <a:rPr lang="en-US" b="1" dirty="0">
                <a:solidFill>
                  <a:schemeClr val="tx1"/>
                </a:solidFill>
              </a:rPr>
              <a:t> </a:t>
            </a:r>
            <a:r>
              <a:rPr lang="en-US" b="1" dirty="0" err="1">
                <a:solidFill>
                  <a:schemeClr val="tx1"/>
                </a:solidFill>
              </a:rPr>
              <a:t>merujuk</a:t>
            </a:r>
            <a:r>
              <a:rPr lang="en-US" b="1" dirty="0">
                <a:solidFill>
                  <a:schemeClr val="tx1"/>
                </a:solidFill>
              </a:rPr>
              <a:t> </a:t>
            </a:r>
            <a:r>
              <a:rPr lang="en-US" b="1" dirty="0" err="1">
                <a:solidFill>
                  <a:schemeClr val="tx1"/>
                </a:solidFill>
              </a:rPr>
              <a:t>kepada</a:t>
            </a:r>
            <a:r>
              <a:rPr lang="en-US" b="1" dirty="0">
                <a:solidFill>
                  <a:schemeClr val="tx1"/>
                </a:solidFill>
              </a:rPr>
              <a:t> </a:t>
            </a:r>
            <a:r>
              <a:rPr lang="en-US" b="1" dirty="0" err="1">
                <a:solidFill>
                  <a:schemeClr val="tx1"/>
                </a:solidFill>
              </a:rPr>
              <a:t>politik</a:t>
            </a:r>
            <a:r>
              <a:rPr lang="en-US" b="1" dirty="0">
                <a:solidFill>
                  <a:schemeClr val="tx1"/>
                </a:solidFill>
              </a:rPr>
              <a:t> </a:t>
            </a:r>
            <a:r>
              <a:rPr lang="en-US" b="1" dirty="0" err="1">
                <a:solidFill>
                  <a:schemeClr val="tx1"/>
                </a:solidFill>
              </a:rPr>
              <a:t>internasional</a:t>
            </a:r>
            <a:r>
              <a:rPr lang="en-US" b="1" dirty="0">
                <a:solidFill>
                  <a:schemeClr val="tx1"/>
                </a:solidFill>
              </a:rPr>
              <a:t>. </a:t>
            </a:r>
            <a:r>
              <a:rPr lang="en-US" b="1" dirty="0" err="1">
                <a:solidFill>
                  <a:schemeClr val="tx1"/>
                </a:solidFill>
              </a:rPr>
              <a:t>Geopolitik</a:t>
            </a:r>
            <a:r>
              <a:rPr lang="en-US" b="1" dirty="0">
                <a:solidFill>
                  <a:schemeClr val="tx1"/>
                </a:solidFill>
              </a:rPr>
              <a:t> </a:t>
            </a:r>
            <a:r>
              <a:rPr lang="en-US" b="1" dirty="0" err="1">
                <a:solidFill>
                  <a:schemeClr val="tx1"/>
                </a:solidFill>
              </a:rPr>
              <a:t>mengkaji</a:t>
            </a:r>
            <a:r>
              <a:rPr lang="en-US" b="1" dirty="0">
                <a:solidFill>
                  <a:schemeClr val="tx1"/>
                </a:solidFill>
              </a:rPr>
              <a:t> </a:t>
            </a:r>
            <a:r>
              <a:rPr lang="en-US" b="1" dirty="0" err="1">
                <a:solidFill>
                  <a:schemeClr val="tx1"/>
                </a:solidFill>
              </a:rPr>
              <a:t>makna</a:t>
            </a:r>
            <a:r>
              <a:rPr lang="en-US" b="1" dirty="0">
                <a:solidFill>
                  <a:schemeClr val="tx1"/>
                </a:solidFill>
              </a:rPr>
              <a:t> </a:t>
            </a:r>
            <a:r>
              <a:rPr lang="en-US" b="1" dirty="0" err="1">
                <a:solidFill>
                  <a:schemeClr val="tx1"/>
                </a:solidFill>
              </a:rPr>
              <a:t>strategis</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politis</a:t>
            </a:r>
            <a:r>
              <a:rPr lang="en-US" b="1" dirty="0">
                <a:solidFill>
                  <a:schemeClr val="tx1"/>
                </a:solidFill>
              </a:rPr>
              <a:t> </a:t>
            </a:r>
            <a:r>
              <a:rPr lang="en-US" b="1" dirty="0" err="1">
                <a:solidFill>
                  <a:schemeClr val="tx1"/>
                </a:solidFill>
              </a:rPr>
              <a:t>suatu</a:t>
            </a:r>
            <a:r>
              <a:rPr lang="en-US" b="1" dirty="0">
                <a:solidFill>
                  <a:schemeClr val="tx1"/>
                </a:solidFill>
              </a:rPr>
              <a:t> </a:t>
            </a:r>
            <a:r>
              <a:rPr lang="en-US" b="1" dirty="0" err="1">
                <a:solidFill>
                  <a:schemeClr val="tx1"/>
                </a:solidFill>
              </a:rPr>
              <a:t>wilayah</a:t>
            </a:r>
            <a:r>
              <a:rPr lang="en-US" b="1" dirty="0">
                <a:solidFill>
                  <a:schemeClr val="tx1"/>
                </a:solidFill>
              </a:rPr>
              <a:t> </a:t>
            </a:r>
            <a:r>
              <a:rPr lang="en-US" b="1" dirty="0" err="1">
                <a:solidFill>
                  <a:schemeClr val="tx1"/>
                </a:solidFill>
              </a:rPr>
              <a:t>geografi</a:t>
            </a:r>
            <a:r>
              <a:rPr lang="en-US" b="1" dirty="0">
                <a:solidFill>
                  <a:schemeClr val="tx1"/>
                </a:solidFill>
              </a:rPr>
              <a:t>, yang </a:t>
            </a:r>
            <a:r>
              <a:rPr lang="en-US" b="1" dirty="0" err="1">
                <a:solidFill>
                  <a:schemeClr val="tx1"/>
                </a:solidFill>
              </a:rPr>
              <a:t>mencakup</a:t>
            </a:r>
            <a:r>
              <a:rPr lang="en-US" b="1" dirty="0">
                <a:solidFill>
                  <a:schemeClr val="tx1"/>
                </a:solidFill>
              </a:rPr>
              <a:t> </a:t>
            </a:r>
            <a:r>
              <a:rPr lang="en-US" b="1" dirty="0" err="1">
                <a:solidFill>
                  <a:schemeClr val="tx1"/>
                </a:solidFill>
              </a:rPr>
              <a:t>lokasi</a:t>
            </a:r>
            <a:r>
              <a:rPr lang="en-US" b="1" dirty="0">
                <a:solidFill>
                  <a:schemeClr val="tx1"/>
                </a:solidFill>
              </a:rPr>
              <a:t>, </a:t>
            </a:r>
            <a:r>
              <a:rPr lang="en-US" b="1" dirty="0" err="1">
                <a:solidFill>
                  <a:schemeClr val="tx1"/>
                </a:solidFill>
              </a:rPr>
              <a:t>luas</a:t>
            </a:r>
            <a:r>
              <a:rPr lang="en-US" b="1" dirty="0">
                <a:solidFill>
                  <a:schemeClr val="tx1"/>
                </a:solidFill>
              </a:rPr>
              <a:t> </a:t>
            </a:r>
            <a:r>
              <a:rPr lang="en-US" b="1" dirty="0" err="1">
                <a:solidFill>
                  <a:schemeClr val="tx1"/>
                </a:solidFill>
              </a:rPr>
              <a:t>serta</a:t>
            </a:r>
            <a:r>
              <a:rPr lang="en-US" b="1" dirty="0">
                <a:solidFill>
                  <a:schemeClr val="tx1"/>
                </a:solidFill>
              </a:rPr>
              <a:t> </a:t>
            </a:r>
            <a:r>
              <a:rPr lang="en-US" b="1" dirty="0" err="1">
                <a:solidFill>
                  <a:schemeClr val="tx1"/>
                </a:solidFill>
              </a:rPr>
              <a:t>sumber</a:t>
            </a:r>
            <a:r>
              <a:rPr lang="en-US" b="1" dirty="0">
                <a:solidFill>
                  <a:schemeClr val="tx1"/>
                </a:solidFill>
              </a:rPr>
              <a:t> </a:t>
            </a:r>
            <a:r>
              <a:rPr lang="en-US" b="1" dirty="0" err="1">
                <a:solidFill>
                  <a:schemeClr val="tx1"/>
                </a:solidFill>
              </a:rPr>
              <a:t>daya</a:t>
            </a:r>
            <a:r>
              <a:rPr lang="en-US" b="1" dirty="0">
                <a:solidFill>
                  <a:schemeClr val="tx1"/>
                </a:solidFill>
              </a:rPr>
              <a:t> </a:t>
            </a:r>
            <a:r>
              <a:rPr lang="en-US" b="1" dirty="0" err="1">
                <a:solidFill>
                  <a:schemeClr val="tx1"/>
                </a:solidFill>
              </a:rPr>
              <a:t>alam</a:t>
            </a:r>
            <a:r>
              <a:rPr lang="en-US" b="1" dirty="0">
                <a:solidFill>
                  <a:schemeClr val="tx1"/>
                </a:solidFill>
              </a:rPr>
              <a:t> </a:t>
            </a:r>
            <a:r>
              <a:rPr lang="en-US" b="1" dirty="0" err="1">
                <a:solidFill>
                  <a:schemeClr val="tx1"/>
                </a:solidFill>
              </a:rPr>
              <a:t>wilayah</a:t>
            </a:r>
            <a:r>
              <a:rPr lang="en-US" b="1" dirty="0">
                <a:solidFill>
                  <a:schemeClr val="tx1"/>
                </a:solidFill>
              </a:rPr>
              <a:t> </a:t>
            </a:r>
            <a:r>
              <a:rPr lang="en-US" b="1" dirty="0" err="1">
                <a:solidFill>
                  <a:schemeClr val="tx1"/>
                </a:solidFill>
              </a:rPr>
              <a:t>tersebut</a:t>
            </a:r>
            <a:r>
              <a:rPr lang="en-US" b="1" dirty="0">
                <a:solidFill>
                  <a:schemeClr val="tx1"/>
                </a:solidFill>
              </a:rPr>
              <a:t>. </a:t>
            </a:r>
          </a:p>
          <a:p>
            <a:endParaRPr lang="en-US" dirty="0"/>
          </a:p>
        </p:txBody>
      </p:sp>
      <p:sp>
        <p:nvSpPr>
          <p:cNvPr id="2" name="Title 1"/>
          <p:cNvSpPr>
            <a:spLocks noGrp="1"/>
          </p:cNvSpPr>
          <p:nvPr>
            <p:ph type="title"/>
          </p:nvPr>
        </p:nvSpPr>
        <p:spPr/>
        <p:txBody>
          <a:bodyPr/>
          <a:lstStyle/>
          <a:p>
            <a:r>
              <a:rPr lang="en-US" dirty="0" err="1" smtClean="0">
                <a:solidFill>
                  <a:srgbClr val="FF0000"/>
                </a:solidFill>
              </a:rPr>
              <a:t>Pengertian</a:t>
            </a:r>
            <a:r>
              <a:rPr lang="en-US" dirty="0" smtClean="0">
                <a:solidFill>
                  <a:srgbClr val="FF0000"/>
                </a:solidFill>
              </a:rPr>
              <a:t> </a:t>
            </a:r>
            <a:r>
              <a:rPr lang="en-US" dirty="0" err="1" smtClean="0">
                <a:solidFill>
                  <a:srgbClr val="FF0000"/>
                </a:solidFill>
              </a:rPr>
              <a:t>Geopolitik</a:t>
            </a:r>
            <a:r>
              <a:rPr lang="en-US" dirty="0" smtClean="0">
                <a:solidFill>
                  <a:srgbClr val="FF0000"/>
                </a:solidFill>
              </a:rPr>
              <a:t> </a:t>
            </a:r>
            <a:endParaRPr lang="en-US"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941352">
            <a:off x="383883" y="4876635"/>
            <a:ext cx="2351877" cy="1504681"/>
          </a:xfrm>
          <a:prstGeom prst="rect">
            <a:avLst/>
          </a:prstGeom>
        </p:spPr>
      </p:pic>
      <p:sp>
        <p:nvSpPr>
          <p:cNvPr id="5" name="Date Placeholder 4"/>
          <p:cNvSpPr>
            <a:spLocks noGrp="1"/>
          </p:cNvSpPr>
          <p:nvPr>
            <p:ph type="dt" sz="half" idx="10"/>
          </p:nvPr>
        </p:nvSpPr>
        <p:spPr/>
        <p:txBody>
          <a:bodyPr/>
          <a:lstStyle/>
          <a:p>
            <a:fld id="{77E2327E-C94B-4C9E-957E-5848B3973931}" type="datetime1">
              <a:rPr lang="en-US" smtClean="0"/>
              <a:t>7/21/2018</a:t>
            </a:fld>
            <a:endParaRPr lang="en-US"/>
          </a:p>
        </p:txBody>
      </p:sp>
      <p:sp>
        <p:nvSpPr>
          <p:cNvPr id="6" name="Footer Placeholder 5"/>
          <p:cNvSpPr>
            <a:spLocks noGrp="1"/>
          </p:cNvSpPr>
          <p:nvPr>
            <p:ph type="ftr" sz="quarter" idx="11"/>
          </p:nvPr>
        </p:nvSpPr>
        <p:spPr/>
        <p:txBody>
          <a:bodyPr/>
          <a:lstStyle/>
          <a:p>
            <a:r>
              <a:rPr lang="pl-PL" smtClean="0"/>
              <a:t>Materi Kewarganegaraan, By Tatik Rohmawati, S.IP.,M.Si</a:t>
            </a:r>
            <a:endParaRPr lang="en-US"/>
          </a:p>
        </p:txBody>
      </p:sp>
      <p:sp>
        <p:nvSpPr>
          <p:cNvPr id="7" name="Slide Number Placeholder 6"/>
          <p:cNvSpPr>
            <a:spLocks noGrp="1"/>
          </p:cNvSpPr>
          <p:nvPr>
            <p:ph type="sldNum" sz="quarter" idx="12"/>
          </p:nvPr>
        </p:nvSpPr>
        <p:spPr/>
        <p:txBody>
          <a:bodyPr/>
          <a:lstStyle/>
          <a:p>
            <a:fld id="{12897CE4-A879-4FAC-8EF1-B5640BC5AC9E}" type="slidenum">
              <a:rPr lang="en-US" smtClean="0"/>
              <a:t>4</a:t>
            </a:fld>
            <a:endParaRPr lang="en-US"/>
          </a:p>
        </p:txBody>
      </p:sp>
    </p:spTree>
    <p:extLst>
      <p:ext uri="{BB962C8B-B14F-4D97-AF65-F5344CB8AC3E}">
        <p14:creationId xmlns:p14="http://schemas.microsoft.com/office/powerpoint/2010/main" val="256930004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49763"/>
          </a:xfrm>
        </p:spPr>
        <p:txBody>
          <a:bodyPr>
            <a:normAutofit fontScale="85000" lnSpcReduction="10000"/>
          </a:bodyPr>
          <a:lstStyle/>
          <a:p>
            <a:pPr algn="just">
              <a:buFont typeface="Wingdings" pitchFamily="2" charset="2"/>
              <a:buChar char="q"/>
            </a:pPr>
            <a:r>
              <a:rPr lang="en-US" sz="2000" b="1" dirty="0" err="1" smtClean="0">
                <a:solidFill>
                  <a:schemeClr val="tx1"/>
                </a:solidFill>
              </a:rPr>
              <a:t>Konsep</a:t>
            </a:r>
            <a:r>
              <a:rPr lang="en-US" sz="2000" b="1" dirty="0">
                <a:solidFill>
                  <a:schemeClr val="tx1"/>
                </a:solidFill>
              </a:rPr>
              <a:t> </a:t>
            </a:r>
            <a:r>
              <a:rPr lang="en-US" sz="2000" b="1" dirty="0" err="1" smtClean="0">
                <a:solidFill>
                  <a:schemeClr val="tx1"/>
                </a:solidFill>
              </a:rPr>
              <a:t>Geopolitik</a:t>
            </a:r>
            <a:r>
              <a:rPr lang="en-US" sz="2000" b="1" dirty="0">
                <a:solidFill>
                  <a:schemeClr val="tx1"/>
                </a:solidFill>
              </a:rPr>
              <a:t>, </a:t>
            </a:r>
            <a:r>
              <a:rPr lang="en-US" sz="2000" b="1" dirty="0" err="1">
                <a:solidFill>
                  <a:schemeClr val="tx1"/>
                </a:solidFill>
              </a:rPr>
              <a:t>sesungguhnya</a:t>
            </a:r>
            <a:r>
              <a:rPr lang="en-US" sz="2000" b="1" dirty="0">
                <a:solidFill>
                  <a:schemeClr val="tx1"/>
                </a:solidFill>
              </a:rPr>
              <a:t> </a:t>
            </a:r>
            <a:r>
              <a:rPr lang="en-US" sz="2000" b="1" dirty="0" err="1">
                <a:solidFill>
                  <a:schemeClr val="tx1"/>
                </a:solidFill>
              </a:rPr>
              <a:t>adalah</a:t>
            </a:r>
            <a:r>
              <a:rPr lang="en-US" sz="2000" b="1" dirty="0">
                <a:solidFill>
                  <a:schemeClr val="tx1"/>
                </a:solidFill>
              </a:rPr>
              <a:t> </a:t>
            </a:r>
            <a:r>
              <a:rPr lang="en-US" sz="2000" b="1" dirty="0" err="1">
                <a:solidFill>
                  <a:schemeClr val="tx1"/>
                </a:solidFill>
              </a:rPr>
              <a:t>merupakan</a:t>
            </a:r>
            <a:r>
              <a:rPr lang="en-US" sz="2000" b="1" dirty="0">
                <a:solidFill>
                  <a:schemeClr val="tx1"/>
                </a:solidFill>
              </a:rPr>
              <a:t> </a:t>
            </a:r>
            <a:r>
              <a:rPr lang="en-US" sz="2000" b="1" dirty="0" err="1">
                <a:solidFill>
                  <a:schemeClr val="tx1"/>
                </a:solidFill>
              </a:rPr>
              <a:t>ilmu</a:t>
            </a:r>
            <a:r>
              <a:rPr lang="en-US" sz="2000" b="1" dirty="0">
                <a:solidFill>
                  <a:schemeClr val="tx1"/>
                </a:solidFill>
              </a:rPr>
              <a:t> </a:t>
            </a:r>
            <a:r>
              <a:rPr lang="en-US" sz="2000" b="1" dirty="0" err="1">
                <a:solidFill>
                  <a:schemeClr val="tx1"/>
                </a:solidFill>
              </a:rPr>
              <a:t>penyelenggaraan</a:t>
            </a:r>
            <a:r>
              <a:rPr lang="en-US" sz="2000" b="1" dirty="0">
                <a:solidFill>
                  <a:schemeClr val="tx1"/>
                </a:solidFill>
              </a:rPr>
              <a:t> </a:t>
            </a:r>
            <a:r>
              <a:rPr lang="en-US" sz="2000" b="1" dirty="0" err="1">
                <a:solidFill>
                  <a:schemeClr val="tx1"/>
                </a:solidFill>
              </a:rPr>
              <a:t>negara</a:t>
            </a:r>
            <a:r>
              <a:rPr lang="en-US" sz="2000" b="1" dirty="0">
                <a:solidFill>
                  <a:schemeClr val="tx1"/>
                </a:solidFill>
              </a:rPr>
              <a:t> yang </a:t>
            </a:r>
            <a:r>
              <a:rPr lang="en-US" sz="2000" b="1" dirty="0" err="1">
                <a:solidFill>
                  <a:schemeClr val="tx1"/>
                </a:solidFill>
              </a:rPr>
              <a:t>setiap</a:t>
            </a:r>
            <a:r>
              <a:rPr lang="en-US" sz="2000" b="1" dirty="0">
                <a:solidFill>
                  <a:schemeClr val="tx1"/>
                </a:solidFill>
              </a:rPr>
              <a:t> </a:t>
            </a:r>
            <a:r>
              <a:rPr lang="en-US" sz="2000" b="1" dirty="0" err="1">
                <a:solidFill>
                  <a:schemeClr val="tx1"/>
                </a:solidFill>
              </a:rPr>
              <a:t>kebijakannya</a:t>
            </a:r>
            <a:r>
              <a:rPr lang="en-US" sz="2000" b="1" dirty="0">
                <a:solidFill>
                  <a:schemeClr val="tx1"/>
                </a:solidFill>
              </a:rPr>
              <a:t> </a:t>
            </a:r>
            <a:r>
              <a:rPr lang="en-US" sz="2000" b="1" dirty="0" err="1">
                <a:solidFill>
                  <a:schemeClr val="tx1"/>
                </a:solidFill>
              </a:rPr>
              <a:t>dikaitkan</a:t>
            </a:r>
            <a:r>
              <a:rPr lang="en-US" sz="2000" b="1" dirty="0">
                <a:solidFill>
                  <a:schemeClr val="tx1"/>
                </a:solidFill>
              </a:rPr>
              <a:t> </a:t>
            </a:r>
            <a:r>
              <a:rPr lang="en-US" sz="2000" b="1" dirty="0" err="1">
                <a:solidFill>
                  <a:schemeClr val="tx1"/>
                </a:solidFill>
              </a:rPr>
              <a:t>dengan</a:t>
            </a:r>
            <a:r>
              <a:rPr lang="en-US" sz="2000" b="1" dirty="0">
                <a:solidFill>
                  <a:schemeClr val="tx1"/>
                </a:solidFill>
              </a:rPr>
              <a:t> </a:t>
            </a:r>
            <a:r>
              <a:rPr lang="en-US" sz="2000" b="1" dirty="0" err="1">
                <a:solidFill>
                  <a:schemeClr val="tx1"/>
                </a:solidFill>
              </a:rPr>
              <a:t>masalahmasalah</a:t>
            </a:r>
            <a:r>
              <a:rPr lang="en-US" sz="2000" b="1" dirty="0">
                <a:solidFill>
                  <a:schemeClr val="tx1"/>
                </a:solidFill>
              </a:rPr>
              <a:t> </a:t>
            </a:r>
            <a:r>
              <a:rPr lang="en-US" sz="2000" b="1" dirty="0" err="1">
                <a:solidFill>
                  <a:schemeClr val="tx1"/>
                </a:solidFill>
              </a:rPr>
              <a:t>geografi</a:t>
            </a:r>
            <a:r>
              <a:rPr lang="en-US" sz="2000" b="1" dirty="0">
                <a:solidFill>
                  <a:schemeClr val="tx1"/>
                </a:solidFill>
              </a:rPr>
              <a:t> </a:t>
            </a:r>
            <a:r>
              <a:rPr lang="en-US" sz="2000" b="1" dirty="0" err="1">
                <a:solidFill>
                  <a:schemeClr val="tx1"/>
                </a:solidFill>
              </a:rPr>
              <a:t>wilayah</a:t>
            </a:r>
            <a:r>
              <a:rPr lang="en-US" sz="2000" b="1" dirty="0">
                <a:solidFill>
                  <a:schemeClr val="tx1"/>
                </a:solidFill>
              </a:rPr>
              <a:t> </a:t>
            </a:r>
            <a:r>
              <a:rPr lang="en-US" sz="2000" b="1" dirty="0" err="1">
                <a:solidFill>
                  <a:schemeClr val="tx1"/>
                </a:solidFill>
              </a:rPr>
              <a:t>atau</a:t>
            </a:r>
            <a:r>
              <a:rPr lang="en-US" sz="2000" b="1" dirty="0">
                <a:solidFill>
                  <a:schemeClr val="tx1"/>
                </a:solidFill>
              </a:rPr>
              <a:t> </a:t>
            </a:r>
            <a:r>
              <a:rPr lang="en-US" sz="2000" b="1" dirty="0" err="1">
                <a:solidFill>
                  <a:schemeClr val="tx1"/>
                </a:solidFill>
              </a:rPr>
              <a:t>tempat</a:t>
            </a:r>
            <a:r>
              <a:rPr lang="en-US" sz="2000" b="1" dirty="0">
                <a:solidFill>
                  <a:schemeClr val="tx1"/>
                </a:solidFill>
              </a:rPr>
              <a:t> </a:t>
            </a:r>
            <a:r>
              <a:rPr lang="en-US" sz="2000" b="1" dirty="0" err="1">
                <a:solidFill>
                  <a:schemeClr val="tx1"/>
                </a:solidFill>
              </a:rPr>
              <a:t>tinggal</a:t>
            </a:r>
            <a:r>
              <a:rPr lang="en-US" sz="2000" b="1" dirty="0">
                <a:solidFill>
                  <a:schemeClr val="tx1"/>
                </a:solidFill>
              </a:rPr>
              <a:t> </a:t>
            </a:r>
            <a:r>
              <a:rPr lang="en-US" sz="2000" b="1" dirty="0" err="1">
                <a:solidFill>
                  <a:schemeClr val="tx1"/>
                </a:solidFill>
              </a:rPr>
              <a:t>suatu</a:t>
            </a:r>
            <a:r>
              <a:rPr lang="en-US" sz="2000" b="1" dirty="0">
                <a:solidFill>
                  <a:schemeClr val="tx1"/>
                </a:solidFill>
              </a:rPr>
              <a:t> </a:t>
            </a:r>
            <a:r>
              <a:rPr lang="en-US" sz="2000" b="1" dirty="0" err="1" smtClean="0">
                <a:solidFill>
                  <a:schemeClr val="tx1"/>
                </a:solidFill>
              </a:rPr>
              <a:t>bangsa</a:t>
            </a:r>
            <a:endParaRPr lang="en-US" sz="2000" b="1" dirty="0" smtClean="0">
              <a:solidFill>
                <a:schemeClr val="tx1"/>
              </a:solidFill>
            </a:endParaRPr>
          </a:p>
          <a:p>
            <a:pPr algn="just">
              <a:buFont typeface="Wingdings" pitchFamily="2" charset="2"/>
              <a:buChar char="q"/>
              <a:defRPr/>
            </a:pPr>
            <a:r>
              <a:rPr lang="en-US" sz="2000" b="1" dirty="0" err="1">
                <a:solidFill>
                  <a:schemeClr val="tx1"/>
                </a:solidFill>
              </a:rPr>
              <a:t>Ruang</a:t>
            </a:r>
            <a:r>
              <a:rPr lang="en-US" sz="2000" b="1" dirty="0">
                <a:solidFill>
                  <a:schemeClr val="tx1"/>
                </a:solidFill>
              </a:rPr>
              <a:t> </a:t>
            </a:r>
            <a:r>
              <a:rPr lang="en-US" sz="2000" b="1" dirty="0" err="1">
                <a:solidFill>
                  <a:schemeClr val="tx1"/>
                </a:solidFill>
              </a:rPr>
              <a:t>hidup</a:t>
            </a:r>
            <a:r>
              <a:rPr lang="en-US" sz="2000" b="1" dirty="0">
                <a:solidFill>
                  <a:schemeClr val="tx1"/>
                </a:solidFill>
              </a:rPr>
              <a:t> </a:t>
            </a:r>
            <a:r>
              <a:rPr lang="en-US" sz="2000" b="1" dirty="0" err="1">
                <a:solidFill>
                  <a:schemeClr val="tx1"/>
                </a:solidFill>
              </a:rPr>
              <a:t>suatu</a:t>
            </a:r>
            <a:r>
              <a:rPr lang="en-US" sz="2000" b="1" dirty="0">
                <a:solidFill>
                  <a:schemeClr val="tx1"/>
                </a:solidFill>
              </a:rPr>
              <a:t> </a:t>
            </a:r>
            <a:r>
              <a:rPr lang="en-US" sz="2000" b="1" dirty="0" err="1">
                <a:solidFill>
                  <a:schemeClr val="tx1"/>
                </a:solidFill>
              </a:rPr>
              <a:t>negara</a:t>
            </a:r>
            <a:r>
              <a:rPr lang="en-US" sz="2000" b="1" dirty="0">
                <a:solidFill>
                  <a:schemeClr val="tx1"/>
                </a:solidFill>
              </a:rPr>
              <a:t> </a:t>
            </a:r>
            <a:r>
              <a:rPr lang="en-US" sz="2000" b="1" dirty="0" err="1">
                <a:solidFill>
                  <a:schemeClr val="tx1"/>
                </a:solidFill>
              </a:rPr>
              <a:t>meliputi</a:t>
            </a:r>
            <a:r>
              <a:rPr lang="en-US" sz="2000" b="1" dirty="0">
                <a:solidFill>
                  <a:schemeClr val="tx1"/>
                </a:solidFill>
              </a:rPr>
              <a:t> </a:t>
            </a:r>
            <a:r>
              <a:rPr lang="en-US" sz="2000" b="1" dirty="0" err="1">
                <a:solidFill>
                  <a:schemeClr val="tx1"/>
                </a:solidFill>
              </a:rPr>
              <a:t>darat</a:t>
            </a:r>
            <a:r>
              <a:rPr lang="en-US" sz="2000" b="1" dirty="0">
                <a:solidFill>
                  <a:schemeClr val="tx1"/>
                </a:solidFill>
              </a:rPr>
              <a:t>, </a:t>
            </a:r>
            <a:r>
              <a:rPr lang="en-US" sz="2000" b="1" dirty="0" err="1">
                <a:solidFill>
                  <a:schemeClr val="tx1"/>
                </a:solidFill>
              </a:rPr>
              <a:t>laut</a:t>
            </a:r>
            <a:r>
              <a:rPr lang="en-US" sz="2000" b="1" dirty="0">
                <a:solidFill>
                  <a:schemeClr val="tx1"/>
                </a:solidFill>
              </a:rPr>
              <a:t>, </a:t>
            </a:r>
            <a:r>
              <a:rPr lang="en-US" sz="2000" b="1" dirty="0" err="1">
                <a:solidFill>
                  <a:schemeClr val="tx1"/>
                </a:solidFill>
              </a:rPr>
              <a:t>udara</a:t>
            </a:r>
            <a:endParaRPr lang="en-US" sz="2000" b="1" dirty="0">
              <a:solidFill>
                <a:schemeClr val="tx1"/>
              </a:solidFill>
            </a:endParaRPr>
          </a:p>
          <a:p>
            <a:pPr algn="just">
              <a:buFont typeface="Wingdings" pitchFamily="2" charset="2"/>
              <a:buChar char="q"/>
              <a:defRPr/>
            </a:pPr>
            <a:r>
              <a:rPr lang="en-US" sz="2000" b="1" dirty="0" smtClean="0">
                <a:solidFill>
                  <a:schemeClr val="tx1"/>
                </a:solidFill>
              </a:rPr>
              <a:t>Indonesia </a:t>
            </a:r>
            <a:r>
              <a:rPr lang="en-US" sz="2000" b="1" dirty="0">
                <a:solidFill>
                  <a:schemeClr val="tx1"/>
                </a:solidFill>
              </a:rPr>
              <a:t>yang </a:t>
            </a:r>
            <a:r>
              <a:rPr lang="en-US" sz="2000" b="1" dirty="0" err="1">
                <a:solidFill>
                  <a:schemeClr val="tx1"/>
                </a:solidFill>
              </a:rPr>
              <a:t>memiliki</a:t>
            </a:r>
            <a:r>
              <a:rPr lang="en-US" sz="2000" b="1" dirty="0">
                <a:solidFill>
                  <a:schemeClr val="tx1"/>
                </a:solidFill>
              </a:rPr>
              <a:t> </a:t>
            </a:r>
            <a:r>
              <a:rPr lang="en-US" sz="2000" b="1" dirty="0" err="1">
                <a:solidFill>
                  <a:schemeClr val="tx1"/>
                </a:solidFill>
              </a:rPr>
              <a:t>wilayah</a:t>
            </a:r>
            <a:r>
              <a:rPr lang="en-US" sz="2000" b="1" dirty="0">
                <a:solidFill>
                  <a:schemeClr val="tx1"/>
                </a:solidFill>
              </a:rPr>
              <a:t> </a:t>
            </a:r>
            <a:r>
              <a:rPr lang="en-US" sz="2000" b="1" dirty="0" err="1">
                <a:solidFill>
                  <a:schemeClr val="tx1"/>
                </a:solidFill>
              </a:rPr>
              <a:t>negara</a:t>
            </a:r>
            <a:r>
              <a:rPr lang="en-US" sz="2000" b="1" dirty="0">
                <a:solidFill>
                  <a:schemeClr val="tx1"/>
                </a:solidFill>
              </a:rPr>
              <a:t> yang </a:t>
            </a:r>
            <a:r>
              <a:rPr lang="en-US" sz="2000" b="1" dirty="0" err="1">
                <a:solidFill>
                  <a:schemeClr val="tx1"/>
                </a:solidFill>
              </a:rPr>
              <a:t>sangat</a:t>
            </a:r>
            <a:r>
              <a:rPr lang="en-US" sz="2000" b="1" dirty="0">
                <a:solidFill>
                  <a:schemeClr val="tx1"/>
                </a:solidFill>
              </a:rPr>
              <a:t> </a:t>
            </a:r>
            <a:r>
              <a:rPr lang="en-US" sz="2000" b="1" dirty="0" err="1">
                <a:solidFill>
                  <a:schemeClr val="tx1"/>
                </a:solidFill>
              </a:rPr>
              <a:t>luas</a:t>
            </a:r>
            <a:r>
              <a:rPr lang="en-US" sz="2000" b="1" dirty="0">
                <a:solidFill>
                  <a:schemeClr val="tx1"/>
                </a:solidFill>
              </a:rPr>
              <a:t> di </a:t>
            </a:r>
            <a:r>
              <a:rPr lang="en-US" sz="2000" b="1" dirty="0" err="1">
                <a:solidFill>
                  <a:schemeClr val="tx1"/>
                </a:solidFill>
              </a:rPr>
              <a:t>satu</a:t>
            </a:r>
            <a:r>
              <a:rPr lang="en-US" sz="2000" b="1" dirty="0">
                <a:solidFill>
                  <a:schemeClr val="tx1"/>
                </a:solidFill>
              </a:rPr>
              <a:t> </a:t>
            </a:r>
            <a:r>
              <a:rPr lang="en-US" sz="2000" b="1" dirty="0" err="1">
                <a:solidFill>
                  <a:schemeClr val="tx1"/>
                </a:solidFill>
              </a:rPr>
              <a:t>sisi</a:t>
            </a:r>
            <a:r>
              <a:rPr lang="en-US" sz="2000" b="1" dirty="0">
                <a:solidFill>
                  <a:schemeClr val="tx1"/>
                </a:solidFill>
              </a:rPr>
              <a:t>, </a:t>
            </a:r>
            <a:r>
              <a:rPr lang="en-US" sz="2000" b="1" dirty="0" err="1">
                <a:solidFill>
                  <a:schemeClr val="tx1"/>
                </a:solidFill>
              </a:rPr>
              <a:t>sedang</a:t>
            </a:r>
            <a:r>
              <a:rPr lang="en-US" sz="2000" b="1" dirty="0">
                <a:solidFill>
                  <a:schemeClr val="tx1"/>
                </a:solidFill>
              </a:rPr>
              <a:t> di </a:t>
            </a:r>
            <a:r>
              <a:rPr lang="en-US" sz="2000" b="1" dirty="0" err="1">
                <a:solidFill>
                  <a:schemeClr val="tx1"/>
                </a:solidFill>
              </a:rPr>
              <a:t>sisi</a:t>
            </a:r>
            <a:r>
              <a:rPr lang="en-US" sz="2000" b="1" dirty="0">
                <a:solidFill>
                  <a:schemeClr val="tx1"/>
                </a:solidFill>
              </a:rPr>
              <a:t> lain Indonesia </a:t>
            </a:r>
            <a:r>
              <a:rPr lang="en-US" sz="2000" b="1" dirty="0" err="1">
                <a:solidFill>
                  <a:schemeClr val="tx1"/>
                </a:solidFill>
              </a:rPr>
              <a:t>juga</a:t>
            </a:r>
            <a:r>
              <a:rPr lang="en-US" sz="2000" b="1" dirty="0">
                <a:solidFill>
                  <a:schemeClr val="tx1"/>
                </a:solidFill>
              </a:rPr>
              <a:t> </a:t>
            </a:r>
            <a:r>
              <a:rPr lang="en-US" sz="2000" b="1" dirty="0" err="1">
                <a:solidFill>
                  <a:schemeClr val="tx1"/>
                </a:solidFill>
              </a:rPr>
              <a:t>harus</a:t>
            </a:r>
            <a:r>
              <a:rPr lang="en-US" sz="2000" b="1" dirty="0">
                <a:solidFill>
                  <a:schemeClr val="tx1"/>
                </a:solidFill>
              </a:rPr>
              <a:t> </a:t>
            </a:r>
            <a:r>
              <a:rPr lang="en-US" sz="2000" b="1" dirty="0" err="1">
                <a:solidFill>
                  <a:schemeClr val="tx1"/>
                </a:solidFill>
              </a:rPr>
              <a:t>mewujudkan</a:t>
            </a:r>
            <a:r>
              <a:rPr lang="en-US" sz="2000" b="1" dirty="0">
                <a:solidFill>
                  <a:schemeClr val="tx1"/>
                </a:solidFill>
              </a:rPr>
              <a:t> </a:t>
            </a:r>
            <a:r>
              <a:rPr lang="en-US" sz="2000" b="1" dirty="0" err="1">
                <a:solidFill>
                  <a:schemeClr val="tx1"/>
                </a:solidFill>
              </a:rPr>
              <a:t>tujuan</a:t>
            </a:r>
            <a:r>
              <a:rPr lang="en-US" sz="2000" b="1" dirty="0">
                <a:solidFill>
                  <a:schemeClr val="tx1"/>
                </a:solidFill>
              </a:rPr>
              <a:t> </a:t>
            </a:r>
            <a:r>
              <a:rPr lang="en-US" sz="2000" b="1" dirty="0" err="1">
                <a:solidFill>
                  <a:schemeClr val="tx1"/>
                </a:solidFill>
              </a:rPr>
              <a:t>negara</a:t>
            </a:r>
            <a:r>
              <a:rPr lang="en-US" sz="2000" b="1" dirty="0">
                <a:solidFill>
                  <a:schemeClr val="tx1"/>
                </a:solidFill>
              </a:rPr>
              <a:t>, </a:t>
            </a:r>
            <a:r>
              <a:rPr lang="en-US" sz="2000" b="1" dirty="0" err="1">
                <a:solidFill>
                  <a:schemeClr val="tx1"/>
                </a:solidFill>
              </a:rPr>
              <a:t>maka</a:t>
            </a:r>
            <a:r>
              <a:rPr lang="en-US" sz="2000" b="1" dirty="0">
                <a:solidFill>
                  <a:schemeClr val="tx1"/>
                </a:solidFill>
              </a:rPr>
              <a:t> Indonesia </a:t>
            </a:r>
            <a:r>
              <a:rPr lang="en-US" sz="2000" b="1" dirty="0" err="1">
                <a:solidFill>
                  <a:schemeClr val="tx1"/>
                </a:solidFill>
              </a:rPr>
              <a:t>harus</a:t>
            </a:r>
            <a:r>
              <a:rPr lang="en-US" sz="2000" b="1" dirty="0">
                <a:solidFill>
                  <a:schemeClr val="tx1"/>
                </a:solidFill>
              </a:rPr>
              <a:t> </a:t>
            </a:r>
            <a:r>
              <a:rPr lang="en-US" sz="2000" b="1" dirty="0" err="1">
                <a:solidFill>
                  <a:schemeClr val="tx1"/>
                </a:solidFill>
              </a:rPr>
              <a:t>memiliki</a:t>
            </a:r>
            <a:r>
              <a:rPr lang="en-US" sz="2000" b="1" dirty="0">
                <a:solidFill>
                  <a:schemeClr val="tx1"/>
                </a:solidFill>
              </a:rPr>
              <a:t> </a:t>
            </a:r>
            <a:r>
              <a:rPr lang="en-US" sz="2000" b="1" dirty="0" err="1">
                <a:solidFill>
                  <a:schemeClr val="tx1"/>
                </a:solidFill>
              </a:rPr>
              <a:t>prinsip-prinsip</a:t>
            </a:r>
            <a:r>
              <a:rPr lang="en-US" sz="2000" b="1" dirty="0">
                <a:solidFill>
                  <a:schemeClr val="tx1"/>
                </a:solidFill>
              </a:rPr>
              <a:t> </a:t>
            </a:r>
            <a:r>
              <a:rPr lang="en-US" sz="2000" b="1" dirty="0" err="1">
                <a:solidFill>
                  <a:schemeClr val="tx1"/>
                </a:solidFill>
              </a:rPr>
              <a:t>dasar</a:t>
            </a:r>
            <a:r>
              <a:rPr lang="en-US" sz="2000" b="1" dirty="0">
                <a:solidFill>
                  <a:schemeClr val="tx1"/>
                </a:solidFill>
              </a:rPr>
              <a:t> </a:t>
            </a:r>
            <a:r>
              <a:rPr lang="en-US" sz="2000" b="1" dirty="0" err="1">
                <a:solidFill>
                  <a:schemeClr val="tx1"/>
                </a:solidFill>
              </a:rPr>
              <a:t>sebagai</a:t>
            </a:r>
            <a:r>
              <a:rPr lang="en-US" sz="2000" b="1" dirty="0">
                <a:solidFill>
                  <a:schemeClr val="tx1"/>
                </a:solidFill>
              </a:rPr>
              <a:t> </a:t>
            </a:r>
            <a:r>
              <a:rPr lang="en-US" sz="2000" b="1" dirty="0" err="1">
                <a:solidFill>
                  <a:schemeClr val="tx1"/>
                </a:solidFill>
              </a:rPr>
              <a:t>pedoman</a:t>
            </a:r>
            <a:r>
              <a:rPr lang="en-US" sz="2000" b="1" dirty="0">
                <a:solidFill>
                  <a:schemeClr val="tx1"/>
                </a:solidFill>
              </a:rPr>
              <a:t>.</a:t>
            </a:r>
          </a:p>
          <a:p>
            <a:pPr algn="just">
              <a:buFont typeface="Wingdings" pitchFamily="2" charset="2"/>
              <a:buChar char="q"/>
              <a:defRPr/>
            </a:pPr>
            <a:r>
              <a:rPr lang="en-US" sz="2000" b="1" dirty="0" err="1">
                <a:solidFill>
                  <a:schemeClr val="tx1"/>
                </a:solidFill>
              </a:rPr>
              <a:t>Pedoman</a:t>
            </a:r>
            <a:r>
              <a:rPr lang="en-US" sz="2000" b="1" dirty="0">
                <a:solidFill>
                  <a:schemeClr val="tx1"/>
                </a:solidFill>
              </a:rPr>
              <a:t> </a:t>
            </a:r>
            <a:r>
              <a:rPr lang="en-US" sz="2000" b="1" dirty="0" err="1">
                <a:solidFill>
                  <a:schemeClr val="tx1"/>
                </a:solidFill>
              </a:rPr>
              <a:t>tersebut</a:t>
            </a:r>
            <a:r>
              <a:rPr lang="en-US" sz="2000" b="1" dirty="0">
                <a:solidFill>
                  <a:schemeClr val="tx1"/>
                </a:solidFill>
              </a:rPr>
              <a:t> </a:t>
            </a:r>
            <a:r>
              <a:rPr lang="en-US" sz="2000" b="1" dirty="0" err="1">
                <a:solidFill>
                  <a:schemeClr val="tx1"/>
                </a:solidFill>
              </a:rPr>
              <a:t>sbg</a:t>
            </a:r>
            <a:r>
              <a:rPr lang="en-US" sz="2000" b="1" dirty="0">
                <a:solidFill>
                  <a:schemeClr val="tx1"/>
                </a:solidFill>
              </a:rPr>
              <a:t> </a:t>
            </a:r>
            <a:r>
              <a:rPr lang="en-US" sz="2000" b="1" dirty="0" err="1">
                <a:solidFill>
                  <a:schemeClr val="tx1"/>
                </a:solidFill>
              </a:rPr>
              <a:t>pandangan</a:t>
            </a:r>
            <a:r>
              <a:rPr lang="en-US" sz="2000" b="1" dirty="0">
                <a:solidFill>
                  <a:schemeClr val="tx1"/>
                </a:solidFill>
              </a:rPr>
              <a:t> </a:t>
            </a:r>
            <a:r>
              <a:rPr lang="en-US" sz="2000" b="1" dirty="0" err="1">
                <a:solidFill>
                  <a:schemeClr val="tx1"/>
                </a:solidFill>
              </a:rPr>
              <a:t>atau</a:t>
            </a:r>
            <a:r>
              <a:rPr lang="en-US" sz="2000" b="1" dirty="0">
                <a:solidFill>
                  <a:schemeClr val="tx1"/>
                </a:solidFill>
              </a:rPr>
              <a:t> </a:t>
            </a:r>
            <a:r>
              <a:rPr lang="en-US" sz="2000" b="1" dirty="0" err="1">
                <a:solidFill>
                  <a:schemeClr val="tx1"/>
                </a:solidFill>
              </a:rPr>
              <a:t>wawasan</a:t>
            </a:r>
            <a:r>
              <a:rPr lang="en-US" sz="2000" b="1" dirty="0">
                <a:solidFill>
                  <a:schemeClr val="tx1"/>
                </a:solidFill>
              </a:rPr>
              <a:t> </a:t>
            </a:r>
            <a:r>
              <a:rPr lang="en-US" sz="2000" b="1" dirty="0" err="1">
                <a:solidFill>
                  <a:schemeClr val="tx1"/>
                </a:solidFill>
              </a:rPr>
              <a:t>yg</a:t>
            </a:r>
            <a:r>
              <a:rPr lang="en-US" sz="2000" b="1" dirty="0">
                <a:solidFill>
                  <a:schemeClr val="tx1"/>
                </a:solidFill>
              </a:rPr>
              <a:t> </a:t>
            </a:r>
            <a:r>
              <a:rPr lang="en-US" sz="2000" b="1" dirty="0" err="1">
                <a:solidFill>
                  <a:schemeClr val="tx1"/>
                </a:solidFill>
              </a:rPr>
              <a:t>menjamin</a:t>
            </a:r>
            <a:r>
              <a:rPr lang="en-US" sz="2000" b="1" dirty="0">
                <a:solidFill>
                  <a:schemeClr val="tx1"/>
                </a:solidFill>
              </a:rPr>
              <a:t> </a:t>
            </a:r>
            <a:r>
              <a:rPr lang="en-US" sz="2000" b="1" dirty="0" err="1">
                <a:solidFill>
                  <a:schemeClr val="tx1"/>
                </a:solidFill>
              </a:rPr>
              <a:t>persatuan</a:t>
            </a:r>
            <a:r>
              <a:rPr lang="en-US" sz="2000" b="1" dirty="0">
                <a:solidFill>
                  <a:schemeClr val="tx1"/>
                </a:solidFill>
              </a:rPr>
              <a:t> </a:t>
            </a:r>
            <a:r>
              <a:rPr lang="en-US" sz="2000" b="1" dirty="0" err="1">
                <a:solidFill>
                  <a:schemeClr val="tx1"/>
                </a:solidFill>
              </a:rPr>
              <a:t>dan</a:t>
            </a:r>
            <a:r>
              <a:rPr lang="en-US" sz="2000" b="1" dirty="0">
                <a:solidFill>
                  <a:schemeClr val="tx1"/>
                </a:solidFill>
              </a:rPr>
              <a:t> </a:t>
            </a:r>
            <a:r>
              <a:rPr lang="en-US" sz="2000" b="1" dirty="0" err="1">
                <a:solidFill>
                  <a:schemeClr val="tx1"/>
                </a:solidFill>
              </a:rPr>
              <a:t>kesatuan</a:t>
            </a:r>
            <a:r>
              <a:rPr lang="en-US" sz="2000" b="1" dirty="0">
                <a:solidFill>
                  <a:schemeClr val="tx1"/>
                </a:solidFill>
              </a:rPr>
              <a:t> </a:t>
            </a:r>
            <a:r>
              <a:rPr lang="en-US" sz="2000" b="1" dirty="0" err="1">
                <a:solidFill>
                  <a:schemeClr val="tx1"/>
                </a:solidFill>
              </a:rPr>
              <a:t>wilayah</a:t>
            </a:r>
            <a:r>
              <a:rPr lang="en-US" sz="2000" b="1" dirty="0">
                <a:solidFill>
                  <a:schemeClr val="tx1"/>
                </a:solidFill>
              </a:rPr>
              <a:t>, </a:t>
            </a:r>
            <a:r>
              <a:rPr lang="en-US" sz="2000" b="1" dirty="0" err="1">
                <a:solidFill>
                  <a:schemeClr val="tx1"/>
                </a:solidFill>
              </a:rPr>
              <a:t>bangsa</a:t>
            </a:r>
            <a:r>
              <a:rPr lang="en-US" sz="2000" b="1" dirty="0">
                <a:solidFill>
                  <a:schemeClr val="tx1"/>
                </a:solidFill>
              </a:rPr>
              <a:t>, </a:t>
            </a:r>
            <a:r>
              <a:rPr lang="en-US" sz="2000" b="1" dirty="0" err="1">
                <a:solidFill>
                  <a:schemeClr val="tx1"/>
                </a:solidFill>
              </a:rPr>
              <a:t>dan</a:t>
            </a:r>
            <a:r>
              <a:rPr lang="en-US" sz="2000" b="1" dirty="0">
                <a:solidFill>
                  <a:schemeClr val="tx1"/>
                </a:solidFill>
              </a:rPr>
              <a:t> </a:t>
            </a:r>
            <a:r>
              <a:rPr lang="en-US" sz="2000" b="1" dirty="0" err="1">
                <a:solidFill>
                  <a:schemeClr val="tx1"/>
                </a:solidFill>
              </a:rPr>
              <a:t>segenap</a:t>
            </a:r>
            <a:r>
              <a:rPr lang="en-US" sz="2000" b="1" dirty="0">
                <a:solidFill>
                  <a:schemeClr val="tx1"/>
                </a:solidFill>
              </a:rPr>
              <a:t> </a:t>
            </a:r>
            <a:r>
              <a:rPr lang="en-US" sz="2000" b="1" dirty="0" err="1">
                <a:solidFill>
                  <a:schemeClr val="tx1"/>
                </a:solidFill>
              </a:rPr>
              <a:t>aspek</a:t>
            </a:r>
            <a:r>
              <a:rPr lang="en-US" sz="2000" b="1" dirty="0">
                <a:solidFill>
                  <a:schemeClr val="tx1"/>
                </a:solidFill>
              </a:rPr>
              <a:t> </a:t>
            </a:r>
            <a:r>
              <a:rPr lang="en-US" sz="2000" b="1" dirty="0" err="1">
                <a:solidFill>
                  <a:schemeClr val="tx1"/>
                </a:solidFill>
              </a:rPr>
              <a:t>kehidupan</a:t>
            </a:r>
            <a:r>
              <a:rPr lang="en-US" sz="2000" b="1" dirty="0">
                <a:solidFill>
                  <a:schemeClr val="tx1"/>
                </a:solidFill>
              </a:rPr>
              <a:t> </a:t>
            </a:r>
            <a:r>
              <a:rPr lang="en-US" sz="2000" b="1" dirty="0" err="1">
                <a:solidFill>
                  <a:schemeClr val="tx1"/>
                </a:solidFill>
              </a:rPr>
              <a:t>nasional</a:t>
            </a:r>
            <a:r>
              <a:rPr lang="en-US" sz="2000" b="1" dirty="0">
                <a:solidFill>
                  <a:schemeClr val="tx1"/>
                </a:solidFill>
              </a:rPr>
              <a:t> Indonesia</a:t>
            </a:r>
            <a:r>
              <a:rPr lang="en-US" sz="2000" b="1" dirty="0" smtClean="0">
                <a:solidFill>
                  <a:schemeClr val="tx1"/>
                </a:solidFill>
              </a:rPr>
              <a:t>.</a:t>
            </a:r>
          </a:p>
          <a:p>
            <a:pPr algn="just" fontAlgn="base">
              <a:buFont typeface="Wingdings" pitchFamily="2" charset="2"/>
              <a:buChar char="q"/>
            </a:pPr>
            <a:r>
              <a:rPr lang="en-US" sz="2100" b="1" dirty="0">
                <a:solidFill>
                  <a:schemeClr val="tx1"/>
                </a:solidFill>
              </a:rPr>
              <a:t>Negara</a:t>
            </a:r>
            <a:r>
              <a:rPr lang="en-US" sz="2000" b="1" dirty="0">
                <a:solidFill>
                  <a:schemeClr val="tx1"/>
                </a:solidFill>
              </a:rPr>
              <a:t> (</a:t>
            </a:r>
            <a:r>
              <a:rPr lang="en-US" sz="2000" b="1" dirty="0" err="1">
                <a:solidFill>
                  <a:schemeClr val="tx1"/>
                </a:solidFill>
              </a:rPr>
              <a:t>dalam</a:t>
            </a:r>
            <a:r>
              <a:rPr lang="en-US" sz="2000" b="1" dirty="0">
                <a:solidFill>
                  <a:schemeClr val="tx1"/>
                </a:solidFill>
              </a:rPr>
              <a:t> </a:t>
            </a:r>
            <a:r>
              <a:rPr lang="en-US" sz="2000" b="1" dirty="0" err="1">
                <a:solidFill>
                  <a:schemeClr val="tx1"/>
                </a:solidFill>
              </a:rPr>
              <a:t>arti</a:t>
            </a:r>
            <a:r>
              <a:rPr lang="en-US" sz="2000" b="1" dirty="0">
                <a:solidFill>
                  <a:schemeClr val="tx1"/>
                </a:solidFill>
              </a:rPr>
              <a:t> </a:t>
            </a:r>
            <a:r>
              <a:rPr lang="en-US" sz="2000" b="1" dirty="0" err="1">
                <a:solidFill>
                  <a:schemeClr val="tx1"/>
                </a:solidFill>
              </a:rPr>
              <a:t>wilayah</a:t>
            </a:r>
            <a:r>
              <a:rPr lang="en-US" sz="2000" b="1" dirty="0">
                <a:solidFill>
                  <a:schemeClr val="tx1"/>
                </a:solidFill>
              </a:rPr>
              <a:t>) </a:t>
            </a:r>
            <a:r>
              <a:rPr lang="en-US" sz="2000" b="1" dirty="0" err="1">
                <a:solidFill>
                  <a:schemeClr val="tx1"/>
                </a:solidFill>
              </a:rPr>
              <a:t>dapat</a:t>
            </a:r>
            <a:r>
              <a:rPr lang="en-US" sz="2000" b="1" dirty="0">
                <a:solidFill>
                  <a:schemeClr val="tx1"/>
                </a:solidFill>
              </a:rPr>
              <a:t> </a:t>
            </a:r>
            <a:r>
              <a:rPr lang="en-US" sz="2000" b="1" dirty="0" err="1">
                <a:solidFill>
                  <a:schemeClr val="tx1"/>
                </a:solidFill>
              </a:rPr>
              <a:t>dibedakan</a:t>
            </a:r>
            <a:r>
              <a:rPr lang="en-US" sz="2000" b="1" dirty="0">
                <a:solidFill>
                  <a:schemeClr val="tx1"/>
                </a:solidFill>
              </a:rPr>
              <a:t>:</a:t>
            </a:r>
          </a:p>
          <a:p>
            <a:pPr marL="800100" lvl="1" indent="-342900" algn="just" fontAlgn="base">
              <a:buFont typeface="+mj-lt"/>
              <a:buAutoNum type="alphaLcPeriod"/>
            </a:pPr>
            <a:r>
              <a:rPr lang="en-US" sz="1600" b="1" dirty="0" err="1">
                <a:solidFill>
                  <a:schemeClr val="tx1"/>
                </a:solidFill>
              </a:rPr>
              <a:t>Dikelilingi</a:t>
            </a:r>
            <a:r>
              <a:rPr lang="en-US" sz="1600" b="1" dirty="0">
                <a:solidFill>
                  <a:schemeClr val="tx1"/>
                </a:solidFill>
              </a:rPr>
              <a:t> </a:t>
            </a:r>
            <a:r>
              <a:rPr lang="en-US" sz="1600" b="1" dirty="0" err="1">
                <a:solidFill>
                  <a:schemeClr val="tx1"/>
                </a:solidFill>
              </a:rPr>
              <a:t>daratan</a:t>
            </a:r>
            <a:r>
              <a:rPr lang="en-US" sz="1600" b="1" dirty="0">
                <a:solidFill>
                  <a:schemeClr val="tx1"/>
                </a:solidFill>
              </a:rPr>
              <a:t> (land lock country)</a:t>
            </a:r>
          </a:p>
          <a:p>
            <a:pPr marL="800100" lvl="1" indent="-342900" algn="just" fontAlgn="base">
              <a:buFont typeface="+mj-lt"/>
              <a:buAutoNum type="alphaLcPeriod"/>
            </a:pPr>
            <a:r>
              <a:rPr lang="en-US" sz="1600" b="1" dirty="0" err="1">
                <a:solidFill>
                  <a:schemeClr val="tx1"/>
                </a:solidFill>
              </a:rPr>
              <a:t>Berbatasan</a:t>
            </a:r>
            <a:r>
              <a:rPr lang="en-US" sz="1600" b="1" dirty="0">
                <a:solidFill>
                  <a:schemeClr val="tx1"/>
                </a:solidFill>
              </a:rPr>
              <a:t> </a:t>
            </a:r>
            <a:r>
              <a:rPr lang="en-US" sz="1600" b="1" dirty="0" err="1">
                <a:solidFill>
                  <a:schemeClr val="tx1"/>
                </a:solidFill>
              </a:rPr>
              <a:t>dengan</a:t>
            </a:r>
            <a:r>
              <a:rPr lang="en-US" sz="1600" b="1" dirty="0">
                <a:solidFill>
                  <a:schemeClr val="tx1"/>
                </a:solidFill>
              </a:rPr>
              <a:t> </a:t>
            </a:r>
            <a:r>
              <a:rPr lang="en-US" sz="1600" b="1" dirty="0" err="1">
                <a:solidFill>
                  <a:schemeClr val="tx1"/>
                </a:solidFill>
              </a:rPr>
              <a:t>laut</a:t>
            </a:r>
            <a:r>
              <a:rPr lang="en-US" sz="1600" b="1" dirty="0">
                <a:solidFill>
                  <a:schemeClr val="tx1"/>
                </a:solidFill>
              </a:rPr>
              <a:t>, yang </a:t>
            </a:r>
            <a:r>
              <a:rPr lang="en-US" sz="1600" b="1" dirty="0" err="1">
                <a:solidFill>
                  <a:schemeClr val="tx1"/>
                </a:solidFill>
              </a:rPr>
              <a:t>dapat</a:t>
            </a:r>
            <a:r>
              <a:rPr lang="en-US" sz="1600" b="1" dirty="0">
                <a:solidFill>
                  <a:schemeClr val="tx1"/>
                </a:solidFill>
              </a:rPr>
              <a:t> </a:t>
            </a:r>
            <a:r>
              <a:rPr lang="en-US" sz="1600" b="1" dirty="0" err="1">
                <a:solidFill>
                  <a:schemeClr val="tx1"/>
                </a:solidFill>
              </a:rPr>
              <a:t>dibedakan</a:t>
            </a:r>
            <a:r>
              <a:rPr lang="en-US" sz="1600" b="1" dirty="0">
                <a:solidFill>
                  <a:schemeClr val="tx1"/>
                </a:solidFill>
              </a:rPr>
              <a:t> </a:t>
            </a:r>
            <a:r>
              <a:rPr lang="en-US" sz="1600" b="1" dirty="0" err="1">
                <a:solidFill>
                  <a:schemeClr val="tx1"/>
                </a:solidFill>
              </a:rPr>
              <a:t>menjadi</a:t>
            </a:r>
            <a:r>
              <a:rPr lang="en-US" sz="1600" b="1" dirty="0">
                <a:solidFill>
                  <a:schemeClr val="tx1"/>
                </a:solidFill>
              </a:rPr>
              <a:t> : </a:t>
            </a:r>
            <a:endParaRPr lang="en-US" sz="1600" b="1" dirty="0" smtClean="0">
              <a:solidFill>
                <a:schemeClr val="tx1"/>
              </a:solidFill>
            </a:endParaRPr>
          </a:p>
          <a:p>
            <a:pPr lvl="2" algn="just" fontAlgn="base"/>
            <a:r>
              <a:rPr lang="en-US" sz="1600" b="1" dirty="0" smtClean="0">
                <a:solidFill>
                  <a:schemeClr val="tx1"/>
                </a:solidFill>
              </a:rPr>
              <a:t>Negara </a:t>
            </a:r>
            <a:r>
              <a:rPr lang="en-US" sz="1600" b="1" dirty="0" err="1">
                <a:solidFill>
                  <a:schemeClr val="tx1"/>
                </a:solidFill>
              </a:rPr>
              <a:t>pulau</a:t>
            </a:r>
            <a:r>
              <a:rPr lang="en-US" sz="1600" b="1" dirty="0">
                <a:solidFill>
                  <a:schemeClr val="tx1"/>
                </a:solidFill>
              </a:rPr>
              <a:t> (oceanic </a:t>
            </a:r>
            <a:r>
              <a:rPr lang="en-US" sz="1600" b="1" dirty="0" smtClean="0">
                <a:solidFill>
                  <a:schemeClr val="tx1"/>
                </a:solidFill>
              </a:rPr>
              <a:t>archipelago)</a:t>
            </a:r>
          </a:p>
          <a:p>
            <a:pPr lvl="2" algn="just" fontAlgn="base"/>
            <a:r>
              <a:rPr lang="en-US" sz="1600" b="1" dirty="0" smtClean="0">
                <a:solidFill>
                  <a:schemeClr val="tx1"/>
                </a:solidFill>
              </a:rPr>
              <a:t>Negara </a:t>
            </a:r>
            <a:r>
              <a:rPr lang="en-US" sz="1600" b="1" dirty="0" err="1">
                <a:solidFill>
                  <a:schemeClr val="tx1"/>
                </a:solidFill>
              </a:rPr>
              <a:t>pantai</a:t>
            </a:r>
            <a:r>
              <a:rPr lang="en-US" sz="1600" b="1" dirty="0">
                <a:solidFill>
                  <a:schemeClr val="tx1"/>
                </a:solidFill>
              </a:rPr>
              <a:t> (coastal </a:t>
            </a:r>
            <a:r>
              <a:rPr lang="en-US" sz="1600" b="1" dirty="0" smtClean="0">
                <a:solidFill>
                  <a:schemeClr val="tx1"/>
                </a:solidFill>
              </a:rPr>
              <a:t>archipelago)</a:t>
            </a:r>
          </a:p>
          <a:p>
            <a:pPr lvl="2" algn="just" fontAlgn="base"/>
            <a:r>
              <a:rPr lang="en-US" sz="1600" b="1" dirty="0" smtClean="0">
                <a:solidFill>
                  <a:schemeClr val="tx1"/>
                </a:solidFill>
              </a:rPr>
              <a:t>Negara </a:t>
            </a:r>
            <a:r>
              <a:rPr lang="en-US" sz="1600" b="1" dirty="0" err="1">
                <a:solidFill>
                  <a:schemeClr val="tx1"/>
                </a:solidFill>
              </a:rPr>
              <a:t>kepulauan</a:t>
            </a:r>
            <a:r>
              <a:rPr lang="en-US" sz="1600" b="1" dirty="0">
                <a:solidFill>
                  <a:schemeClr val="tx1"/>
                </a:solidFill>
              </a:rPr>
              <a:t> (archipelago).</a:t>
            </a:r>
          </a:p>
          <a:p>
            <a:pPr>
              <a:buFont typeface="Wingdings" pitchFamily="2" charset="2"/>
              <a:buChar char="q"/>
              <a:defRPr/>
            </a:pPr>
            <a:endParaRPr lang="en-US" sz="2000" b="1" dirty="0"/>
          </a:p>
          <a:p>
            <a:pPr marL="0" indent="0" algn="just">
              <a:buNone/>
            </a:pPr>
            <a:endParaRPr lang="en-US" sz="2000" b="1" dirty="0"/>
          </a:p>
        </p:txBody>
      </p:sp>
      <p:sp>
        <p:nvSpPr>
          <p:cNvPr id="2" name="Title 1"/>
          <p:cNvSpPr>
            <a:spLocks noGrp="1"/>
          </p:cNvSpPr>
          <p:nvPr>
            <p:ph type="title"/>
          </p:nvPr>
        </p:nvSpPr>
        <p:spPr>
          <a:xfrm>
            <a:off x="457200" y="274638"/>
            <a:ext cx="8229600" cy="944562"/>
          </a:xfrm>
        </p:spPr>
        <p:txBody>
          <a:bodyPr>
            <a:normAutofit/>
          </a:bodyPr>
          <a:lstStyle/>
          <a:p>
            <a:r>
              <a:rPr lang="en-US" b="1" dirty="0">
                <a:solidFill>
                  <a:srgbClr val="FF0000"/>
                </a:solidFill>
              </a:rPr>
              <a:t>WILAYAH SEBAGAI RUANG HIDUP	</a:t>
            </a:r>
            <a:endParaRPr lang="en-US" dirty="0">
              <a:solidFill>
                <a:srgbClr val="FF0000"/>
              </a:solidFill>
            </a:endParaRPr>
          </a:p>
        </p:txBody>
      </p:sp>
      <p:sp>
        <p:nvSpPr>
          <p:cNvPr id="4" name="Date Placeholder 3"/>
          <p:cNvSpPr>
            <a:spLocks noGrp="1"/>
          </p:cNvSpPr>
          <p:nvPr>
            <p:ph type="dt" sz="half" idx="10"/>
          </p:nvPr>
        </p:nvSpPr>
        <p:spPr/>
        <p:txBody>
          <a:bodyPr/>
          <a:lstStyle/>
          <a:p>
            <a:fld id="{20EB385F-8DCF-4D32-82DA-ABFC0212EBCC}"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p>
            <a:fld id="{12897CE4-A879-4FAC-8EF1-B5640BC5AC9E}" type="slidenum">
              <a:rPr lang="en-US" smtClean="0"/>
              <a:t>5</a:t>
            </a:fld>
            <a:endParaRPr lang="en-US"/>
          </a:p>
        </p:txBody>
      </p:sp>
    </p:spTree>
    <p:extLst>
      <p:ext uri="{BB962C8B-B14F-4D97-AF65-F5344CB8AC3E}">
        <p14:creationId xmlns:p14="http://schemas.microsoft.com/office/powerpoint/2010/main" val="211149128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pPr marL="0" indent="0" fontAlgn="base">
              <a:buNone/>
            </a:pPr>
            <a:r>
              <a:rPr lang="en-US" sz="2000" b="1" dirty="0" err="1" smtClean="0">
                <a:solidFill>
                  <a:schemeClr val="tx1"/>
                </a:solidFill>
              </a:rPr>
              <a:t>Geopolitik</a:t>
            </a:r>
            <a:r>
              <a:rPr lang="en-US" sz="2000" b="1" dirty="0" smtClean="0">
                <a:solidFill>
                  <a:schemeClr val="tx1"/>
                </a:solidFill>
              </a:rPr>
              <a:t> </a:t>
            </a:r>
            <a:r>
              <a:rPr lang="en-US" sz="2000" b="1" dirty="0">
                <a:solidFill>
                  <a:schemeClr val="tx1"/>
                </a:solidFill>
              </a:rPr>
              <a:t>Indonesia </a:t>
            </a:r>
            <a:r>
              <a:rPr lang="en-US" sz="2000" b="1" dirty="0" err="1">
                <a:solidFill>
                  <a:schemeClr val="tx1"/>
                </a:solidFill>
              </a:rPr>
              <a:t>dinamakan</a:t>
            </a:r>
            <a:r>
              <a:rPr lang="en-US" sz="2000" b="1" dirty="0">
                <a:solidFill>
                  <a:schemeClr val="tx1"/>
                </a:solidFill>
              </a:rPr>
              <a:t> </a:t>
            </a:r>
            <a:r>
              <a:rPr lang="en-US" sz="2000" b="1" dirty="0" err="1">
                <a:solidFill>
                  <a:schemeClr val="tx1"/>
                </a:solidFill>
              </a:rPr>
              <a:t>Wawasan</a:t>
            </a:r>
            <a:r>
              <a:rPr lang="en-US" sz="2000" b="1" dirty="0">
                <a:solidFill>
                  <a:schemeClr val="tx1"/>
                </a:solidFill>
              </a:rPr>
              <a:t> Nusantara, </a:t>
            </a:r>
            <a:r>
              <a:rPr lang="en-US" sz="2000" b="1" dirty="0" err="1">
                <a:solidFill>
                  <a:schemeClr val="tx1"/>
                </a:solidFill>
              </a:rPr>
              <a:t>dengan</a:t>
            </a:r>
            <a:r>
              <a:rPr lang="en-US" sz="2000" b="1" dirty="0">
                <a:solidFill>
                  <a:schemeClr val="tx1"/>
                </a:solidFill>
              </a:rPr>
              <a:t> </a:t>
            </a:r>
            <a:r>
              <a:rPr lang="en-US" sz="2000" b="1" dirty="0" err="1">
                <a:solidFill>
                  <a:schemeClr val="tx1"/>
                </a:solidFill>
              </a:rPr>
              <a:t>alasan</a:t>
            </a:r>
            <a:r>
              <a:rPr lang="en-US" sz="2000" b="1" dirty="0">
                <a:solidFill>
                  <a:schemeClr val="tx1"/>
                </a:solidFill>
              </a:rPr>
              <a:t>: </a:t>
            </a:r>
          </a:p>
          <a:p>
            <a:pPr lvl="0" fontAlgn="base"/>
            <a:r>
              <a:rPr lang="en-US" sz="2000" b="1" dirty="0">
                <a:solidFill>
                  <a:schemeClr val="tx1"/>
                </a:solidFill>
              </a:rPr>
              <a:t>Negara </a:t>
            </a:r>
            <a:r>
              <a:rPr lang="en-US" sz="2000" b="1" dirty="0" err="1">
                <a:solidFill>
                  <a:schemeClr val="tx1"/>
                </a:solidFill>
              </a:rPr>
              <a:t>Kesatuan</a:t>
            </a:r>
            <a:r>
              <a:rPr lang="en-US" sz="2000" b="1" dirty="0">
                <a:solidFill>
                  <a:schemeClr val="tx1"/>
                </a:solidFill>
              </a:rPr>
              <a:t> </a:t>
            </a:r>
            <a:r>
              <a:rPr lang="en-US" sz="2000" b="1" dirty="0" err="1">
                <a:solidFill>
                  <a:schemeClr val="tx1"/>
                </a:solidFill>
              </a:rPr>
              <a:t>Republik</a:t>
            </a:r>
            <a:r>
              <a:rPr lang="en-US" sz="2000" b="1" dirty="0">
                <a:solidFill>
                  <a:schemeClr val="tx1"/>
                </a:solidFill>
              </a:rPr>
              <a:t> Indonesia </a:t>
            </a:r>
            <a:r>
              <a:rPr lang="en-US" sz="2000" b="1" dirty="0" err="1">
                <a:solidFill>
                  <a:schemeClr val="tx1"/>
                </a:solidFill>
              </a:rPr>
              <a:t>adalah</a:t>
            </a:r>
            <a:r>
              <a:rPr lang="en-US" sz="2000" b="1" dirty="0">
                <a:solidFill>
                  <a:schemeClr val="tx1"/>
                </a:solidFill>
              </a:rPr>
              <a:t> </a:t>
            </a:r>
            <a:r>
              <a:rPr lang="en-US" sz="2000" b="1" dirty="0" err="1">
                <a:solidFill>
                  <a:schemeClr val="tx1"/>
                </a:solidFill>
              </a:rPr>
              <a:t>negara</a:t>
            </a:r>
            <a:r>
              <a:rPr lang="en-US" sz="2000" b="1" dirty="0">
                <a:solidFill>
                  <a:schemeClr val="tx1"/>
                </a:solidFill>
              </a:rPr>
              <a:t> </a:t>
            </a:r>
            <a:r>
              <a:rPr lang="en-US" sz="2000" b="1" dirty="0" err="1">
                <a:solidFill>
                  <a:schemeClr val="tx1"/>
                </a:solidFill>
              </a:rPr>
              <a:t>kepulauan</a:t>
            </a:r>
            <a:r>
              <a:rPr lang="en-US" sz="2000" b="1" dirty="0">
                <a:solidFill>
                  <a:schemeClr val="tx1"/>
                </a:solidFill>
              </a:rPr>
              <a:t> </a:t>
            </a:r>
          </a:p>
          <a:p>
            <a:pPr lvl="0" fontAlgn="base"/>
            <a:r>
              <a:rPr lang="en-US" sz="2000" b="1" dirty="0" err="1">
                <a:solidFill>
                  <a:schemeClr val="tx1"/>
                </a:solidFill>
              </a:rPr>
              <a:t>Berada</a:t>
            </a:r>
            <a:r>
              <a:rPr lang="en-US" sz="2000" b="1" dirty="0">
                <a:solidFill>
                  <a:schemeClr val="tx1"/>
                </a:solidFill>
              </a:rPr>
              <a:t> </a:t>
            </a:r>
            <a:r>
              <a:rPr lang="en-US" sz="2000" b="1" dirty="0" err="1">
                <a:solidFill>
                  <a:schemeClr val="tx1"/>
                </a:solidFill>
              </a:rPr>
              <a:t>diantara</a:t>
            </a:r>
            <a:r>
              <a:rPr lang="en-US" sz="2000" b="1" dirty="0">
                <a:solidFill>
                  <a:schemeClr val="tx1"/>
                </a:solidFill>
              </a:rPr>
              <a:t> </a:t>
            </a:r>
            <a:r>
              <a:rPr lang="en-US" sz="2000" b="1" dirty="0" err="1">
                <a:solidFill>
                  <a:schemeClr val="tx1"/>
                </a:solidFill>
              </a:rPr>
              <a:t>dua</a:t>
            </a:r>
            <a:r>
              <a:rPr lang="en-US" sz="2000" b="1" dirty="0">
                <a:solidFill>
                  <a:schemeClr val="tx1"/>
                </a:solidFill>
              </a:rPr>
              <a:t> </a:t>
            </a:r>
            <a:r>
              <a:rPr lang="en-US" sz="2000" b="1" dirty="0" err="1">
                <a:solidFill>
                  <a:schemeClr val="tx1"/>
                </a:solidFill>
              </a:rPr>
              <a:t>benua</a:t>
            </a:r>
            <a:r>
              <a:rPr lang="en-US" sz="2000" b="1" dirty="0">
                <a:solidFill>
                  <a:schemeClr val="tx1"/>
                </a:solidFill>
              </a:rPr>
              <a:t> (Asia </a:t>
            </a:r>
            <a:r>
              <a:rPr lang="en-US" sz="2000" b="1" dirty="0" err="1">
                <a:solidFill>
                  <a:schemeClr val="tx1"/>
                </a:solidFill>
              </a:rPr>
              <a:t>dan</a:t>
            </a:r>
            <a:r>
              <a:rPr lang="en-US" sz="2000" b="1" dirty="0">
                <a:solidFill>
                  <a:schemeClr val="tx1"/>
                </a:solidFill>
              </a:rPr>
              <a:t> Australia) </a:t>
            </a:r>
            <a:r>
              <a:rPr lang="en-US" sz="2000" b="1" dirty="0" err="1">
                <a:solidFill>
                  <a:schemeClr val="tx1"/>
                </a:solidFill>
              </a:rPr>
              <a:t>dan</a:t>
            </a:r>
            <a:r>
              <a:rPr lang="en-US" sz="2000" b="1" dirty="0">
                <a:solidFill>
                  <a:schemeClr val="tx1"/>
                </a:solidFill>
              </a:rPr>
              <a:t> </a:t>
            </a:r>
            <a:r>
              <a:rPr lang="en-US" sz="2000" b="1" dirty="0" err="1">
                <a:solidFill>
                  <a:schemeClr val="tx1"/>
                </a:solidFill>
              </a:rPr>
              <a:t>dua</a:t>
            </a:r>
            <a:r>
              <a:rPr lang="en-US" sz="2000" b="1" dirty="0">
                <a:solidFill>
                  <a:schemeClr val="tx1"/>
                </a:solidFill>
              </a:rPr>
              <a:t> </a:t>
            </a:r>
            <a:r>
              <a:rPr lang="en-US" sz="2000" b="1" dirty="0" err="1">
                <a:solidFill>
                  <a:schemeClr val="tx1"/>
                </a:solidFill>
              </a:rPr>
              <a:t>lautan</a:t>
            </a:r>
            <a:r>
              <a:rPr lang="en-US" sz="2000" b="1" dirty="0">
                <a:solidFill>
                  <a:schemeClr val="tx1"/>
                </a:solidFill>
              </a:rPr>
              <a:t> (</a:t>
            </a:r>
            <a:r>
              <a:rPr lang="en-US" sz="2000" b="1" dirty="0" err="1">
                <a:solidFill>
                  <a:schemeClr val="tx1"/>
                </a:solidFill>
              </a:rPr>
              <a:t>Lautan</a:t>
            </a:r>
            <a:r>
              <a:rPr lang="en-US" sz="2000" b="1" dirty="0">
                <a:solidFill>
                  <a:schemeClr val="tx1"/>
                </a:solidFill>
              </a:rPr>
              <a:t> India </a:t>
            </a:r>
            <a:r>
              <a:rPr lang="en-US" sz="2000" b="1" dirty="0" err="1">
                <a:solidFill>
                  <a:schemeClr val="tx1"/>
                </a:solidFill>
              </a:rPr>
              <a:t>dan</a:t>
            </a:r>
            <a:r>
              <a:rPr lang="en-US" sz="2000" b="1" dirty="0">
                <a:solidFill>
                  <a:schemeClr val="tx1"/>
                </a:solidFill>
              </a:rPr>
              <a:t> </a:t>
            </a:r>
            <a:r>
              <a:rPr lang="en-US" sz="2000" b="1" dirty="0" err="1">
                <a:solidFill>
                  <a:schemeClr val="tx1"/>
                </a:solidFill>
              </a:rPr>
              <a:t>Lautan</a:t>
            </a:r>
            <a:r>
              <a:rPr lang="en-US" sz="2000" b="1" dirty="0">
                <a:solidFill>
                  <a:schemeClr val="tx1"/>
                </a:solidFill>
              </a:rPr>
              <a:t> </a:t>
            </a:r>
            <a:r>
              <a:rPr lang="en-US" sz="2000" b="1" dirty="0" err="1">
                <a:solidFill>
                  <a:schemeClr val="tx1"/>
                </a:solidFill>
              </a:rPr>
              <a:t>Pasifik</a:t>
            </a:r>
            <a:r>
              <a:rPr lang="en-US" sz="2000" b="1" dirty="0">
                <a:solidFill>
                  <a:schemeClr val="tx1"/>
                </a:solidFill>
              </a:rPr>
              <a:t>) </a:t>
            </a:r>
            <a:r>
              <a:rPr lang="en-US" sz="2000" b="1" dirty="0" err="1">
                <a:solidFill>
                  <a:schemeClr val="tx1"/>
                </a:solidFill>
              </a:rPr>
              <a:t>sehingga</a:t>
            </a:r>
            <a:r>
              <a:rPr lang="en-US" sz="2000" b="1" dirty="0">
                <a:solidFill>
                  <a:schemeClr val="tx1"/>
                </a:solidFill>
              </a:rPr>
              <a:t> </a:t>
            </a:r>
            <a:r>
              <a:rPr lang="en-US" sz="2000" b="1" dirty="0" err="1">
                <a:solidFill>
                  <a:schemeClr val="tx1"/>
                </a:solidFill>
              </a:rPr>
              <a:t>tepatlah</a:t>
            </a:r>
            <a:r>
              <a:rPr lang="en-US" sz="2000" b="1" dirty="0">
                <a:solidFill>
                  <a:schemeClr val="tx1"/>
                </a:solidFill>
              </a:rPr>
              <a:t> </a:t>
            </a:r>
            <a:r>
              <a:rPr lang="en-US" sz="2000" b="1" dirty="0" err="1">
                <a:solidFill>
                  <a:schemeClr val="tx1"/>
                </a:solidFill>
              </a:rPr>
              <a:t>bila</a:t>
            </a:r>
            <a:r>
              <a:rPr lang="en-US" sz="2000" b="1" dirty="0">
                <a:solidFill>
                  <a:schemeClr val="tx1"/>
                </a:solidFill>
              </a:rPr>
              <a:t> </a:t>
            </a:r>
            <a:r>
              <a:rPr lang="en-US" sz="2000" b="1" dirty="0" err="1">
                <a:solidFill>
                  <a:schemeClr val="tx1"/>
                </a:solidFill>
              </a:rPr>
              <a:t>dinamakan</a:t>
            </a:r>
            <a:r>
              <a:rPr lang="en-US" sz="2000" b="1" dirty="0">
                <a:solidFill>
                  <a:schemeClr val="tx1"/>
                </a:solidFill>
              </a:rPr>
              <a:t> Nusantara (</a:t>
            </a:r>
            <a:r>
              <a:rPr lang="en-US" sz="2000" b="1" dirty="0" err="1">
                <a:solidFill>
                  <a:schemeClr val="tx1"/>
                </a:solidFill>
              </a:rPr>
              <a:t>nusa</a:t>
            </a:r>
            <a:r>
              <a:rPr lang="en-US" sz="2000" b="1" dirty="0">
                <a:solidFill>
                  <a:schemeClr val="tx1"/>
                </a:solidFill>
              </a:rPr>
              <a:t> </a:t>
            </a:r>
            <a:r>
              <a:rPr lang="en-US" sz="2000" b="1" dirty="0" err="1">
                <a:solidFill>
                  <a:schemeClr val="tx1"/>
                </a:solidFill>
              </a:rPr>
              <a:t>diantara</a:t>
            </a:r>
            <a:r>
              <a:rPr lang="en-US" sz="2000" b="1" dirty="0">
                <a:solidFill>
                  <a:schemeClr val="tx1"/>
                </a:solidFill>
              </a:rPr>
              <a:t> air); </a:t>
            </a:r>
          </a:p>
          <a:p>
            <a:pPr lvl="0" fontAlgn="base"/>
            <a:r>
              <a:rPr lang="en-US" sz="2000" b="1" dirty="0" err="1">
                <a:solidFill>
                  <a:schemeClr val="tx1"/>
                </a:solidFill>
              </a:rPr>
              <a:t>Keunikan</a:t>
            </a:r>
            <a:r>
              <a:rPr lang="en-US" sz="2000" b="1" dirty="0">
                <a:solidFill>
                  <a:schemeClr val="tx1"/>
                </a:solidFill>
              </a:rPr>
              <a:t> </a:t>
            </a:r>
            <a:r>
              <a:rPr lang="en-US" sz="2000" b="1" dirty="0" err="1">
                <a:solidFill>
                  <a:schemeClr val="tx1"/>
                </a:solidFill>
              </a:rPr>
              <a:t>lainnya</a:t>
            </a:r>
            <a:r>
              <a:rPr lang="en-US" sz="2000" b="1" dirty="0">
                <a:solidFill>
                  <a:schemeClr val="tx1"/>
                </a:solidFill>
              </a:rPr>
              <a:t> </a:t>
            </a:r>
            <a:r>
              <a:rPr lang="en-US" sz="2000" b="1" dirty="0" err="1">
                <a:solidFill>
                  <a:schemeClr val="tx1"/>
                </a:solidFill>
              </a:rPr>
              <a:t>adalah</a:t>
            </a:r>
            <a:r>
              <a:rPr lang="en-US" sz="2000" b="1" dirty="0">
                <a:solidFill>
                  <a:schemeClr val="tx1"/>
                </a:solidFill>
              </a:rPr>
              <a:t> </a:t>
            </a:r>
            <a:r>
              <a:rPr lang="en-US" sz="2000" b="1" dirty="0" err="1">
                <a:solidFill>
                  <a:schemeClr val="tx1"/>
                </a:solidFill>
              </a:rPr>
              <a:t>bahwa</a:t>
            </a:r>
            <a:r>
              <a:rPr lang="en-US" sz="2000" b="1" dirty="0">
                <a:solidFill>
                  <a:schemeClr val="tx1"/>
                </a:solidFill>
              </a:rPr>
              <a:t> </a:t>
            </a:r>
            <a:r>
              <a:rPr lang="en-US" sz="2000" b="1" dirty="0" err="1">
                <a:solidFill>
                  <a:schemeClr val="tx1"/>
                </a:solidFill>
              </a:rPr>
              <a:t>wilayah</a:t>
            </a:r>
            <a:r>
              <a:rPr lang="en-US" sz="2000" b="1" dirty="0">
                <a:solidFill>
                  <a:schemeClr val="tx1"/>
                </a:solidFill>
              </a:rPr>
              <a:t> </a:t>
            </a:r>
            <a:r>
              <a:rPr lang="en-US" sz="2000" b="1" dirty="0" err="1">
                <a:solidFill>
                  <a:schemeClr val="tx1"/>
                </a:solidFill>
              </a:rPr>
              <a:t>nusantara</a:t>
            </a:r>
            <a:r>
              <a:rPr lang="en-US" sz="2000" b="1" dirty="0">
                <a:solidFill>
                  <a:schemeClr val="tx1"/>
                </a:solidFill>
              </a:rPr>
              <a:t> </a:t>
            </a:r>
            <a:r>
              <a:rPr lang="en-US" sz="2000" b="1" dirty="0" err="1">
                <a:solidFill>
                  <a:schemeClr val="tx1"/>
                </a:solidFill>
              </a:rPr>
              <a:t>berada</a:t>
            </a:r>
            <a:r>
              <a:rPr lang="en-US" sz="2000" b="1" dirty="0">
                <a:solidFill>
                  <a:schemeClr val="tx1"/>
                </a:solidFill>
              </a:rPr>
              <a:t> di </a:t>
            </a:r>
            <a:r>
              <a:rPr lang="en-US" sz="2000" b="1" dirty="0" err="1">
                <a:solidFill>
                  <a:schemeClr val="tx1"/>
                </a:solidFill>
              </a:rPr>
              <a:t>Garis</a:t>
            </a:r>
            <a:r>
              <a:rPr lang="en-US" sz="2000" b="1" dirty="0">
                <a:solidFill>
                  <a:schemeClr val="tx1"/>
                </a:solidFill>
              </a:rPr>
              <a:t> </a:t>
            </a:r>
            <a:r>
              <a:rPr lang="en-US" sz="2000" b="1" dirty="0" err="1">
                <a:solidFill>
                  <a:schemeClr val="tx1"/>
                </a:solidFill>
              </a:rPr>
              <a:t>Khatulistiwa</a:t>
            </a:r>
            <a:r>
              <a:rPr lang="en-US" sz="2000" b="1" dirty="0">
                <a:solidFill>
                  <a:schemeClr val="tx1"/>
                </a:solidFill>
              </a:rPr>
              <a:t> </a:t>
            </a:r>
            <a:r>
              <a:rPr lang="en-US" sz="2000" b="1" dirty="0" err="1">
                <a:solidFill>
                  <a:schemeClr val="tx1"/>
                </a:solidFill>
              </a:rPr>
              <a:t>dan</a:t>
            </a:r>
            <a:r>
              <a:rPr lang="en-US" sz="2000" b="1" dirty="0">
                <a:solidFill>
                  <a:schemeClr val="tx1"/>
                </a:solidFill>
              </a:rPr>
              <a:t> </a:t>
            </a:r>
            <a:r>
              <a:rPr lang="en-US" sz="2000" b="1" dirty="0" err="1">
                <a:solidFill>
                  <a:schemeClr val="tx1"/>
                </a:solidFill>
              </a:rPr>
              <a:t>diliwati</a:t>
            </a:r>
            <a:r>
              <a:rPr lang="en-US" sz="2000" b="1" dirty="0">
                <a:solidFill>
                  <a:schemeClr val="tx1"/>
                </a:solidFill>
              </a:rPr>
              <a:t> </a:t>
            </a:r>
            <a:r>
              <a:rPr lang="en-US" sz="2000" b="1" dirty="0" err="1">
                <a:solidFill>
                  <a:schemeClr val="tx1"/>
                </a:solidFill>
              </a:rPr>
              <a:t>oleh</a:t>
            </a:r>
            <a:r>
              <a:rPr lang="en-US" sz="2000" b="1" dirty="0">
                <a:solidFill>
                  <a:schemeClr val="tx1"/>
                </a:solidFill>
              </a:rPr>
              <a:t> Geo Stationary </a:t>
            </a:r>
            <a:r>
              <a:rPr lang="en-US" sz="2000" b="1" dirty="0" err="1">
                <a:solidFill>
                  <a:schemeClr val="tx1"/>
                </a:solidFill>
              </a:rPr>
              <a:t>Satelite</a:t>
            </a:r>
            <a:r>
              <a:rPr lang="en-US" sz="2000" b="1" dirty="0">
                <a:solidFill>
                  <a:schemeClr val="tx1"/>
                </a:solidFill>
              </a:rPr>
              <a:t> Orbit (GSO).</a:t>
            </a:r>
          </a:p>
          <a:p>
            <a:pPr>
              <a:buFont typeface="Wingdings" pitchFamily="2" charset="2"/>
              <a:buChar char="q"/>
              <a:defRPr/>
            </a:pPr>
            <a:endParaRPr lang="en-US" sz="2000" dirty="0"/>
          </a:p>
          <a:p>
            <a:pPr marL="0" indent="0" algn="just">
              <a:buNone/>
            </a:pPr>
            <a:endParaRPr lang="en-US" sz="2000" dirty="0"/>
          </a:p>
        </p:txBody>
      </p:sp>
      <p:sp>
        <p:nvSpPr>
          <p:cNvPr id="2" name="Title 1"/>
          <p:cNvSpPr>
            <a:spLocks noGrp="1"/>
          </p:cNvSpPr>
          <p:nvPr>
            <p:ph type="title"/>
          </p:nvPr>
        </p:nvSpPr>
        <p:spPr>
          <a:xfrm>
            <a:off x="457200" y="274638"/>
            <a:ext cx="8229600" cy="944562"/>
          </a:xfrm>
        </p:spPr>
        <p:txBody>
          <a:bodyPr>
            <a:normAutofit/>
          </a:bodyPr>
          <a:lstStyle/>
          <a:p>
            <a:r>
              <a:rPr lang="en-US" b="1" dirty="0">
                <a:solidFill>
                  <a:srgbClr val="FF0000"/>
                </a:solidFill>
              </a:rPr>
              <a:t>WILAYAH SEBAGAI RUANG HIDUP</a:t>
            </a:r>
            <a:r>
              <a:rPr lang="en-US" b="1" dirty="0"/>
              <a:t>	</a:t>
            </a:r>
            <a:endParaRPr lang="en-US" dirty="0"/>
          </a:p>
        </p:txBody>
      </p:sp>
      <p:sp>
        <p:nvSpPr>
          <p:cNvPr id="4" name="Date Placeholder 3"/>
          <p:cNvSpPr>
            <a:spLocks noGrp="1"/>
          </p:cNvSpPr>
          <p:nvPr>
            <p:ph type="dt" sz="half" idx="10"/>
          </p:nvPr>
        </p:nvSpPr>
        <p:spPr/>
        <p:txBody>
          <a:bodyPr/>
          <a:lstStyle/>
          <a:p>
            <a:fld id="{10861467-06F3-4B50-96AF-4360948D3A3D}"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p>
            <a:fld id="{12897CE4-A879-4FAC-8EF1-B5640BC5AC9E}" type="slidenum">
              <a:rPr lang="en-US" smtClean="0"/>
              <a:t>6</a:t>
            </a:fld>
            <a:endParaRPr lang="en-US"/>
          </a:p>
        </p:txBody>
      </p:sp>
    </p:spTree>
    <p:extLst>
      <p:ext uri="{BB962C8B-B14F-4D97-AF65-F5344CB8AC3E}">
        <p14:creationId xmlns:p14="http://schemas.microsoft.com/office/powerpoint/2010/main" val="416161045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marL="0" indent="0" algn="just">
              <a:buNone/>
            </a:pPr>
            <a:r>
              <a:rPr lang="en-US" dirty="0" smtClean="0"/>
              <a:t>	</a:t>
            </a:r>
            <a:r>
              <a:rPr lang="en-US" b="1" dirty="0" err="1" smtClean="0">
                <a:solidFill>
                  <a:schemeClr val="tx1"/>
                </a:solidFill>
              </a:rPr>
              <a:t>Latar</a:t>
            </a:r>
            <a:r>
              <a:rPr lang="en-US" b="1" dirty="0" smtClean="0">
                <a:solidFill>
                  <a:schemeClr val="tx1"/>
                </a:solidFill>
              </a:rPr>
              <a:t> </a:t>
            </a:r>
            <a:r>
              <a:rPr lang="en-US" b="1" dirty="0" err="1">
                <a:solidFill>
                  <a:schemeClr val="tx1"/>
                </a:solidFill>
              </a:rPr>
              <a:t>belakang</a:t>
            </a:r>
            <a:r>
              <a:rPr lang="en-US" b="1" dirty="0">
                <a:solidFill>
                  <a:schemeClr val="tx1"/>
                </a:solidFill>
              </a:rPr>
              <a:t> </a:t>
            </a:r>
            <a:r>
              <a:rPr lang="en-US" b="1" dirty="0" err="1" smtClean="0">
                <a:solidFill>
                  <a:schemeClr val="tx1"/>
                </a:solidFill>
              </a:rPr>
              <a:t>munculnya</a:t>
            </a:r>
            <a:r>
              <a:rPr lang="en-US" b="1" dirty="0" smtClean="0">
                <a:solidFill>
                  <a:schemeClr val="tx1"/>
                </a:solidFill>
              </a:rPr>
              <a:t> </a:t>
            </a:r>
            <a:r>
              <a:rPr lang="en-US" b="1" dirty="0" err="1">
                <a:solidFill>
                  <a:schemeClr val="tx1"/>
                </a:solidFill>
              </a:rPr>
              <a:t>konsep</a:t>
            </a:r>
            <a:r>
              <a:rPr lang="en-US" b="1" dirty="0">
                <a:solidFill>
                  <a:schemeClr val="tx1"/>
                </a:solidFill>
              </a:rPr>
              <a:t> </a:t>
            </a:r>
            <a:r>
              <a:rPr lang="en-US" b="1" dirty="0" err="1">
                <a:solidFill>
                  <a:schemeClr val="tx1"/>
                </a:solidFill>
              </a:rPr>
              <a:t>Wawasan</a:t>
            </a:r>
            <a:r>
              <a:rPr lang="en-US" b="1" dirty="0">
                <a:solidFill>
                  <a:schemeClr val="tx1"/>
                </a:solidFill>
              </a:rPr>
              <a:t> Nusantara </a:t>
            </a:r>
            <a:r>
              <a:rPr lang="en-US" b="1" dirty="0" err="1">
                <a:solidFill>
                  <a:schemeClr val="tx1"/>
                </a:solidFill>
              </a:rPr>
              <a:t>adalah</a:t>
            </a:r>
            <a:r>
              <a:rPr lang="en-US" b="1" dirty="0">
                <a:solidFill>
                  <a:schemeClr val="tx1"/>
                </a:solidFill>
              </a:rPr>
              <a:t> </a:t>
            </a:r>
            <a:r>
              <a:rPr lang="en-US" b="1" dirty="0" err="1">
                <a:solidFill>
                  <a:schemeClr val="tx1"/>
                </a:solidFill>
              </a:rPr>
              <a:t>Karakteristik</a:t>
            </a:r>
            <a:r>
              <a:rPr lang="en-US" b="1" dirty="0">
                <a:solidFill>
                  <a:schemeClr val="tx1"/>
                </a:solidFill>
              </a:rPr>
              <a:t> </a:t>
            </a:r>
            <a:r>
              <a:rPr lang="en-US" b="1" dirty="0" err="1">
                <a:solidFill>
                  <a:schemeClr val="tx1"/>
                </a:solidFill>
              </a:rPr>
              <a:t>wilayah</a:t>
            </a:r>
            <a:r>
              <a:rPr lang="en-US" b="1" dirty="0">
                <a:solidFill>
                  <a:schemeClr val="tx1"/>
                </a:solidFill>
              </a:rPr>
              <a:t> Nusantara </a:t>
            </a:r>
            <a:r>
              <a:rPr lang="en-US" b="1" dirty="0" err="1">
                <a:solidFill>
                  <a:schemeClr val="tx1"/>
                </a:solidFill>
              </a:rPr>
              <a:t>sebagai</a:t>
            </a:r>
            <a:r>
              <a:rPr lang="en-US" b="1" dirty="0">
                <a:solidFill>
                  <a:schemeClr val="tx1"/>
                </a:solidFill>
              </a:rPr>
              <a:t> </a:t>
            </a:r>
            <a:r>
              <a:rPr lang="en-US" b="1" dirty="0" err="1">
                <a:solidFill>
                  <a:schemeClr val="tx1"/>
                </a:solidFill>
              </a:rPr>
              <a:t>suatu</a:t>
            </a:r>
            <a:r>
              <a:rPr lang="en-US" b="1" dirty="0">
                <a:solidFill>
                  <a:schemeClr val="tx1"/>
                </a:solidFill>
              </a:rPr>
              <a:t> </a:t>
            </a:r>
            <a:r>
              <a:rPr lang="en-US" b="1" dirty="0" err="1">
                <a:solidFill>
                  <a:schemeClr val="tx1"/>
                </a:solidFill>
              </a:rPr>
              <a:t>wilayah</a:t>
            </a:r>
            <a:r>
              <a:rPr lang="en-US" b="1" dirty="0">
                <a:solidFill>
                  <a:schemeClr val="tx1"/>
                </a:solidFill>
              </a:rPr>
              <a:t> Negara yang </a:t>
            </a:r>
            <a:r>
              <a:rPr lang="en-US" b="1" dirty="0" err="1">
                <a:solidFill>
                  <a:schemeClr val="tx1"/>
                </a:solidFill>
              </a:rPr>
              <a:t>berasaskan</a:t>
            </a:r>
            <a:r>
              <a:rPr lang="en-US" b="1" dirty="0">
                <a:solidFill>
                  <a:schemeClr val="tx1"/>
                </a:solidFill>
              </a:rPr>
              <a:t> Negara </a:t>
            </a:r>
            <a:r>
              <a:rPr lang="en-US" b="1" dirty="0" err="1">
                <a:solidFill>
                  <a:schemeClr val="tx1"/>
                </a:solidFill>
              </a:rPr>
              <a:t>Kepualauan</a:t>
            </a:r>
            <a:r>
              <a:rPr lang="en-US" b="1" dirty="0">
                <a:solidFill>
                  <a:schemeClr val="tx1"/>
                </a:solidFill>
              </a:rPr>
              <a:t>. </a:t>
            </a:r>
            <a:r>
              <a:rPr lang="en-US" b="1" dirty="0" err="1">
                <a:solidFill>
                  <a:schemeClr val="tx1"/>
                </a:solidFill>
              </a:rPr>
              <a:t>Konsep</a:t>
            </a:r>
            <a:r>
              <a:rPr lang="en-US" b="1" dirty="0">
                <a:solidFill>
                  <a:schemeClr val="tx1"/>
                </a:solidFill>
              </a:rPr>
              <a:t> Negara </a:t>
            </a:r>
            <a:r>
              <a:rPr lang="en-US" b="1" dirty="0" err="1">
                <a:solidFill>
                  <a:schemeClr val="tx1"/>
                </a:solidFill>
              </a:rPr>
              <a:t>Kepulauan</a:t>
            </a:r>
            <a:r>
              <a:rPr lang="en-US" b="1" dirty="0">
                <a:solidFill>
                  <a:schemeClr val="tx1"/>
                </a:solidFill>
              </a:rPr>
              <a:t> </a:t>
            </a:r>
            <a:r>
              <a:rPr lang="en-US" b="1" dirty="0" err="1">
                <a:solidFill>
                  <a:schemeClr val="tx1"/>
                </a:solidFill>
              </a:rPr>
              <a:t>pada</a:t>
            </a:r>
            <a:r>
              <a:rPr lang="en-US" b="1" dirty="0">
                <a:solidFill>
                  <a:schemeClr val="tx1"/>
                </a:solidFill>
              </a:rPr>
              <a:t> </a:t>
            </a:r>
            <a:r>
              <a:rPr lang="en-US" b="1" dirty="0" err="1">
                <a:solidFill>
                  <a:schemeClr val="tx1"/>
                </a:solidFill>
              </a:rPr>
              <a:t>awalnya</a:t>
            </a:r>
            <a:r>
              <a:rPr lang="en-US" b="1" dirty="0">
                <a:solidFill>
                  <a:schemeClr val="tx1"/>
                </a:solidFill>
              </a:rPr>
              <a:t> </a:t>
            </a:r>
            <a:r>
              <a:rPr lang="en-US" b="1" dirty="0" err="1">
                <a:solidFill>
                  <a:schemeClr val="tx1"/>
                </a:solidFill>
              </a:rPr>
              <a:t>dianggap</a:t>
            </a:r>
            <a:r>
              <a:rPr lang="en-US" b="1" dirty="0">
                <a:solidFill>
                  <a:schemeClr val="tx1"/>
                </a:solidFill>
              </a:rPr>
              <a:t> </a:t>
            </a:r>
            <a:r>
              <a:rPr lang="en-US" b="1" dirty="0" err="1">
                <a:solidFill>
                  <a:schemeClr val="tx1"/>
                </a:solidFill>
              </a:rPr>
              <a:t>asing</a:t>
            </a:r>
            <a:r>
              <a:rPr lang="en-US" b="1" dirty="0">
                <a:solidFill>
                  <a:schemeClr val="tx1"/>
                </a:solidFill>
              </a:rPr>
              <a:t> </a:t>
            </a:r>
            <a:r>
              <a:rPr lang="en-US" b="1" dirty="0" err="1">
                <a:solidFill>
                  <a:schemeClr val="tx1"/>
                </a:solidFill>
              </a:rPr>
              <a:t>oleh</a:t>
            </a:r>
            <a:r>
              <a:rPr lang="en-US" b="1" dirty="0">
                <a:solidFill>
                  <a:schemeClr val="tx1"/>
                </a:solidFill>
              </a:rPr>
              <a:t> </a:t>
            </a:r>
            <a:r>
              <a:rPr lang="en-US" b="1" dirty="0" err="1">
                <a:solidFill>
                  <a:schemeClr val="tx1"/>
                </a:solidFill>
              </a:rPr>
              <a:t>kebanyakan</a:t>
            </a:r>
            <a:r>
              <a:rPr lang="en-US" b="1" dirty="0">
                <a:solidFill>
                  <a:schemeClr val="tx1"/>
                </a:solidFill>
              </a:rPr>
              <a:t> Negara di </a:t>
            </a:r>
            <a:r>
              <a:rPr lang="en-US" b="1" dirty="0" err="1">
                <a:solidFill>
                  <a:schemeClr val="tx1"/>
                </a:solidFill>
              </a:rPr>
              <a:t>dunia</a:t>
            </a:r>
            <a:r>
              <a:rPr lang="en-US" b="1" dirty="0">
                <a:solidFill>
                  <a:schemeClr val="tx1"/>
                </a:solidFill>
              </a:rPr>
              <a:t> </a:t>
            </a:r>
            <a:r>
              <a:rPr lang="en-US" b="1" dirty="0" err="1">
                <a:solidFill>
                  <a:schemeClr val="tx1"/>
                </a:solidFill>
              </a:rPr>
              <a:t>ini</a:t>
            </a:r>
            <a:r>
              <a:rPr lang="en-US" b="1" dirty="0">
                <a:solidFill>
                  <a:schemeClr val="tx1"/>
                </a:solidFill>
              </a:rPr>
              <a:t>, </a:t>
            </a:r>
            <a:r>
              <a:rPr lang="en-US" b="1" dirty="0" err="1">
                <a:solidFill>
                  <a:schemeClr val="tx1"/>
                </a:solidFill>
              </a:rPr>
              <a:t>namun</a:t>
            </a:r>
            <a:r>
              <a:rPr lang="en-US" b="1" dirty="0">
                <a:solidFill>
                  <a:schemeClr val="tx1"/>
                </a:solidFill>
              </a:rPr>
              <a:t> </a:t>
            </a:r>
            <a:r>
              <a:rPr lang="en-US" b="1" dirty="0" err="1">
                <a:solidFill>
                  <a:schemeClr val="tx1"/>
                </a:solidFill>
              </a:rPr>
              <a:t>melalui</a:t>
            </a:r>
            <a:r>
              <a:rPr lang="en-US" b="1" dirty="0">
                <a:solidFill>
                  <a:schemeClr val="tx1"/>
                </a:solidFill>
              </a:rPr>
              <a:t> </a:t>
            </a:r>
            <a:r>
              <a:rPr lang="en-US" b="1" dirty="0" err="1">
                <a:solidFill>
                  <a:schemeClr val="tx1"/>
                </a:solidFill>
              </a:rPr>
              <a:t>usaha</a:t>
            </a:r>
            <a:r>
              <a:rPr lang="en-US" b="1" dirty="0">
                <a:solidFill>
                  <a:schemeClr val="tx1"/>
                </a:solidFill>
              </a:rPr>
              <a:t> yang </a:t>
            </a:r>
            <a:r>
              <a:rPr lang="en-US" b="1" dirty="0" err="1">
                <a:solidFill>
                  <a:schemeClr val="tx1"/>
                </a:solidFill>
              </a:rPr>
              <a:t>gigih</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konsisten</a:t>
            </a:r>
            <a:r>
              <a:rPr lang="en-US" b="1" dirty="0">
                <a:solidFill>
                  <a:schemeClr val="tx1"/>
                </a:solidFill>
              </a:rPr>
              <a:t>, </a:t>
            </a:r>
            <a:r>
              <a:rPr lang="en-US" b="1" dirty="0" err="1">
                <a:solidFill>
                  <a:schemeClr val="tx1"/>
                </a:solidFill>
              </a:rPr>
              <a:t>pada</a:t>
            </a:r>
            <a:r>
              <a:rPr lang="en-US" b="1" dirty="0">
                <a:solidFill>
                  <a:schemeClr val="tx1"/>
                </a:solidFill>
              </a:rPr>
              <a:t> </a:t>
            </a:r>
            <a:r>
              <a:rPr lang="en-US" b="1" dirty="0" err="1">
                <a:solidFill>
                  <a:schemeClr val="tx1"/>
                </a:solidFill>
              </a:rPr>
              <a:t>akhirnya</a:t>
            </a:r>
            <a:r>
              <a:rPr lang="en-US" b="1" dirty="0">
                <a:solidFill>
                  <a:schemeClr val="tx1"/>
                </a:solidFill>
              </a:rPr>
              <a:t> </a:t>
            </a:r>
            <a:r>
              <a:rPr lang="en-US" b="1" dirty="0" err="1">
                <a:solidFill>
                  <a:schemeClr val="tx1"/>
                </a:solidFill>
              </a:rPr>
              <a:t>Konsepsi</a:t>
            </a:r>
            <a:r>
              <a:rPr lang="en-US" b="1" dirty="0">
                <a:solidFill>
                  <a:schemeClr val="tx1"/>
                </a:solidFill>
              </a:rPr>
              <a:t> Negara </a:t>
            </a:r>
            <a:r>
              <a:rPr lang="en-US" b="1" dirty="0" err="1">
                <a:solidFill>
                  <a:schemeClr val="tx1"/>
                </a:solidFill>
              </a:rPr>
              <a:t>Kepulauan</a:t>
            </a:r>
            <a:r>
              <a:rPr lang="en-US" b="1" dirty="0">
                <a:solidFill>
                  <a:schemeClr val="tx1"/>
                </a:solidFill>
              </a:rPr>
              <a:t> </a:t>
            </a:r>
            <a:r>
              <a:rPr lang="en-US" b="1" dirty="0" err="1">
                <a:solidFill>
                  <a:schemeClr val="tx1"/>
                </a:solidFill>
              </a:rPr>
              <a:t>diakui</a:t>
            </a:r>
            <a:r>
              <a:rPr lang="en-US" b="1" dirty="0">
                <a:solidFill>
                  <a:schemeClr val="tx1"/>
                </a:solidFill>
              </a:rPr>
              <a:t> </a:t>
            </a:r>
            <a:r>
              <a:rPr lang="en-US" b="1" dirty="0" err="1">
                <a:solidFill>
                  <a:schemeClr val="tx1"/>
                </a:solidFill>
              </a:rPr>
              <a:t>oleh</a:t>
            </a:r>
            <a:r>
              <a:rPr lang="en-US" b="1" dirty="0">
                <a:solidFill>
                  <a:schemeClr val="tx1"/>
                </a:solidFill>
              </a:rPr>
              <a:t> </a:t>
            </a:r>
            <a:r>
              <a:rPr lang="en-US" b="1" dirty="0" err="1">
                <a:solidFill>
                  <a:schemeClr val="tx1"/>
                </a:solidFill>
              </a:rPr>
              <a:t>Banyak</a:t>
            </a:r>
            <a:r>
              <a:rPr lang="en-US" b="1" dirty="0">
                <a:solidFill>
                  <a:schemeClr val="tx1"/>
                </a:solidFill>
              </a:rPr>
              <a:t> Negara </a:t>
            </a:r>
            <a:r>
              <a:rPr lang="en-US" b="1" dirty="0" err="1">
                <a:solidFill>
                  <a:schemeClr val="tx1"/>
                </a:solidFill>
              </a:rPr>
              <a:t>dalam</a:t>
            </a:r>
            <a:r>
              <a:rPr lang="en-US" b="1" dirty="0">
                <a:solidFill>
                  <a:schemeClr val="tx1"/>
                </a:solidFill>
              </a:rPr>
              <a:t> </a:t>
            </a:r>
            <a:r>
              <a:rPr lang="en-US" b="1" dirty="0" err="1">
                <a:solidFill>
                  <a:schemeClr val="tx1"/>
                </a:solidFill>
              </a:rPr>
              <a:t>Konvensi</a:t>
            </a:r>
            <a:r>
              <a:rPr lang="en-US" b="1" dirty="0">
                <a:solidFill>
                  <a:schemeClr val="tx1"/>
                </a:solidFill>
              </a:rPr>
              <a:t> </a:t>
            </a:r>
            <a:r>
              <a:rPr lang="en-US" b="1" dirty="0" err="1">
                <a:solidFill>
                  <a:schemeClr val="tx1"/>
                </a:solidFill>
              </a:rPr>
              <a:t>Hukum</a:t>
            </a:r>
            <a:r>
              <a:rPr lang="en-US" b="1" dirty="0">
                <a:solidFill>
                  <a:schemeClr val="tx1"/>
                </a:solidFill>
              </a:rPr>
              <a:t> </a:t>
            </a:r>
            <a:r>
              <a:rPr lang="en-US" b="1" dirty="0" err="1">
                <a:solidFill>
                  <a:schemeClr val="tx1"/>
                </a:solidFill>
              </a:rPr>
              <a:t>Laut</a:t>
            </a:r>
            <a:r>
              <a:rPr lang="en-US" b="1" dirty="0">
                <a:solidFill>
                  <a:schemeClr val="tx1"/>
                </a:solidFill>
              </a:rPr>
              <a:t> </a:t>
            </a:r>
            <a:r>
              <a:rPr lang="en-US" b="1" dirty="0" err="1">
                <a:solidFill>
                  <a:schemeClr val="tx1"/>
                </a:solidFill>
              </a:rPr>
              <a:t>Internasional</a:t>
            </a:r>
            <a:r>
              <a:rPr lang="en-US" b="1" dirty="0">
                <a:solidFill>
                  <a:schemeClr val="tx1"/>
                </a:solidFill>
              </a:rPr>
              <a:t> di </a:t>
            </a:r>
            <a:r>
              <a:rPr lang="en-US" b="1" dirty="0" err="1">
                <a:solidFill>
                  <a:schemeClr val="tx1"/>
                </a:solidFill>
              </a:rPr>
              <a:t>akui</a:t>
            </a:r>
            <a:r>
              <a:rPr lang="en-US" b="1" dirty="0">
                <a:solidFill>
                  <a:schemeClr val="tx1"/>
                </a:solidFill>
              </a:rPr>
              <a:t> </a:t>
            </a:r>
            <a:r>
              <a:rPr lang="en-US" b="1" dirty="0" err="1">
                <a:solidFill>
                  <a:schemeClr val="tx1"/>
                </a:solidFill>
              </a:rPr>
              <a:t>sebagai</a:t>
            </a:r>
            <a:r>
              <a:rPr lang="en-US" b="1" dirty="0">
                <a:solidFill>
                  <a:schemeClr val="tx1"/>
                </a:solidFill>
              </a:rPr>
              <a:t> </a:t>
            </a:r>
            <a:r>
              <a:rPr lang="en-US" b="1" dirty="0" err="1">
                <a:solidFill>
                  <a:schemeClr val="tx1"/>
                </a:solidFill>
              </a:rPr>
              <a:t>bagian</a:t>
            </a:r>
            <a:r>
              <a:rPr lang="en-US" b="1" dirty="0">
                <a:solidFill>
                  <a:schemeClr val="tx1"/>
                </a:solidFill>
              </a:rPr>
              <a:t> </a:t>
            </a:r>
            <a:r>
              <a:rPr lang="en-US" b="1" dirty="0" err="1">
                <a:solidFill>
                  <a:schemeClr val="tx1"/>
                </a:solidFill>
              </a:rPr>
              <a:t>ciri</a:t>
            </a:r>
            <a:r>
              <a:rPr lang="en-US" b="1" dirty="0">
                <a:solidFill>
                  <a:schemeClr val="tx1"/>
                </a:solidFill>
              </a:rPr>
              <a:t> </a:t>
            </a:r>
            <a:r>
              <a:rPr lang="en-US" b="1" dirty="0" err="1">
                <a:solidFill>
                  <a:schemeClr val="tx1"/>
                </a:solidFill>
              </a:rPr>
              <a:t>khas</a:t>
            </a:r>
            <a:r>
              <a:rPr lang="en-US" b="1" dirty="0">
                <a:solidFill>
                  <a:schemeClr val="tx1"/>
                </a:solidFill>
              </a:rPr>
              <a:t> </a:t>
            </a:r>
            <a:r>
              <a:rPr lang="en-US" b="1" dirty="0" err="1">
                <a:solidFill>
                  <a:schemeClr val="tx1"/>
                </a:solidFill>
              </a:rPr>
              <a:t>tersendiri</a:t>
            </a:r>
            <a:r>
              <a:rPr lang="en-US" b="1" dirty="0">
                <a:solidFill>
                  <a:schemeClr val="tx1"/>
                </a:solidFill>
              </a:rPr>
              <a:t> </a:t>
            </a:r>
            <a:r>
              <a:rPr lang="en-US" b="1" dirty="0" err="1">
                <a:solidFill>
                  <a:schemeClr val="tx1"/>
                </a:solidFill>
              </a:rPr>
              <a:t>dari</a:t>
            </a:r>
            <a:r>
              <a:rPr lang="en-US" b="1" dirty="0">
                <a:solidFill>
                  <a:schemeClr val="tx1"/>
                </a:solidFill>
              </a:rPr>
              <a:t> </a:t>
            </a:r>
            <a:r>
              <a:rPr lang="en-US" b="1" dirty="0" smtClean="0">
                <a:solidFill>
                  <a:schemeClr val="tx1"/>
                </a:solidFill>
              </a:rPr>
              <a:t>: </a:t>
            </a:r>
          </a:p>
          <a:p>
            <a:pPr marL="0" indent="0" algn="just">
              <a:buNone/>
            </a:pPr>
            <a:r>
              <a:rPr lang="en-US" b="1" dirty="0" smtClean="0">
                <a:solidFill>
                  <a:schemeClr val="tx1"/>
                </a:solidFill>
              </a:rPr>
              <a:t>1. </a:t>
            </a:r>
            <a:r>
              <a:rPr lang="en-US" b="1" dirty="0" err="1" smtClean="0">
                <a:solidFill>
                  <a:schemeClr val="tx1"/>
                </a:solidFill>
              </a:rPr>
              <a:t>Yurisdiksi</a:t>
            </a:r>
            <a:r>
              <a:rPr lang="en-US" b="1" dirty="0" smtClean="0">
                <a:solidFill>
                  <a:schemeClr val="tx1"/>
                </a:solidFill>
              </a:rPr>
              <a:t> </a:t>
            </a:r>
            <a:r>
              <a:rPr lang="en-US" b="1" dirty="0" err="1">
                <a:solidFill>
                  <a:schemeClr val="tx1"/>
                </a:solidFill>
              </a:rPr>
              <a:t>Suatu</a:t>
            </a:r>
            <a:r>
              <a:rPr lang="en-US" b="1" dirty="0">
                <a:solidFill>
                  <a:schemeClr val="tx1"/>
                </a:solidFill>
              </a:rPr>
              <a:t> </a:t>
            </a:r>
            <a:r>
              <a:rPr lang="en-US" b="1" dirty="0" smtClean="0">
                <a:solidFill>
                  <a:schemeClr val="tx1"/>
                </a:solidFill>
              </a:rPr>
              <a:t>Negara</a:t>
            </a:r>
          </a:p>
          <a:p>
            <a:pPr marL="0" indent="0" algn="just">
              <a:buNone/>
            </a:pPr>
            <a:r>
              <a:rPr lang="en-US" b="1" dirty="0" smtClean="0">
                <a:solidFill>
                  <a:schemeClr val="tx1"/>
                </a:solidFill>
              </a:rPr>
              <a:t>2. </a:t>
            </a:r>
            <a:r>
              <a:rPr lang="en-US" b="1" dirty="0" err="1" smtClean="0">
                <a:solidFill>
                  <a:schemeClr val="tx1"/>
                </a:solidFill>
              </a:rPr>
              <a:t>Laut</a:t>
            </a:r>
            <a:r>
              <a:rPr lang="en-US" b="1" dirty="0" smtClean="0">
                <a:solidFill>
                  <a:schemeClr val="tx1"/>
                </a:solidFill>
              </a:rPr>
              <a:t> </a:t>
            </a:r>
            <a:r>
              <a:rPr lang="en-US" b="1" dirty="0" err="1" smtClean="0">
                <a:solidFill>
                  <a:schemeClr val="tx1"/>
                </a:solidFill>
              </a:rPr>
              <a:t>Terotorial</a:t>
            </a:r>
            <a:endParaRPr lang="en-US" b="1" dirty="0" smtClean="0">
              <a:solidFill>
                <a:schemeClr val="tx1"/>
              </a:solidFill>
            </a:endParaRPr>
          </a:p>
          <a:p>
            <a:pPr marL="0" indent="0" algn="just">
              <a:buNone/>
            </a:pPr>
            <a:r>
              <a:rPr lang="en-US" b="1" dirty="0" smtClean="0">
                <a:solidFill>
                  <a:schemeClr val="tx1"/>
                </a:solidFill>
              </a:rPr>
              <a:t>3. </a:t>
            </a:r>
            <a:r>
              <a:rPr lang="en-US" b="1" dirty="0" err="1" smtClean="0">
                <a:solidFill>
                  <a:schemeClr val="tx1"/>
                </a:solidFill>
              </a:rPr>
              <a:t>Perairan</a:t>
            </a:r>
            <a:r>
              <a:rPr lang="en-US" b="1" dirty="0" smtClean="0">
                <a:solidFill>
                  <a:schemeClr val="tx1"/>
                </a:solidFill>
              </a:rPr>
              <a:t> </a:t>
            </a:r>
            <a:r>
              <a:rPr lang="en-US" b="1" dirty="0" err="1">
                <a:solidFill>
                  <a:schemeClr val="tx1"/>
                </a:solidFill>
              </a:rPr>
              <a:t>Pedalaman</a:t>
            </a:r>
            <a:r>
              <a:rPr lang="en-US" b="1" dirty="0">
                <a:solidFill>
                  <a:schemeClr val="tx1"/>
                </a:solidFill>
              </a:rPr>
              <a:t>, </a:t>
            </a:r>
            <a:endParaRPr lang="en-US" b="1" dirty="0" smtClean="0">
              <a:solidFill>
                <a:schemeClr val="tx1"/>
              </a:solidFill>
            </a:endParaRPr>
          </a:p>
          <a:p>
            <a:pPr marL="0" indent="0" algn="just">
              <a:buNone/>
            </a:pPr>
            <a:r>
              <a:rPr lang="en-US" b="1" dirty="0" smtClean="0">
                <a:solidFill>
                  <a:schemeClr val="tx1"/>
                </a:solidFill>
              </a:rPr>
              <a:t>4. ZEE </a:t>
            </a:r>
            <a:r>
              <a:rPr lang="en-US" b="1" dirty="0" err="1">
                <a:solidFill>
                  <a:schemeClr val="tx1"/>
                </a:solidFill>
              </a:rPr>
              <a:t>dan</a:t>
            </a:r>
            <a:r>
              <a:rPr lang="en-US" b="1" dirty="0">
                <a:solidFill>
                  <a:schemeClr val="tx1"/>
                </a:solidFill>
              </a:rPr>
              <a:t> </a:t>
            </a:r>
            <a:r>
              <a:rPr lang="en-US" b="1" dirty="0" err="1">
                <a:solidFill>
                  <a:schemeClr val="tx1"/>
                </a:solidFill>
              </a:rPr>
              <a:t>Landas</a:t>
            </a:r>
            <a:r>
              <a:rPr lang="en-US" b="1" dirty="0">
                <a:solidFill>
                  <a:schemeClr val="tx1"/>
                </a:solidFill>
              </a:rPr>
              <a:t> </a:t>
            </a:r>
            <a:r>
              <a:rPr lang="en-US" b="1" dirty="0" err="1">
                <a:solidFill>
                  <a:schemeClr val="tx1"/>
                </a:solidFill>
              </a:rPr>
              <a:t>Kontinen</a:t>
            </a:r>
            <a:r>
              <a:rPr lang="en-US" b="1" dirty="0">
                <a:solidFill>
                  <a:schemeClr val="tx1"/>
                </a:solidFill>
              </a:rPr>
              <a:t>. </a:t>
            </a:r>
          </a:p>
          <a:p>
            <a:endParaRPr lang="en-US" dirty="0"/>
          </a:p>
        </p:txBody>
      </p:sp>
      <p:sp>
        <p:nvSpPr>
          <p:cNvPr id="2" name="Title 1"/>
          <p:cNvSpPr>
            <a:spLocks noGrp="1"/>
          </p:cNvSpPr>
          <p:nvPr>
            <p:ph type="title"/>
          </p:nvPr>
        </p:nvSpPr>
        <p:spPr>
          <a:xfrm>
            <a:off x="457200" y="304800"/>
            <a:ext cx="8229600" cy="914400"/>
          </a:xfrm>
        </p:spPr>
        <p:txBody>
          <a:bodyPr>
            <a:normAutofit fontScale="90000"/>
          </a:bodyPr>
          <a:lstStyle/>
          <a:p>
            <a:r>
              <a:rPr lang="en-US" sz="3100" b="1" dirty="0" smtClean="0">
                <a:solidFill>
                  <a:srgbClr val="FF0000"/>
                </a:solidFill>
              </a:rPr>
              <a:t> WAWASAN NUSANTARA SEBAGAI PANDANGAN POLITIK BANGSA </a:t>
            </a:r>
            <a:endParaRPr lang="en-US" dirty="0">
              <a:solidFill>
                <a:srgbClr val="FF0000"/>
              </a:solidFill>
            </a:endParaRPr>
          </a:p>
        </p:txBody>
      </p:sp>
      <p:sp>
        <p:nvSpPr>
          <p:cNvPr id="4" name="Date Placeholder 3"/>
          <p:cNvSpPr>
            <a:spLocks noGrp="1"/>
          </p:cNvSpPr>
          <p:nvPr>
            <p:ph type="dt" sz="half" idx="10"/>
          </p:nvPr>
        </p:nvSpPr>
        <p:spPr/>
        <p:txBody>
          <a:bodyPr/>
          <a:lstStyle/>
          <a:p>
            <a:fld id="{01F1C585-3C6D-4526-8B51-882B9F1B9857}"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p>
            <a:fld id="{12897CE4-A879-4FAC-8EF1-B5640BC5AC9E}" type="slidenum">
              <a:rPr lang="en-US" smtClean="0"/>
              <a:t>7</a:t>
            </a:fld>
            <a:endParaRPr lang="en-US"/>
          </a:p>
        </p:txBody>
      </p:sp>
    </p:spTree>
    <p:extLst>
      <p:ext uri="{BB962C8B-B14F-4D97-AF65-F5344CB8AC3E}">
        <p14:creationId xmlns:p14="http://schemas.microsoft.com/office/powerpoint/2010/main" val="3397048127"/>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2" name="Title 1"/>
          <p:cNvSpPr>
            <a:spLocks noGrp="1"/>
          </p:cNvSpPr>
          <p:nvPr>
            <p:ph type="title"/>
          </p:nvPr>
        </p:nvSpPr>
        <p:spPr/>
        <p:txBody>
          <a:bodyPr/>
          <a:lstStyle/>
          <a:p>
            <a:endParaRPr lang="en-US"/>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70104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fld id="{E47F90A3-0413-41CF-8B6C-0C7FF25A3E06}" type="datetime1">
              <a:rPr lang="en-US" smtClean="0"/>
              <a:t>7/21/2018</a:t>
            </a:fld>
            <a:endParaRPr lang="en-US"/>
          </a:p>
        </p:txBody>
      </p:sp>
      <p:sp>
        <p:nvSpPr>
          <p:cNvPr id="6" name="Footer Placeholder 5"/>
          <p:cNvSpPr>
            <a:spLocks noGrp="1"/>
          </p:cNvSpPr>
          <p:nvPr>
            <p:ph type="ftr" sz="quarter" idx="11"/>
          </p:nvPr>
        </p:nvSpPr>
        <p:spPr/>
        <p:txBody>
          <a:bodyPr/>
          <a:lstStyle/>
          <a:p>
            <a:r>
              <a:rPr lang="pl-PL" smtClean="0"/>
              <a:t>Materi Kewarganegaraan, By Tatik Rohmawati, S.IP.,M.Si</a:t>
            </a:r>
            <a:endParaRPr lang="en-US"/>
          </a:p>
        </p:txBody>
      </p:sp>
      <p:sp>
        <p:nvSpPr>
          <p:cNvPr id="7" name="Slide Number Placeholder 6"/>
          <p:cNvSpPr>
            <a:spLocks noGrp="1"/>
          </p:cNvSpPr>
          <p:nvPr>
            <p:ph type="sldNum" sz="quarter" idx="12"/>
          </p:nvPr>
        </p:nvSpPr>
        <p:spPr/>
        <p:txBody>
          <a:bodyPr/>
          <a:lstStyle/>
          <a:p>
            <a:fld id="{12897CE4-A879-4FAC-8EF1-B5640BC5AC9E}" type="slidenum">
              <a:rPr lang="en-US" smtClean="0"/>
              <a:t>8</a:t>
            </a:fld>
            <a:endParaRPr lang="en-US"/>
          </a:p>
        </p:txBody>
      </p:sp>
    </p:spTree>
    <p:extLst>
      <p:ext uri="{BB962C8B-B14F-4D97-AF65-F5344CB8AC3E}">
        <p14:creationId xmlns:p14="http://schemas.microsoft.com/office/powerpoint/2010/main" val="3036962932"/>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lstStyle/>
          <a:p>
            <a:pPr>
              <a:buFont typeface="Wingdings" pitchFamily="2" charset="2"/>
              <a:buChar char="q"/>
            </a:pPr>
            <a:r>
              <a:rPr lang="en-US" sz="2800" b="1" dirty="0" err="1">
                <a:solidFill>
                  <a:schemeClr val="tx1"/>
                </a:solidFill>
              </a:rPr>
              <a:t>Wawasan</a:t>
            </a:r>
            <a:r>
              <a:rPr lang="en-US" sz="2800" b="1" dirty="0">
                <a:solidFill>
                  <a:schemeClr val="tx1"/>
                </a:solidFill>
              </a:rPr>
              <a:t> Nusantara </a:t>
            </a:r>
            <a:r>
              <a:rPr lang="en-US" sz="2800" b="1" dirty="0" err="1">
                <a:solidFill>
                  <a:schemeClr val="tx1"/>
                </a:solidFill>
              </a:rPr>
              <a:t>Sebagai</a:t>
            </a:r>
            <a:r>
              <a:rPr lang="en-US" sz="2800" b="1" dirty="0">
                <a:solidFill>
                  <a:schemeClr val="tx1"/>
                </a:solidFill>
              </a:rPr>
              <a:t> </a:t>
            </a:r>
            <a:r>
              <a:rPr lang="en-US" sz="2800" b="1" dirty="0" err="1">
                <a:solidFill>
                  <a:schemeClr val="tx1"/>
                </a:solidFill>
              </a:rPr>
              <a:t>Pancaran</a:t>
            </a:r>
            <a:r>
              <a:rPr lang="en-US" sz="2800" b="1" dirty="0">
                <a:solidFill>
                  <a:schemeClr val="tx1"/>
                </a:solidFill>
              </a:rPr>
              <a:t> </a:t>
            </a:r>
            <a:r>
              <a:rPr lang="en-US" sz="2800" b="1" dirty="0" err="1">
                <a:solidFill>
                  <a:schemeClr val="tx1"/>
                </a:solidFill>
              </a:rPr>
              <a:t>Falsafah</a:t>
            </a:r>
            <a:r>
              <a:rPr lang="en-US" sz="2800" b="1" dirty="0">
                <a:solidFill>
                  <a:schemeClr val="tx1"/>
                </a:solidFill>
              </a:rPr>
              <a:t> </a:t>
            </a:r>
            <a:r>
              <a:rPr lang="en-US" sz="2800" b="1" dirty="0" err="1" smtClean="0">
                <a:solidFill>
                  <a:schemeClr val="tx1"/>
                </a:solidFill>
              </a:rPr>
              <a:t>Pancasila</a:t>
            </a:r>
            <a:endParaRPr lang="en-US" sz="2800" b="1" dirty="0">
              <a:solidFill>
                <a:schemeClr val="tx1"/>
              </a:solidFill>
            </a:endParaRPr>
          </a:p>
          <a:p>
            <a:pPr>
              <a:buFont typeface="Wingdings" pitchFamily="2" charset="2"/>
              <a:buChar char="q"/>
            </a:pPr>
            <a:r>
              <a:rPr lang="en-US" sz="2800" b="1" dirty="0" err="1" smtClean="0">
                <a:solidFill>
                  <a:schemeClr val="tx1"/>
                </a:solidFill>
              </a:rPr>
              <a:t>Wawasan</a:t>
            </a:r>
            <a:r>
              <a:rPr lang="en-US" sz="2800" b="1" dirty="0" smtClean="0">
                <a:solidFill>
                  <a:schemeClr val="tx1"/>
                </a:solidFill>
              </a:rPr>
              <a:t> Nusantara </a:t>
            </a:r>
            <a:r>
              <a:rPr lang="en-US" sz="2800" b="1" dirty="0" err="1" smtClean="0">
                <a:solidFill>
                  <a:schemeClr val="tx1"/>
                </a:solidFill>
              </a:rPr>
              <a:t>dalam</a:t>
            </a:r>
            <a:r>
              <a:rPr lang="en-US" sz="2800" b="1" dirty="0" smtClean="0">
                <a:solidFill>
                  <a:schemeClr val="tx1"/>
                </a:solidFill>
              </a:rPr>
              <a:t> Pembangunan </a:t>
            </a:r>
            <a:r>
              <a:rPr lang="en-US" sz="2800" b="1" dirty="0" err="1" smtClean="0">
                <a:solidFill>
                  <a:schemeClr val="tx1"/>
                </a:solidFill>
              </a:rPr>
              <a:t>Nasional</a:t>
            </a:r>
            <a:endParaRPr lang="en-US" sz="2800" b="1" dirty="0" smtClean="0">
              <a:solidFill>
                <a:schemeClr val="tx1"/>
              </a:solidFill>
            </a:endParaRPr>
          </a:p>
          <a:p>
            <a:pPr>
              <a:buFont typeface="Wingdings" pitchFamily="2" charset="2"/>
              <a:buChar char="q"/>
            </a:pPr>
            <a:r>
              <a:rPr lang="en-US" sz="2800" b="1" dirty="0" err="1" smtClean="0">
                <a:solidFill>
                  <a:schemeClr val="tx1"/>
                </a:solidFill>
              </a:rPr>
              <a:t>Wawasan</a:t>
            </a:r>
            <a:r>
              <a:rPr lang="en-US" sz="2800" b="1" dirty="0" smtClean="0">
                <a:solidFill>
                  <a:schemeClr val="tx1"/>
                </a:solidFill>
              </a:rPr>
              <a:t> </a:t>
            </a:r>
            <a:r>
              <a:rPr lang="en-US" sz="2800" b="1" dirty="0">
                <a:solidFill>
                  <a:schemeClr val="tx1"/>
                </a:solidFill>
              </a:rPr>
              <a:t>N</a:t>
            </a:r>
            <a:r>
              <a:rPr lang="en-US" sz="2800" b="1" dirty="0" smtClean="0">
                <a:solidFill>
                  <a:schemeClr val="tx1"/>
                </a:solidFill>
              </a:rPr>
              <a:t>usantara </a:t>
            </a:r>
            <a:r>
              <a:rPr lang="en-US" sz="2800" b="1" dirty="0" err="1">
                <a:solidFill>
                  <a:schemeClr val="tx1"/>
                </a:solidFill>
              </a:rPr>
              <a:t>dalam</a:t>
            </a:r>
            <a:r>
              <a:rPr lang="en-US" sz="2800" b="1" dirty="0">
                <a:solidFill>
                  <a:schemeClr val="tx1"/>
                </a:solidFill>
              </a:rPr>
              <a:t> </a:t>
            </a:r>
            <a:r>
              <a:rPr lang="en-US" sz="2800" b="1" dirty="0" err="1">
                <a:solidFill>
                  <a:schemeClr val="tx1"/>
                </a:solidFill>
              </a:rPr>
              <a:t>kehidupan</a:t>
            </a:r>
            <a:r>
              <a:rPr lang="en-US" sz="2800" b="1" dirty="0">
                <a:solidFill>
                  <a:schemeClr val="tx1"/>
                </a:solidFill>
              </a:rPr>
              <a:t> </a:t>
            </a:r>
            <a:r>
              <a:rPr lang="en-US" sz="2800" b="1" dirty="0" err="1" smtClean="0">
                <a:solidFill>
                  <a:schemeClr val="tx1"/>
                </a:solidFill>
              </a:rPr>
              <a:t>sosial</a:t>
            </a:r>
            <a:endParaRPr lang="en-US" sz="2800" b="1" dirty="0" smtClean="0">
              <a:solidFill>
                <a:schemeClr val="tx1"/>
              </a:solidFill>
            </a:endParaRPr>
          </a:p>
          <a:p>
            <a:pPr>
              <a:buFont typeface="Wingdings" pitchFamily="2" charset="2"/>
              <a:buChar char="q"/>
            </a:pPr>
            <a:r>
              <a:rPr lang="en-US" sz="2800" b="1" dirty="0" err="1">
                <a:solidFill>
                  <a:schemeClr val="tx1"/>
                </a:solidFill>
              </a:rPr>
              <a:t>Wawasan</a:t>
            </a:r>
            <a:r>
              <a:rPr lang="en-US" sz="2800" b="1" dirty="0">
                <a:solidFill>
                  <a:schemeClr val="tx1"/>
                </a:solidFill>
              </a:rPr>
              <a:t> Nusantara </a:t>
            </a:r>
            <a:r>
              <a:rPr lang="en-US" sz="2800" b="1" dirty="0" err="1">
                <a:solidFill>
                  <a:schemeClr val="tx1"/>
                </a:solidFill>
              </a:rPr>
              <a:t>Dalam</a:t>
            </a:r>
            <a:r>
              <a:rPr lang="en-US" sz="2800" b="1" dirty="0">
                <a:solidFill>
                  <a:schemeClr val="tx1"/>
                </a:solidFill>
              </a:rPr>
              <a:t> </a:t>
            </a:r>
            <a:r>
              <a:rPr lang="en-US" sz="2800" b="1" dirty="0" err="1">
                <a:solidFill>
                  <a:schemeClr val="tx1"/>
                </a:solidFill>
              </a:rPr>
              <a:t>Kehidupan</a:t>
            </a:r>
            <a:r>
              <a:rPr lang="en-US" sz="2800" b="1" dirty="0">
                <a:solidFill>
                  <a:schemeClr val="tx1"/>
                </a:solidFill>
              </a:rPr>
              <a:t>  </a:t>
            </a:r>
            <a:r>
              <a:rPr lang="en-US" sz="2800" b="1" dirty="0" err="1">
                <a:solidFill>
                  <a:schemeClr val="tx1"/>
                </a:solidFill>
              </a:rPr>
              <a:t>Pertahanan</a:t>
            </a:r>
            <a:r>
              <a:rPr lang="en-US" sz="2800" b="1" dirty="0">
                <a:solidFill>
                  <a:schemeClr val="tx1"/>
                </a:solidFill>
              </a:rPr>
              <a:t> Dan </a:t>
            </a:r>
            <a:r>
              <a:rPr lang="en-US" sz="2800" b="1" dirty="0" err="1" smtClean="0">
                <a:solidFill>
                  <a:schemeClr val="tx1"/>
                </a:solidFill>
              </a:rPr>
              <a:t>Keamanan</a:t>
            </a:r>
            <a:endParaRPr lang="en-US" sz="2800" b="1" dirty="0" smtClean="0">
              <a:solidFill>
                <a:schemeClr val="tx1"/>
              </a:solidFill>
            </a:endParaRPr>
          </a:p>
          <a:p>
            <a:pPr marL="0" indent="0">
              <a:buNone/>
            </a:pPr>
            <a:endParaRPr lang="en-US" sz="2800" b="1" dirty="0">
              <a:solidFill>
                <a:schemeClr val="tx1"/>
              </a:solidFill>
            </a:endParaRPr>
          </a:p>
        </p:txBody>
      </p:sp>
      <p:sp>
        <p:nvSpPr>
          <p:cNvPr id="2" name="Title 1"/>
          <p:cNvSpPr>
            <a:spLocks noGrp="1"/>
          </p:cNvSpPr>
          <p:nvPr>
            <p:ph type="title"/>
          </p:nvPr>
        </p:nvSpPr>
        <p:spPr>
          <a:xfrm>
            <a:off x="457200" y="457200"/>
            <a:ext cx="8229600" cy="792162"/>
          </a:xfrm>
        </p:spPr>
        <p:txBody>
          <a:bodyPr>
            <a:noAutofit/>
          </a:bodyPr>
          <a:lstStyle/>
          <a:p>
            <a:pPr lvl="1" algn="ctr" rtl="0">
              <a:spcBef>
                <a:spcPct val="0"/>
              </a:spcBef>
            </a:pPr>
            <a:r>
              <a:rPr lang="en-US" sz="2800" b="1" dirty="0">
                <a:solidFill>
                  <a:srgbClr val="FF0000"/>
                </a:solidFill>
                <a:latin typeface="Arial Black" pitchFamily="34" charset="0"/>
              </a:rPr>
              <a:t>IMPLEMENTASI WAWASAN NUSANTARA</a:t>
            </a:r>
            <a:r>
              <a:rPr lang="en-US" sz="2400" b="1" dirty="0">
                <a:solidFill>
                  <a:srgbClr val="FF0000"/>
                </a:solidFill>
                <a:latin typeface="Arial Black" pitchFamily="34" charset="0"/>
              </a:rPr>
              <a:t> </a:t>
            </a:r>
            <a:r>
              <a:rPr lang="en-US" sz="2000" dirty="0">
                <a:solidFill>
                  <a:srgbClr val="FF0000"/>
                </a:solidFill>
                <a:latin typeface="Arial Black" pitchFamily="34" charset="0"/>
              </a:rPr>
              <a:t/>
            </a:r>
            <a:br>
              <a:rPr lang="en-US" sz="2000" dirty="0">
                <a:solidFill>
                  <a:srgbClr val="FF0000"/>
                </a:solidFill>
                <a:latin typeface="Arial Black" pitchFamily="34" charset="0"/>
              </a:rPr>
            </a:br>
            <a:endParaRPr lang="en-US" sz="2400" dirty="0">
              <a:solidFill>
                <a:srgbClr val="FF0000"/>
              </a:solidFill>
              <a:latin typeface="Arial Black" pitchFamily="34" charset="0"/>
            </a:endParaRPr>
          </a:p>
        </p:txBody>
      </p:sp>
      <p:sp>
        <p:nvSpPr>
          <p:cNvPr id="4" name="Date Placeholder 3"/>
          <p:cNvSpPr>
            <a:spLocks noGrp="1"/>
          </p:cNvSpPr>
          <p:nvPr>
            <p:ph type="dt" sz="half" idx="10"/>
          </p:nvPr>
        </p:nvSpPr>
        <p:spPr/>
        <p:txBody>
          <a:bodyPr/>
          <a:lstStyle/>
          <a:p>
            <a:fld id="{048E870B-47BC-4AF1-8A52-44FC41D23D7A}" type="datetime1">
              <a:rPr lang="en-US" smtClean="0"/>
              <a:t>7/21/2018</a:t>
            </a:fld>
            <a:endParaRPr lang="en-US"/>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US"/>
          </a:p>
        </p:txBody>
      </p:sp>
      <p:sp>
        <p:nvSpPr>
          <p:cNvPr id="6" name="Slide Number Placeholder 5"/>
          <p:cNvSpPr>
            <a:spLocks noGrp="1"/>
          </p:cNvSpPr>
          <p:nvPr>
            <p:ph type="sldNum" sz="quarter" idx="12"/>
          </p:nvPr>
        </p:nvSpPr>
        <p:spPr/>
        <p:txBody>
          <a:bodyPr/>
          <a:lstStyle/>
          <a:p>
            <a:fld id="{12897CE4-A879-4FAC-8EF1-B5640BC5AC9E}" type="slidenum">
              <a:rPr lang="en-US" smtClean="0"/>
              <a:t>9</a:t>
            </a:fld>
            <a:endParaRPr lang="en-US"/>
          </a:p>
        </p:txBody>
      </p:sp>
    </p:spTree>
    <p:extLst>
      <p:ext uri="{BB962C8B-B14F-4D97-AF65-F5344CB8AC3E}">
        <p14:creationId xmlns:p14="http://schemas.microsoft.com/office/powerpoint/2010/main" val="2986849645"/>
      </p:ext>
    </p:extLst>
  </p:cSld>
  <p:clrMapOvr>
    <a:masterClrMapping/>
  </p:clrMapOvr>
  <p:transition spd="slow">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121</TotalTime>
  <Words>422</Words>
  <Application>Microsoft Office PowerPoint</Application>
  <PresentationFormat>On-screen Show (4:3)</PresentationFormat>
  <Paragraphs>83</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Black</vt:lpstr>
      <vt:lpstr>Calibri</vt:lpstr>
      <vt:lpstr>Franklin Gothic Medium</vt:lpstr>
      <vt:lpstr>Wingdings</vt:lpstr>
      <vt:lpstr>Wingdings 2</vt:lpstr>
      <vt:lpstr>Grid</vt:lpstr>
      <vt:lpstr>GEOPOLITIK INDONESIA</vt:lpstr>
      <vt:lpstr>PowerPoint Presentation</vt:lpstr>
      <vt:lpstr>pendahuluan</vt:lpstr>
      <vt:lpstr>Pengertian Geopolitik </vt:lpstr>
      <vt:lpstr>WILAYAH SEBAGAI RUANG HIDUP </vt:lpstr>
      <vt:lpstr>WILAYAH SEBAGAI RUANG HIDUP </vt:lpstr>
      <vt:lpstr> WAWASAN NUSANTARA SEBAGAI PANDANGAN POLITIK BANGSA </vt:lpstr>
      <vt:lpstr>PowerPoint Presentation</vt:lpstr>
      <vt:lpstr>IMPLEMENTASI WAWASAN NUSANTARA  </vt:lpstr>
      <vt:lpstr>PowerPoint Presentation</vt:lpstr>
      <vt:lpstr>Contoh Konkrit Implementasi Wawasan Nusantara </vt:lpstr>
      <vt:lpstr>ALHAMDULILLAH…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LULUT</dc:creator>
  <cp:lastModifiedBy>Tatik Rohmawati</cp:lastModifiedBy>
  <cp:revision>17</cp:revision>
  <dcterms:created xsi:type="dcterms:W3CDTF">2018-04-21T10:27:17Z</dcterms:created>
  <dcterms:modified xsi:type="dcterms:W3CDTF">2018-07-21T04:25:11Z</dcterms:modified>
</cp:coreProperties>
</file>