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8" r:id="rId3"/>
    <p:sldId id="257" r:id="rId4"/>
    <p:sldId id="285" r:id="rId5"/>
    <p:sldId id="261" r:id="rId6"/>
    <p:sldId id="286" r:id="rId7"/>
    <p:sldId id="287" r:id="rId8"/>
    <p:sldId id="288" r:id="rId9"/>
    <p:sldId id="259" r:id="rId10"/>
    <p:sldId id="263" r:id="rId11"/>
    <p:sldId id="264" r:id="rId12"/>
    <p:sldId id="265" r:id="rId13"/>
    <p:sldId id="295" r:id="rId14"/>
    <p:sldId id="291" r:id="rId15"/>
    <p:sldId id="296" r:id="rId16"/>
    <p:sldId id="292" r:id="rId17"/>
    <p:sldId id="294" r:id="rId18"/>
    <p:sldId id="293" r:id="rId19"/>
    <p:sldId id="297" r:id="rId20"/>
    <p:sldId id="298" r:id="rId21"/>
    <p:sldId id="299" r:id="rId22"/>
    <p:sldId id="300" r:id="rId23"/>
    <p:sldId id="302" r:id="rId24"/>
    <p:sldId id="303" r:id="rId25"/>
    <p:sldId id="301" r:id="rId26"/>
    <p:sldId id="260" r:id="rId27"/>
    <p:sldId id="289" r:id="rId28"/>
    <p:sldId id="262" r:id="rId29"/>
    <p:sldId id="280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E38B70-EC28-4EEC-BD10-8DEA1AEC2812}">
  <a:tblStyle styleId="{4CE38B70-EC28-4EEC-BD10-8DEA1AEC28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0BC56-1E87-44AC-8795-EA3CE3D9FF1F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604BF0-D968-48E9-9B35-7AAAD209A95E}">
      <dgm:prSet phldrT="[Text]"/>
      <dgm:spPr/>
      <dgm:t>
        <a:bodyPr/>
        <a:lstStyle/>
        <a:p>
          <a:r>
            <a:rPr lang="en-US" b="1"/>
            <a:t>THINGKING HUMANLY</a:t>
          </a:r>
          <a:endParaRPr lang="en-US"/>
        </a:p>
      </dgm:t>
    </dgm:pt>
    <dgm:pt modelId="{B7C804D2-54EB-4CC9-AAB8-581A0243A844}" type="parTrans" cxnId="{7C4BC710-26CC-4598-BEEF-75D91B8B20EA}">
      <dgm:prSet/>
      <dgm:spPr/>
      <dgm:t>
        <a:bodyPr/>
        <a:lstStyle/>
        <a:p>
          <a:endParaRPr lang="en-US"/>
        </a:p>
      </dgm:t>
    </dgm:pt>
    <dgm:pt modelId="{A3A91B64-FB86-45A6-9C0F-B844B26D7609}" type="sibTrans" cxnId="{7C4BC710-26CC-4598-BEEF-75D91B8B20EA}">
      <dgm:prSet/>
      <dgm:spPr/>
      <dgm:t>
        <a:bodyPr/>
        <a:lstStyle/>
        <a:p>
          <a:endParaRPr lang="en-US"/>
        </a:p>
      </dgm:t>
    </dgm:pt>
    <dgm:pt modelId="{9678E91E-D989-4287-A0F0-B624F0F5D54A}">
      <dgm:prSet phldrT="[Text]"/>
      <dgm:spPr/>
      <dgm:t>
        <a:bodyPr/>
        <a:lstStyle/>
        <a:p>
          <a:r>
            <a:rPr lang="en-US" b="1">
              <a:solidFill>
                <a:sysClr val="windowText" lastClr="000000"/>
              </a:solidFill>
            </a:rPr>
            <a:t>THINGKING RATIONALLY</a:t>
          </a:r>
          <a:endParaRPr lang="en-US"/>
        </a:p>
      </dgm:t>
    </dgm:pt>
    <dgm:pt modelId="{E8E79189-8A20-4635-9662-B6215A951BD8}" type="parTrans" cxnId="{7ECA725F-A4BB-4B35-8B69-6E60B10F340D}">
      <dgm:prSet/>
      <dgm:spPr/>
      <dgm:t>
        <a:bodyPr/>
        <a:lstStyle/>
        <a:p>
          <a:endParaRPr lang="en-US"/>
        </a:p>
      </dgm:t>
    </dgm:pt>
    <dgm:pt modelId="{A5FD3F0C-5C68-461D-8603-F1D142A5361A}" type="sibTrans" cxnId="{7ECA725F-A4BB-4B35-8B69-6E60B10F340D}">
      <dgm:prSet/>
      <dgm:spPr/>
      <dgm:t>
        <a:bodyPr/>
        <a:lstStyle/>
        <a:p>
          <a:endParaRPr lang="en-US"/>
        </a:p>
      </dgm:t>
    </dgm:pt>
    <dgm:pt modelId="{7BAA5A1A-15D2-4173-8F8C-A2C583F14762}">
      <dgm:prSet phldrT="[Text]"/>
      <dgm:spPr/>
      <dgm:t>
        <a:bodyPr/>
        <a:lstStyle/>
        <a:p>
          <a:pPr marL="57150" indent="0"/>
          <a:r>
            <a:rPr lang="en-US" b="1">
              <a:solidFill>
                <a:sysClr val="windowText" lastClr="000000"/>
              </a:solidFill>
            </a:rPr>
            <a:t>ACTING RATIONALLY</a:t>
          </a:r>
          <a:endParaRPr lang="en-US"/>
        </a:p>
      </dgm:t>
    </dgm:pt>
    <dgm:pt modelId="{0A8080A3-B5EE-456B-BD36-D4D013241C4C}" type="parTrans" cxnId="{9BC43313-AEE3-466E-B31A-E4582DE612D2}">
      <dgm:prSet/>
      <dgm:spPr/>
      <dgm:t>
        <a:bodyPr/>
        <a:lstStyle/>
        <a:p>
          <a:endParaRPr lang="en-US"/>
        </a:p>
      </dgm:t>
    </dgm:pt>
    <dgm:pt modelId="{0A70E308-4D4F-4E07-971D-CF482164514B}" type="sibTrans" cxnId="{9BC43313-AEE3-466E-B31A-E4582DE612D2}">
      <dgm:prSet/>
      <dgm:spPr/>
      <dgm:t>
        <a:bodyPr/>
        <a:lstStyle/>
        <a:p>
          <a:endParaRPr lang="en-US"/>
        </a:p>
      </dgm:t>
    </dgm:pt>
    <dgm:pt modelId="{7A100D56-7689-4848-AD4B-1832554785C2}">
      <dgm:prSet phldrT="[Text]"/>
      <dgm:spPr/>
      <dgm:t>
        <a:bodyPr/>
        <a:lstStyle/>
        <a:p>
          <a:r>
            <a:rPr lang="en-US" b="1">
              <a:solidFill>
                <a:sysClr val="windowText" lastClr="000000"/>
              </a:solidFill>
            </a:rPr>
            <a:t>ACTING HUMANLY</a:t>
          </a:r>
          <a:endParaRPr lang="en-US"/>
        </a:p>
      </dgm:t>
    </dgm:pt>
    <dgm:pt modelId="{6B24B0AD-D659-4DF8-BD75-84BB56B2782B}" type="parTrans" cxnId="{84D0B291-5E5D-406C-ACC5-D64C488291FC}">
      <dgm:prSet/>
      <dgm:spPr/>
      <dgm:t>
        <a:bodyPr/>
        <a:lstStyle/>
        <a:p>
          <a:endParaRPr lang="en-US"/>
        </a:p>
      </dgm:t>
    </dgm:pt>
    <dgm:pt modelId="{4ADEDBC0-5922-493C-9A6C-705F7A0AB976}" type="sibTrans" cxnId="{84D0B291-5E5D-406C-ACC5-D64C488291FC}">
      <dgm:prSet/>
      <dgm:spPr/>
      <dgm:t>
        <a:bodyPr/>
        <a:lstStyle/>
        <a:p>
          <a:endParaRPr lang="en-US"/>
        </a:p>
      </dgm:t>
    </dgm:pt>
    <dgm:pt modelId="{D5FE6D7E-56CB-4FA9-B0B2-E4C0461FD3DF}" type="pres">
      <dgm:prSet presAssocID="{A5B0BC56-1E87-44AC-8795-EA3CE3D9FF1F}" presName="compositeShape" presStyleCnt="0">
        <dgm:presLayoutVars>
          <dgm:chMax val="7"/>
          <dgm:dir/>
          <dgm:resizeHandles val="exact"/>
        </dgm:presLayoutVars>
      </dgm:prSet>
      <dgm:spPr/>
    </dgm:pt>
    <dgm:pt modelId="{2953722E-DD10-4437-83A5-B31571D5C796}" type="pres">
      <dgm:prSet presAssocID="{A5B0BC56-1E87-44AC-8795-EA3CE3D9FF1F}" presName="wedge1" presStyleLbl="node1" presStyleIdx="0" presStyleCnt="4" custScaleX="108546" custScaleY="110535"/>
      <dgm:spPr/>
    </dgm:pt>
    <dgm:pt modelId="{D6A6A43C-B41A-406C-A248-D69F09D47316}" type="pres">
      <dgm:prSet presAssocID="{A5B0BC56-1E87-44AC-8795-EA3CE3D9FF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9D7BE0-E237-4CF3-85E2-F7334FA70593}" type="pres">
      <dgm:prSet presAssocID="{A5B0BC56-1E87-44AC-8795-EA3CE3D9FF1F}" presName="wedge2" presStyleLbl="node1" presStyleIdx="1" presStyleCnt="4"/>
      <dgm:spPr/>
    </dgm:pt>
    <dgm:pt modelId="{BAD29F4C-A0FD-4DBF-8483-926378BC5239}" type="pres">
      <dgm:prSet presAssocID="{A5B0BC56-1E87-44AC-8795-EA3CE3D9FF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FFA13D-4948-495F-8F27-67E101A5C0E7}" type="pres">
      <dgm:prSet presAssocID="{A5B0BC56-1E87-44AC-8795-EA3CE3D9FF1F}" presName="wedge3" presStyleLbl="node1" presStyleIdx="2" presStyleCnt="4"/>
      <dgm:spPr/>
    </dgm:pt>
    <dgm:pt modelId="{A7DFEE69-5384-43AA-975D-4C25B6CFFEA3}" type="pres">
      <dgm:prSet presAssocID="{A5B0BC56-1E87-44AC-8795-EA3CE3D9FF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279048-8F4C-4C1D-ABEC-37D7FEEB9A54}" type="pres">
      <dgm:prSet presAssocID="{A5B0BC56-1E87-44AC-8795-EA3CE3D9FF1F}" presName="wedge4" presStyleLbl="node1" presStyleIdx="3" presStyleCnt="4" custLinFactNeighborX="-350"/>
      <dgm:spPr/>
    </dgm:pt>
    <dgm:pt modelId="{3F906741-2BB2-4E9B-8286-874DA7E87416}" type="pres">
      <dgm:prSet presAssocID="{A5B0BC56-1E87-44AC-8795-EA3CE3D9FF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C4BC710-26CC-4598-BEEF-75D91B8B20EA}" srcId="{A5B0BC56-1E87-44AC-8795-EA3CE3D9FF1F}" destId="{53604BF0-D968-48E9-9B35-7AAAD209A95E}" srcOrd="0" destOrd="0" parTransId="{B7C804D2-54EB-4CC9-AAB8-581A0243A844}" sibTransId="{A3A91B64-FB86-45A6-9C0F-B844B26D7609}"/>
    <dgm:cxn modelId="{9BC43313-AEE3-466E-B31A-E4582DE612D2}" srcId="{A5B0BC56-1E87-44AC-8795-EA3CE3D9FF1F}" destId="{7BAA5A1A-15D2-4173-8F8C-A2C583F14762}" srcOrd="2" destOrd="0" parTransId="{0A8080A3-B5EE-456B-BD36-D4D013241C4C}" sibTransId="{0A70E308-4D4F-4E07-971D-CF482164514B}"/>
    <dgm:cxn modelId="{3CAEF92F-6109-4635-8101-6D34FB99F411}" type="presOf" srcId="{7BAA5A1A-15D2-4173-8F8C-A2C583F14762}" destId="{A7DFEE69-5384-43AA-975D-4C25B6CFFEA3}" srcOrd="1" destOrd="0" presId="urn:microsoft.com/office/officeart/2005/8/layout/chart3"/>
    <dgm:cxn modelId="{7ECA725F-A4BB-4B35-8B69-6E60B10F340D}" srcId="{A5B0BC56-1E87-44AC-8795-EA3CE3D9FF1F}" destId="{9678E91E-D989-4287-A0F0-B624F0F5D54A}" srcOrd="1" destOrd="0" parTransId="{E8E79189-8A20-4635-9662-B6215A951BD8}" sibTransId="{A5FD3F0C-5C68-461D-8603-F1D142A5361A}"/>
    <dgm:cxn modelId="{BA3D856B-805E-46B5-84BC-44AF171453E9}" type="presOf" srcId="{9678E91E-D989-4287-A0F0-B624F0F5D54A}" destId="{6B9D7BE0-E237-4CF3-85E2-F7334FA70593}" srcOrd="0" destOrd="0" presId="urn:microsoft.com/office/officeart/2005/8/layout/chart3"/>
    <dgm:cxn modelId="{84D0B291-5E5D-406C-ACC5-D64C488291FC}" srcId="{A5B0BC56-1E87-44AC-8795-EA3CE3D9FF1F}" destId="{7A100D56-7689-4848-AD4B-1832554785C2}" srcOrd="3" destOrd="0" parTransId="{6B24B0AD-D659-4DF8-BD75-84BB56B2782B}" sibTransId="{4ADEDBC0-5922-493C-9A6C-705F7A0AB976}"/>
    <dgm:cxn modelId="{9A45979B-9BAA-4A61-B850-728458265F2B}" type="presOf" srcId="{53604BF0-D968-48E9-9B35-7AAAD209A95E}" destId="{2953722E-DD10-4437-83A5-B31571D5C796}" srcOrd="0" destOrd="0" presId="urn:microsoft.com/office/officeart/2005/8/layout/chart3"/>
    <dgm:cxn modelId="{65DA04A4-2B9B-4F65-88AE-725B3E806A75}" type="presOf" srcId="{7A100D56-7689-4848-AD4B-1832554785C2}" destId="{3F906741-2BB2-4E9B-8286-874DA7E87416}" srcOrd="1" destOrd="0" presId="urn:microsoft.com/office/officeart/2005/8/layout/chart3"/>
    <dgm:cxn modelId="{BFDF0ED2-2301-41F8-A671-1EA5440A5572}" type="presOf" srcId="{7A100D56-7689-4848-AD4B-1832554785C2}" destId="{E4279048-8F4C-4C1D-ABEC-37D7FEEB9A54}" srcOrd="0" destOrd="0" presId="urn:microsoft.com/office/officeart/2005/8/layout/chart3"/>
    <dgm:cxn modelId="{A6D7E2D4-118C-454D-95C0-245E634727DC}" type="presOf" srcId="{A5B0BC56-1E87-44AC-8795-EA3CE3D9FF1F}" destId="{D5FE6D7E-56CB-4FA9-B0B2-E4C0461FD3DF}" srcOrd="0" destOrd="0" presId="urn:microsoft.com/office/officeart/2005/8/layout/chart3"/>
    <dgm:cxn modelId="{B572EAE2-F70A-4BFE-BE09-364FA25426CE}" type="presOf" srcId="{53604BF0-D968-48E9-9B35-7AAAD209A95E}" destId="{D6A6A43C-B41A-406C-A248-D69F09D47316}" srcOrd="1" destOrd="0" presId="urn:microsoft.com/office/officeart/2005/8/layout/chart3"/>
    <dgm:cxn modelId="{4643EAEE-9BEC-4EC7-949B-253C7B18CCA0}" type="presOf" srcId="{7BAA5A1A-15D2-4173-8F8C-A2C583F14762}" destId="{30FFA13D-4948-495F-8F27-67E101A5C0E7}" srcOrd="0" destOrd="0" presId="urn:microsoft.com/office/officeart/2005/8/layout/chart3"/>
    <dgm:cxn modelId="{7E60CAF1-B425-4707-8F42-D7462C2184F9}" type="presOf" srcId="{9678E91E-D989-4287-A0F0-B624F0F5D54A}" destId="{BAD29F4C-A0FD-4DBF-8483-926378BC5239}" srcOrd="1" destOrd="0" presId="urn:microsoft.com/office/officeart/2005/8/layout/chart3"/>
    <dgm:cxn modelId="{E5F6436A-DE31-4B53-AD45-4BDB14ADA266}" type="presParOf" srcId="{D5FE6D7E-56CB-4FA9-B0B2-E4C0461FD3DF}" destId="{2953722E-DD10-4437-83A5-B31571D5C796}" srcOrd="0" destOrd="0" presId="urn:microsoft.com/office/officeart/2005/8/layout/chart3"/>
    <dgm:cxn modelId="{C12DC984-E7DD-4CD5-B0F8-CAB8C7D00515}" type="presParOf" srcId="{D5FE6D7E-56CB-4FA9-B0B2-E4C0461FD3DF}" destId="{D6A6A43C-B41A-406C-A248-D69F09D47316}" srcOrd="1" destOrd="0" presId="urn:microsoft.com/office/officeart/2005/8/layout/chart3"/>
    <dgm:cxn modelId="{AB7B65A8-0E3B-4159-8C33-EF482C47543C}" type="presParOf" srcId="{D5FE6D7E-56CB-4FA9-B0B2-E4C0461FD3DF}" destId="{6B9D7BE0-E237-4CF3-85E2-F7334FA70593}" srcOrd="2" destOrd="0" presId="urn:microsoft.com/office/officeart/2005/8/layout/chart3"/>
    <dgm:cxn modelId="{8991F414-A4DF-47DC-8B6E-084F4F1FDDEA}" type="presParOf" srcId="{D5FE6D7E-56CB-4FA9-B0B2-E4C0461FD3DF}" destId="{BAD29F4C-A0FD-4DBF-8483-926378BC5239}" srcOrd="3" destOrd="0" presId="urn:microsoft.com/office/officeart/2005/8/layout/chart3"/>
    <dgm:cxn modelId="{0AEB66F5-C9E9-4F64-B512-8350F2CA995F}" type="presParOf" srcId="{D5FE6D7E-56CB-4FA9-B0B2-E4C0461FD3DF}" destId="{30FFA13D-4948-495F-8F27-67E101A5C0E7}" srcOrd="4" destOrd="0" presId="urn:microsoft.com/office/officeart/2005/8/layout/chart3"/>
    <dgm:cxn modelId="{6FEBEDEF-8167-4188-9459-0797E8E04F75}" type="presParOf" srcId="{D5FE6D7E-56CB-4FA9-B0B2-E4C0461FD3DF}" destId="{A7DFEE69-5384-43AA-975D-4C25B6CFFEA3}" srcOrd="5" destOrd="0" presId="urn:microsoft.com/office/officeart/2005/8/layout/chart3"/>
    <dgm:cxn modelId="{AE8D1A13-3923-4487-894D-6072E3FB0A83}" type="presParOf" srcId="{D5FE6D7E-56CB-4FA9-B0B2-E4C0461FD3DF}" destId="{E4279048-8F4C-4C1D-ABEC-37D7FEEB9A54}" srcOrd="6" destOrd="0" presId="urn:microsoft.com/office/officeart/2005/8/layout/chart3"/>
    <dgm:cxn modelId="{19C91133-BE85-4073-8E6E-A478826EDC08}" type="presParOf" srcId="{D5FE6D7E-56CB-4FA9-B0B2-E4C0461FD3DF}" destId="{3F906741-2BB2-4E9B-8286-874DA7E8741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186B3-4C10-4234-B7F0-195012A28D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04F463FB-5402-4A56-8991-EBB9D8BFFBE2}">
      <dgm:prSet phldrT="[Text]" phldr="1"/>
      <dgm:spPr/>
      <dgm:t>
        <a:bodyPr/>
        <a:lstStyle/>
        <a:p>
          <a:endParaRPr lang="en-US"/>
        </a:p>
      </dgm:t>
    </dgm:pt>
    <dgm:pt modelId="{AC27D1E5-C08C-4EAC-8C01-AD39D5852E75}" type="parTrans" cxnId="{E74085C8-4317-49B8-A02F-8C012A5A87CF}">
      <dgm:prSet/>
      <dgm:spPr/>
      <dgm:t>
        <a:bodyPr/>
        <a:lstStyle/>
        <a:p>
          <a:endParaRPr lang="en-US"/>
        </a:p>
      </dgm:t>
    </dgm:pt>
    <dgm:pt modelId="{98374363-C012-4D9B-A524-6A2E698DB3CC}" type="sibTrans" cxnId="{E74085C8-4317-49B8-A02F-8C012A5A87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28386F-F97F-4A84-90D5-FDC6A677A102}" type="pres">
      <dgm:prSet presAssocID="{0AE186B3-4C10-4234-B7F0-195012A28D04}" presName="Name0" presStyleCnt="0">
        <dgm:presLayoutVars>
          <dgm:chMax val="7"/>
          <dgm:chPref val="7"/>
          <dgm:dir/>
        </dgm:presLayoutVars>
      </dgm:prSet>
      <dgm:spPr/>
    </dgm:pt>
    <dgm:pt modelId="{BC623482-E026-4A91-ABDD-525C9FFAAA02}" type="pres">
      <dgm:prSet presAssocID="{0AE186B3-4C10-4234-B7F0-195012A28D04}" presName="Name1" presStyleCnt="0"/>
      <dgm:spPr/>
    </dgm:pt>
    <dgm:pt modelId="{A1148CC2-E4C7-4C41-82CF-E4017B815F1C}" type="pres">
      <dgm:prSet presAssocID="{98374363-C012-4D9B-A524-6A2E698DB3CC}" presName="picture_1" presStyleCnt="0"/>
      <dgm:spPr/>
    </dgm:pt>
    <dgm:pt modelId="{215B57BA-5C15-47EE-B465-155A22AD8AD1}" type="pres">
      <dgm:prSet presAssocID="{98374363-C012-4D9B-A524-6A2E698DB3CC}" presName="pictureRepeatNode" presStyleLbl="alignImgPlace1" presStyleIdx="0" presStyleCnt="1" custLinFactNeighborX="-17050" custLinFactNeighborY="-4650"/>
      <dgm:spPr/>
    </dgm:pt>
    <dgm:pt modelId="{17700DAA-51CF-4557-89CF-BFB34B93F996}" type="pres">
      <dgm:prSet presAssocID="{04F463FB-5402-4A56-8991-EBB9D8BFFBE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D213D6C5-9BF3-42A0-8176-4A8BD239D049}" type="presOf" srcId="{98374363-C012-4D9B-A524-6A2E698DB3CC}" destId="{215B57BA-5C15-47EE-B465-155A22AD8AD1}" srcOrd="0" destOrd="0" presId="urn:microsoft.com/office/officeart/2008/layout/CircularPictureCallout"/>
    <dgm:cxn modelId="{E74085C8-4317-49B8-A02F-8C012A5A87CF}" srcId="{0AE186B3-4C10-4234-B7F0-195012A28D04}" destId="{04F463FB-5402-4A56-8991-EBB9D8BFFBE2}" srcOrd="0" destOrd="0" parTransId="{AC27D1E5-C08C-4EAC-8C01-AD39D5852E75}" sibTransId="{98374363-C012-4D9B-A524-6A2E698DB3CC}"/>
    <dgm:cxn modelId="{AEE5D8D2-2FA0-4936-A1E8-91A83BFFB6BE}" type="presOf" srcId="{04F463FB-5402-4A56-8991-EBB9D8BFFBE2}" destId="{17700DAA-51CF-4557-89CF-BFB34B93F996}" srcOrd="0" destOrd="0" presId="urn:microsoft.com/office/officeart/2008/layout/CircularPictureCallout"/>
    <dgm:cxn modelId="{510E06DB-D7D0-46D9-84B0-E89ADFFA9770}" type="presOf" srcId="{0AE186B3-4C10-4234-B7F0-195012A28D04}" destId="{FE28386F-F97F-4A84-90D5-FDC6A677A102}" srcOrd="0" destOrd="0" presId="urn:microsoft.com/office/officeart/2008/layout/CircularPictureCallout"/>
    <dgm:cxn modelId="{223E4656-B797-45A8-8BF7-425F8967EFB7}" type="presParOf" srcId="{FE28386F-F97F-4A84-90D5-FDC6A677A102}" destId="{BC623482-E026-4A91-ABDD-525C9FFAAA02}" srcOrd="0" destOrd="0" presId="urn:microsoft.com/office/officeart/2008/layout/CircularPictureCallout"/>
    <dgm:cxn modelId="{7AEDF811-996F-4E07-A41D-B9B46303A282}" type="presParOf" srcId="{BC623482-E026-4A91-ABDD-525C9FFAAA02}" destId="{A1148CC2-E4C7-4C41-82CF-E4017B815F1C}" srcOrd="0" destOrd="0" presId="urn:microsoft.com/office/officeart/2008/layout/CircularPictureCallout"/>
    <dgm:cxn modelId="{682BE0B7-3877-4E60-AB87-E7C288ACF6B6}" type="presParOf" srcId="{A1148CC2-E4C7-4C41-82CF-E4017B815F1C}" destId="{215B57BA-5C15-47EE-B465-155A22AD8AD1}" srcOrd="0" destOrd="0" presId="urn:microsoft.com/office/officeart/2008/layout/CircularPictureCallout"/>
    <dgm:cxn modelId="{46C93795-0439-48D8-9B93-7E271B56F43C}" type="presParOf" srcId="{BC623482-E026-4A91-ABDD-525C9FFAAA02}" destId="{17700DAA-51CF-4557-89CF-BFB34B93F9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0BC56-1E87-44AC-8795-EA3CE3D9FF1F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78E91E-D989-4287-A0F0-B624F0F5D54A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THINGKING RATIONALLY</a:t>
          </a:r>
          <a:endParaRPr lang="en-US">
            <a:solidFill>
              <a:schemeClr val="bg1"/>
            </a:solidFill>
          </a:endParaRPr>
        </a:p>
      </dgm:t>
    </dgm:pt>
    <dgm:pt modelId="{E8E79189-8A20-4635-9662-B6215A951BD8}" type="parTrans" cxnId="{7ECA725F-A4BB-4B35-8B69-6E60B10F340D}">
      <dgm:prSet/>
      <dgm:spPr/>
      <dgm:t>
        <a:bodyPr/>
        <a:lstStyle/>
        <a:p>
          <a:endParaRPr lang="en-US"/>
        </a:p>
      </dgm:t>
    </dgm:pt>
    <dgm:pt modelId="{A5FD3F0C-5C68-461D-8603-F1D142A5361A}" type="sibTrans" cxnId="{7ECA725F-A4BB-4B35-8B69-6E60B10F340D}">
      <dgm:prSet/>
      <dgm:spPr/>
      <dgm:t>
        <a:bodyPr/>
        <a:lstStyle/>
        <a:p>
          <a:endParaRPr lang="en-US"/>
        </a:p>
      </dgm:t>
    </dgm:pt>
    <dgm:pt modelId="{7BAA5A1A-15D2-4173-8F8C-A2C583F14762}">
      <dgm:prSet phldrT="[Text]"/>
      <dgm:spPr/>
      <dgm:t>
        <a:bodyPr/>
        <a:lstStyle/>
        <a:p>
          <a:pPr marL="57150" indent="0"/>
          <a:r>
            <a:rPr lang="en-US" b="1">
              <a:solidFill>
                <a:sysClr val="windowText" lastClr="000000"/>
              </a:solidFill>
            </a:rPr>
            <a:t>ACTING RATIONALLY</a:t>
          </a:r>
          <a:endParaRPr lang="en-US"/>
        </a:p>
      </dgm:t>
    </dgm:pt>
    <dgm:pt modelId="{0A8080A3-B5EE-456B-BD36-D4D013241C4C}" type="parTrans" cxnId="{9BC43313-AEE3-466E-B31A-E4582DE612D2}">
      <dgm:prSet/>
      <dgm:spPr/>
      <dgm:t>
        <a:bodyPr/>
        <a:lstStyle/>
        <a:p>
          <a:endParaRPr lang="en-US"/>
        </a:p>
      </dgm:t>
    </dgm:pt>
    <dgm:pt modelId="{0A70E308-4D4F-4E07-971D-CF482164514B}" type="sibTrans" cxnId="{9BC43313-AEE3-466E-B31A-E4582DE612D2}">
      <dgm:prSet/>
      <dgm:spPr/>
      <dgm:t>
        <a:bodyPr/>
        <a:lstStyle/>
        <a:p>
          <a:endParaRPr lang="en-US"/>
        </a:p>
      </dgm:t>
    </dgm:pt>
    <dgm:pt modelId="{7A100D56-7689-4848-AD4B-1832554785C2}">
      <dgm:prSet phldrT="[Text]"/>
      <dgm:spPr/>
      <dgm:t>
        <a:bodyPr/>
        <a:lstStyle/>
        <a:p>
          <a:r>
            <a:rPr lang="en-US" b="1">
              <a:solidFill>
                <a:sysClr val="windowText" lastClr="000000"/>
              </a:solidFill>
            </a:rPr>
            <a:t>ACTING HUMANLY</a:t>
          </a:r>
          <a:endParaRPr lang="en-US"/>
        </a:p>
      </dgm:t>
    </dgm:pt>
    <dgm:pt modelId="{6B24B0AD-D659-4DF8-BD75-84BB56B2782B}" type="parTrans" cxnId="{84D0B291-5E5D-406C-ACC5-D64C488291FC}">
      <dgm:prSet/>
      <dgm:spPr/>
      <dgm:t>
        <a:bodyPr/>
        <a:lstStyle/>
        <a:p>
          <a:endParaRPr lang="en-US"/>
        </a:p>
      </dgm:t>
    </dgm:pt>
    <dgm:pt modelId="{4ADEDBC0-5922-493C-9A6C-705F7A0AB976}" type="sibTrans" cxnId="{84D0B291-5E5D-406C-ACC5-D64C488291FC}">
      <dgm:prSet/>
      <dgm:spPr/>
      <dgm:t>
        <a:bodyPr/>
        <a:lstStyle/>
        <a:p>
          <a:endParaRPr lang="en-US"/>
        </a:p>
      </dgm:t>
    </dgm:pt>
    <dgm:pt modelId="{862A9E96-52F2-4371-B25D-77A79890D77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THINGKING HUMANLY</a:t>
          </a:r>
          <a:endParaRPr lang="en-US">
            <a:solidFill>
              <a:schemeClr val="tx1"/>
            </a:solidFill>
          </a:endParaRPr>
        </a:p>
      </dgm:t>
    </dgm:pt>
    <dgm:pt modelId="{4D636AFD-FC3B-48FD-8ED1-81B88EF481FB}" type="parTrans" cxnId="{D0C1B4BF-4AC7-4972-ACF8-549069F549B2}">
      <dgm:prSet/>
      <dgm:spPr/>
      <dgm:t>
        <a:bodyPr/>
        <a:lstStyle/>
        <a:p>
          <a:endParaRPr lang="en-US"/>
        </a:p>
      </dgm:t>
    </dgm:pt>
    <dgm:pt modelId="{379816F1-B150-4F96-A204-F85AD5CE8F9C}" type="sibTrans" cxnId="{D0C1B4BF-4AC7-4972-ACF8-549069F549B2}">
      <dgm:prSet/>
      <dgm:spPr/>
      <dgm:t>
        <a:bodyPr/>
        <a:lstStyle/>
        <a:p>
          <a:endParaRPr lang="en-US"/>
        </a:p>
      </dgm:t>
    </dgm:pt>
    <dgm:pt modelId="{D5FE6D7E-56CB-4FA9-B0B2-E4C0461FD3DF}" type="pres">
      <dgm:prSet presAssocID="{A5B0BC56-1E87-44AC-8795-EA3CE3D9FF1F}" presName="compositeShape" presStyleCnt="0">
        <dgm:presLayoutVars>
          <dgm:chMax val="7"/>
          <dgm:dir/>
          <dgm:resizeHandles val="exact"/>
        </dgm:presLayoutVars>
      </dgm:prSet>
      <dgm:spPr/>
    </dgm:pt>
    <dgm:pt modelId="{2953722E-DD10-4437-83A5-B31571D5C796}" type="pres">
      <dgm:prSet presAssocID="{A5B0BC56-1E87-44AC-8795-EA3CE3D9FF1F}" presName="wedge1" presStyleLbl="node1" presStyleIdx="0" presStyleCnt="4" custScaleX="108546" custScaleY="110535"/>
      <dgm:spPr/>
    </dgm:pt>
    <dgm:pt modelId="{D6A6A43C-B41A-406C-A248-D69F09D47316}" type="pres">
      <dgm:prSet presAssocID="{A5B0BC56-1E87-44AC-8795-EA3CE3D9FF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9D7BE0-E237-4CF3-85E2-F7334FA70593}" type="pres">
      <dgm:prSet presAssocID="{A5B0BC56-1E87-44AC-8795-EA3CE3D9FF1F}" presName="wedge2" presStyleLbl="node1" presStyleIdx="1" presStyleCnt="4"/>
      <dgm:spPr/>
    </dgm:pt>
    <dgm:pt modelId="{BAD29F4C-A0FD-4DBF-8483-926378BC5239}" type="pres">
      <dgm:prSet presAssocID="{A5B0BC56-1E87-44AC-8795-EA3CE3D9FF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FFA13D-4948-495F-8F27-67E101A5C0E7}" type="pres">
      <dgm:prSet presAssocID="{A5B0BC56-1E87-44AC-8795-EA3CE3D9FF1F}" presName="wedge3" presStyleLbl="node1" presStyleIdx="2" presStyleCnt="4"/>
      <dgm:spPr/>
    </dgm:pt>
    <dgm:pt modelId="{A7DFEE69-5384-43AA-975D-4C25B6CFFEA3}" type="pres">
      <dgm:prSet presAssocID="{A5B0BC56-1E87-44AC-8795-EA3CE3D9FF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279048-8F4C-4C1D-ABEC-37D7FEEB9A54}" type="pres">
      <dgm:prSet presAssocID="{A5B0BC56-1E87-44AC-8795-EA3CE3D9FF1F}" presName="wedge4" presStyleLbl="node1" presStyleIdx="3" presStyleCnt="4" custLinFactNeighborX="-350"/>
      <dgm:spPr/>
    </dgm:pt>
    <dgm:pt modelId="{3F906741-2BB2-4E9B-8286-874DA7E87416}" type="pres">
      <dgm:prSet presAssocID="{A5B0BC56-1E87-44AC-8795-EA3CE3D9FF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C43313-AEE3-466E-B31A-E4582DE612D2}" srcId="{A5B0BC56-1E87-44AC-8795-EA3CE3D9FF1F}" destId="{7BAA5A1A-15D2-4173-8F8C-A2C583F14762}" srcOrd="2" destOrd="0" parTransId="{0A8080A3-B5EE-456B-BD36-D4D013241C4C}" sibTransId="{0A70E308-4D4F-4E07-971D-CF482164514B}"/>
    <dgm:cxn modelId="{6D44021A-C7AF-4E78-8F5F-C343A8433384}" type="presOf" srcId="{9678E91E-D989-4287-A0F0-B624F0F5D54A}" destId="{D6A6A43C-B41A-406C-A248-D69F09D47316}" srcOrd="1" destOrd="0" presId="urn:microsoft.com/office/officeart/2005/8/layout/chart3"/>
    <dgm:cxn modelId="{4E7F6429-DEAD-4580-A370-27A691B36A77}" type="presOf" srcId="{7BAA5A1A-15D2-4173-8F8C-A2C583F14762}" destId="{30FFA13D-4948-495F-8F27-67E101A5C0E7}" srcOrd="0" destOrd="0" presId="urn:microsoft.com/office/officeart/2005/8/layout/chart3"/>
    <dgm:cxn modelId="{17949E2D-7FE9-406C-B781-74D874B5FB8F}" type="presOf" srcId="{9678E91E-D989-4287-A0F0-B624F0F5D54A}" destId="{2953722E-DD10-4437-83A5-B31571D5C796}" srcOrd="0" destOrd="0" presId="urn:microsoft.com/office/officeart/2005/8/layout/chart3"/>
    <dgm:cxn modelId="{B945A030-3504-41C5-82F8-2E1D9D301EC0}" type="presOf" srcId="{862A9E96-52F2-4371-B25D-77A79890D771}" destId="{BAD29F4C-A0FD-4DBF-8483-926378BC5239}" srcOrd="1" destOrd="0" presId="urn:microsoft.com/office/officeart/2005/8/layout/chart3"/>
    <dgm:cxn modelId="{7ECA725F-A4BB-4B35-8B69-6E60B10F340D}" srcId="{A5B0BC56-1E87-44AC-8795-EA3CE3D9FF1F}" destId="{9678E91E-D989-4287-A0F0-B624F0F5D54A}" srcOrd="0" destOrd="0" parTransId="{E8E79189-8A20-4635-9662-B6215A951BD8}" sibTransId="{A5FD3F0C-5C68-461D-8603-F1D142A5361A}"/>
    <dgm:cxn modelId="{951E2E63-FC80-494C-AA29-D6BA55E532B2}" type="presOf" srcId="{862A9E96-52F2-4371-B25D-77A79890D771}" destId="{6B9D7BE0-E237-4CF3-85E2-F7334FA70593}" srcOrd="0" destOrd="0" presId="urn:microsoft.com/office/officeart/2005/8/layout/chart3"/>
    <dgm:cxn modelId="{543C1D4E-32D4-44E8-8DBF-6775FBA14918}" type="presOf" srcId="{7A100D56-7689-4848-AD4B-1832554785C2}" destId="{3F906741-2BB2-4E9B-8286-874DA7E87416}" srcOrd="1" destOrd="0" presId="urn:microsoft.com/office/officeart/2005/8/layout/chart3"/>
    <dgm:cxn modelId="{AD0E126F-11E8-4A05-BD88-62CFCF5F2A46}" type="presOf" srcId="{7BAA5A1A-15D2-4173-8F8C-A2C583F14762}" destId="{A7DFEE69-5384-43AA-975D-4C25B6CFFEA3}" srcOrd="1" destOrd="0" presId="urn:microsoft.com/office/officeart/2005/8/layout/chart3"/>
    <dgm:cxn modelId="{52F19B72-9E76-4478-B850-110FD1769636}" type="presOf" srcId="{7A100D56-7689-4848-AD4B-1832554785C2}" destId="{E4279048-8F4C-4C1D-ABEC-37D7FEEB9A54}" srcOrd="0" destOrd="0" presId="urn:microsoft.com/office/officeart/2005/8/layout/chart3"/>
    <dgm:cxn modelId="{84D0B291-5E5D-406C-ACC5-D64C488291FC}" srcId="{A5B0BC56-1E87-44AC-8795-EA3CE3D9FF1F}" destId="{7A100D56-7689-4848-AD4B-1832554785C2}" srcOrd="3" destOrd="0" parTransId="{6B24B0AD-D659-4DF8-BD75-84BB56B2782B}" sibTransId="{4ADEDBC0-5922-493C-9A6C-705F7A0AB976}"/>
    <dgm:cxn modelId="{D0C1B4BF-4AC7-4972-ACF8-549069F549B2}" srcId="{A5B0BC56-1E87-44AC-8795-EA3CE3D9FF1F}" destId="{862A9E96-52F2-4371-B25D-77A79890D771}" srcOrd="1" destOrd="0" parTransId="{4D636AFD-FC3B-48FD-8ED1-81B88EF481FB}" sibTransId="{379816F1-B150-4F96-A204-F85AD5CE8F9C}"/>
    <dgm:cxn modelId="{C85C7AF0-E7FC-4E35-B5F4-A99E27F06BDE}" type="presOf" srcId="{A5B0BC56-1E87-44AC-8795-EA3CE3D9FF1F}" destId="{D5FE6D7E-56CB-4FA9-B0B2-E4C0461FD3DF}" srcOrd="0" destOrd="0" presId="urn:microsoft.com/office/officeart/2005/8/layout/chart3"/>
    <dgm:cxn modelId="{E4995EFC-75A1-486F-A352-63DA2A77EF59}" type="presParOf" srcId="{D5FE6D7E-56CB-4FA9-B0B2-E4C0461FD3DF}" destId="{2953722E-DD10-4437-83A5-B31571D5C796}" srcOrd="0" destOrd="0" presId="urn:microsoft.com/office/officeart/2005/8/layout/chart3"/>
    <dgm:cxn modelId="{A5E77C2B-017B-410B-985A-C4A21B952ECC}" type="presParOf" srcId="{D5FE6D7E-56CB-4FA9-B0B2-E4C0461FD3DF}" destId="{D6A6A43C-B41A-406C-A248-D69F09D47316}" srcOrd="1" destOrd="0" presId="urn:microsoft.com/office/officeart/2005/8/layout/chart3"/>
    <dgm:cxn modelId="{75FB998D-F287-41B9-BCEF-40B8F52C60F0}" type="presParOf" srcId="{D5FE6D7E-56CB-4FA9-B0B2-E4C0461FD3DF}" destId="{6B9D7BE0-E237-4CF3-85E2-F7334FA70593}" srcOrd="2" destOrd="0" presId="urn:microsoft.com/office/officeart/2005/8/layout/chart3"/>
    <dgm:cxn modelId="{277AA9E8-8229-4D85-A332-080F48149E38}" type="presParOf" srcId="{D5FE6D7E-56CB-4FA9-B0B2-E4C0461FD3DF}" destId="{BAD29F4C-A0FD-4DBF-8483-926378BC5239}" srcOrd="3" destOrd="0" presId="urn:microsoft.com/office/officeart/2005/8/layout/chart3"/>
    <dgm:cxn modelId="{EB0003AF-C9CA-4EDD-9392-3DEE086CDE22}" type="presParOf" srcId="{D5FE6D7E-56CB-4FA9-B0B2-E4C0461FD3DF}" destId="{30FFA13D-4948-495F-8F27-67E101A5C0E7}" srcOrd="4" destOrd="0" presId="urn:microsoft.com/office/officeart/2005/8/layout/chart3"/>
    <dgm:cxn modelId="{BB303BAA-8E5E-4FC5-8834-4EE6D7FA763D}" type="presParOf" srcId="{D5FE6D7E-56CB-4FA9-B0B2-E4C0461FD3DF}" destId="{A7DFEE69-5384-43AA-975D-4C25B6CFFEA3}" srcOrd="5" destOrd="0" presId="urn:microsoft.com/office/officeart/2005/8/layout/chart3"/>
    <dgm:cxn modelId="{98DB35A4-88B0-4CE9-9679-BF8031D06AA8}" type="presParOf" srcId="{D5FE6D7E-56CB-4FA9-B0B2-E4C0461FD3DF}" destId="{E4279048-8F4C-4C1D-ABEC-37D7FEEB9A54}" srcOrd="6" destOrd="0" presId="urn:microsoft.com/office/officeart/2005/8/layout/chart3"/>
    <dgm:cxn modelId="{F54F3295-68A9-477F-BCB4-C803DFBABD45}" type="presParOf" srcId="{D5FE6D7E-56CB-4FA9-B0B2-E4C0461FD3DF}" destId="{3F906741-2BB2-4E9B-8286-874DA7E8741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186B3-4C10-4234-B7F0-195012A28D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04F463FB-5402-4A56-8991-EBB9D8BFFBE2}">
      <dgm:prSet phldrT="[Text]" phldr="1"/>
      <dgm:spPr/>
      <dgm:t>
        <a:bodyPr/>
        <a:lstStyle/>
        <a:p>
          <a:endParaRPr lang="en-US"/>
        </a:p>
      </dgm:t>
    </dgm:pt>
    <dgm:pt modelId="{AC27D1E5-C08C-4EAC-8C01-AD39D5852E75}" type="parTrans" cxnId="{E74085C8-4317-49B8-A02F-8C012A5A87CF}">
      <dgm:prSet/>
      <dgm:spPr/>
      <dgm:t>
        <a:bodyPr/>
        <a:lstStyle/>
        <a:p>
          <a:endParaRPr lang="en-US"/>
        </a:p>
      </dgm:t>
    </dgm:pt>
    <dgm:pt modelId="{98374363-C012-4D9B-A524-6A2E698DB3CC}" type="sibTrans" cxnId="{E74085C8-4317-49B8-A02F-8C012A5A87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28386F-F97F-4A84-90D5-FDC6A677A102}" type="pres">
      <dgm:prSet presAssocID="{0AE186B3-4C10-4234-B7F0-195012A28D04}" presName="Name0" presStyleCnt="0">
        <dgm:presLayoutVars>
          <dgm:chMax val="7"/>
          <dgm:chPref val="7"/>
          <dgm:dir/>
        </dgm:presLayoutVars>
      </dgm:prSet>
      <dgm:spPr/>
    </dgm:pt>
    <dgm:pt modelId="{BC623482-E026-4A91-ABDD-525C9FFAAA02}" type="pres">
      <dgm:prSet presAssocID="{0AE186B3-4C10-4234-B7F0-195012A28D04}" presName="Name1" presStyleCnt="0"/>
      <dgm:spPr/>
    </dgm:pt>
    <dgm:pt modelId="{A1148CC2-E4C7-4C41-82CF-E4017B815F1C}" type="pres">
      <dgm:prSet presAssocID="{98374363-C012-4D9B-A524-6A2E698DB3CC}" presName="picture_1" presStyleCnt="0"/>
      <dgm:spPr/>
    </dgm:pt>
    <dgm:pt modelId="{215B57BA-5C15-47EE-B465-155A22AD8AD1}" type="pres">
      <dgm:prSet presAssocID="{98374363-C012-4D9B-A524-6A2E698DB3CC}" presName="pictureRepeatNode" presStyleLbl="alignImgPlace1" presStyleIdx="0" presStyleCnt="1" custLinFactNeighborX="-17050" custLinFactNeighborY="-4650"/>
      <dgm:spPr/>
    </dgm:pt>
    <dgm:pt modelId="{17700DAA-51CF-4557-89CF-BFB34B93F996}" type="pres">
      <dgm:prSet presAssocID="{04F463FB-5402-4A56-8991-EBB9D8BFFBE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0F20790B-0B40-4D4A-B3DA-216C3D36DB16}" type="presOf" srcId="{04F463FB-5402-4A56-8991-EBB9D8BFFBE2}" destId="{17700DAA-51CF-4557-89CF-BFB34B93F996}" srcOrd="0" destOrd="0" presId="urn:microsoft.com/office/officeart/2008/layout/CircularPictureCallout"/>
    <dgm:cxn modelId="{67507F67-79FF-4D98-B5C0-757F37E38C95}" type="presOf" srcId="{0AE186B3-4C10-4234-B7F0-195012A28D04}" destId="{FE28386F-F97F-4A84-90D5-FDC6A677A102}" srcOrd="0" destOrd="0" presId="urn:microsoft.com/office/officeart/2008/layout/CircularPictureCallout"/>
    <dgm:cxn modelId="{41B9FAAA-0C2C-41B1-AF37-5CB4040FB4C2}" type="presOf" srcId="{98374363-C012-4D9B-A524-6A2E698DB3CC}" destId="{215B57BA-5C15-47EE-B465-155A22AD8AD1}" srcOrd="0" destOrd="0" presId="urn:microsoft.com/office/officeart/2008/layout/CircularPictureCallout"/>
    <dgm:cxn modelId="{E74085C8-4317-49B8-A02F-8C012A5A87CF}" srcId="{0AE186B3-4C10-4234-B7F0-195012A28D04}" destId="{04F463FB-5402-4A56-8991-EBB9D8BFFBE2}" srcOrd="0" destOrd="0" parTransId="{AC27D1E5-C08C-4EAC-8C01-AD39D5852E75}" sibTransId="{98374363-C012-4D9B-A524-6A2E698DB3CC}"/>
    <dgm:cxn modelId="{2D7B873B-120F-455B-8103-FBE1B03AA017}" type="presParOf" srcId="{FE28386F-F97F-4A84-90D5-FDC6A677A102}" destId="{BC623482-E026-4A91-ABDD-525C9FFAAA02}" srcOrd="0" destOrd="0" presId="urn:microsoft.com/office/officeart/2008/layout/CircularPictureCallout"/>
    <dgm:cxn modelId="{6616A6D1-5E66-459C-917E-74F8A5D5E032}" type="presParOf" srcId="{BC623482-E026-4A91-ABDD-525C9FFAAA02}" destId="{A1148CC2-E4C7-4C41-82CF-E4017B815F1C}" srcOrd="0" destOrd="0" presId="urn:microsoft.com/office/officeart/2008/layout/CircularPictureCallout"/>
    <dgm:cxn modelId="{F2EFC801-B31C-4DAA-9133-4E7B6A5A063B}" type="presParOf" srcId="{A1148CC2-E4C7-4C41-82CF-E4017B815F1C}" destId="{215B57BA-5C15-47EE-B465-155A22AD8AD1}" srcOrd="0" destOrd="0" presId="urn:microsoft.com/office/officeart/2008/layout/CircularPictureCallout"/>
    <dgm:cxn modelId="{904F3AA6-AB2B-4DC9-8888-0CB5A54C7968}" type="presParOf" srcId="{BC623482-E026-4A91-ABDD-525C9FFAAA02}" destId="{17700DAA-51CF-4557-89CF-BFB34B93F9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B0BC56-1E87-44AC-8795-EA3CE3D9FF1F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78E91E-D989-4287-A0F0-B624F0F5D54A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THINGKING RATIONALLY</a:t>
          </a:r>
          <a:endParaRPr lang="en-US">
            <a:solidFill>
              <a:schemeClr val="tx1"/>
            </a:solidFill>
          </a:endParaRPr>
        </a:p>
      </dgm:t>
    </dgm:pt>
    <dgm:pt modelId="{E8E79189-8A20-4635-9662-B6215A951BD8}" type="parTrans" cxnId="{7ECA725F-A4BB-4B35-8B69-6E60B10F340D}">
      <dgm:prSet/>
      <dgm:spPr/>
      <dgm:t>
        <a:bodyPr/>
        <a:lstStyle/>
        <a:p>
          <a:endParaRPr lang="en-US"/>
        </a:p>
      </dgm:t>
    </dgm:pt>
    <dgm:pt modelId="{A5FD3F0C-5C68-461D-8603-F1D142A5361A}" type="sibTrans" cxnId="{7ECA725F-A4BB-4B35-8B69-6E60B10F340D}">
      <dgm:prSet/>
      <dgm:spPr/>
      <dgm:t>
        <a:bodyPr/>
        <a:lstStyle/>
        <a:p>
          <a:endParaRPr lang="en-US"/>
        </a:p>
      </dgm:t>
    </dgm:pt>
    <dgm:pt modelId="{7BAA5A1A-15D2-4173-8F8C-A2C583F14762}">
      <dgm:prSet phldrT="[Text]"/>
      <dgm:spPr/>
      <dgm:t>
        <a:bodyPr/>
        <a:lstStyle/>
        <a:p>
          <a:pPr marL="57150" indent="0"/>
          <a:r>
            <a:rPr lang="en-US" b="1">
              <a:solidFill>
                <a:sysClr val="windowText" lastClr="000000"/>
              </a:solidFill>
            </a:rPr>
            <a:t>ACTING RATIONALLY</a:t>
          </a:r>
          <a:endParaRPr lang="en-US"/>
        </a:p>
      </dgm:t>
    </dgm:pt>
    <dgm:pt modelId="{0A8080A3-B5EE-456B-BD36-D4D013241C4C}" type="parTrans" cxnId="{9BC43313-AEE3-466E-B31A-E4582DE612D2}">
      <dgm:prSet/>
      <dgm:spPr/>
      <dgm:t>
        <a:bodyPr/>
        <a:lstStyle/>
        <a:p>
          <a:endParaRPr lang="en-US"/>
        </a:p>
      </dgm:t>
    </dgm:pt>
    <dgm:pt modelId="{0A70E308-4D4F-4E07-971D-CF482164514B}" type="sibTrans" cxnId="{9BC43313-AEE3-466E-B31A-E4582DE612D2}">
      <dgm:prSet/>
      <dgm:spPr/>
      <dgm:t>
        <a:bodyPr/>
        <a:lstStyle/>
        <a:p>
          <a:endParaRPr lang="en-US"/>
        </a:p>
      </dgm:t>
    </dgm:pt>
    <dgm:pt modelId="{862A9E96-52F2-4371-B25D-77A79890D77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THINGKING HUMANLY</a:t>
          </a:r>
          <a:endParaRPr lang="en-US">
            <a:solidFill>
              <a:schemeClr val="tx1"/>
            </a:solidFill>
          </a:endParaRPr>
        </a:p>
      </dgm:t>
    </dgm:pt>
    <dgm:pt modelId="{4D636AFD-FC3B-48FD-8ED1-81B88EF481FB}" type="parTrans" cxnId="{D0C1B4BF-4AC7-4972-ACF8-549069F549B2}">
      <dgm:prSet/>
      <dgm:spPr/>
      <dgm:t>
        <a:bodyPr/>
        <a:lstStyle/>
        <a:p>
          <a:endParaRPr lang="en-US"/>
        </a:p>
      </dgm:t>
    </dgm:pt>
    <dgm:pt modelId="{379816F1-B150-4F96-A204-F85AD5CE8F9C}" type="sibTrans" cxnId="{D0C1B4BF-4AC7-4972-ACF8-549069F549B2}">
      <dgm:prSet/>
      <dgm:spPr/>
      <dgm:t>
        <a:bodyPr/>
        <a:lstStyle/>
        <a:p>
          <a:endParaRPr lang="en-US"/>
        </a:p>
      </dgm:t>
    </dgm:pt>
    <dgm:pt modelId="{FCD7868A-A5D2-483A-8D99-C45758FEE0D3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ACTING HUMANLY</a:t>
          </a:r>
          <a:endParaRPr lang="en-US">
            <a:solidFill>
              <a:schemeClr val="bg1"/>
            </a:solidFill>
          </a:endParaRPr>
        </a:p>
      </dgm:t>
    </dgm:pt>
    <dgm:pt modelId="{6FD63937-D32A-4B09-9293-B1228A740237}" type="parTrans" cxnId="{CD0A5C3C-FB63-4320-89E2-35FE990F453F}">
      <dgm:prSet/>
      <dgm:spPr/>
      <dgm:t>
        <a:bodyPr/>
        <a:lstStyle/>
        <a:p>
          <a:endParaRPr lang="en-US"/>
        </a:p>
      </dgm:t>
    </dgm:pt>
    <dgm:pt modelId="{BB5F5FCF-7D56-4E34-B890-3971917F5EB1}" type="sibTrans" cxnId="{CD0A5C3C-FB63-4320-89E2-35FE990F453F}">
      <dgm:prSet/>
      <dgm:spPr/>
      <dgm:t>
        <a:bodyPr/>
        <a:lstStyle/>
        <a:p>
          <a:endParaRPr lang="en-US"/>
        </a:p>
      </dgm:t>
    </dgm:pt>
    <dgm:pt modelId="{D5FE6D7E-56CB-4FA9-B0B2-E4C0461FD3DF}" type="pres">
      <dgm:prSet presAssocID="{A5B0BC56-1E87-44AC-8795-EA3CE3D9FF1F}" presName="compositeShape" presStyleCnt="0">
        <dgm:presLayoutVars>
          <dgm:chMax val="7"/>
          <dgm:dir/>
          <dgm:resizeHandles val="exact"/>
        </dgm:presLayoutVars>
      </dgm:prSet>
      <dgm:spPr/>
    </dgm:pt>
    <dgm:pt modelId="{2953722E-DD10-4437-83A5-B31571D5C796}" type="pres">
      <dgm:prSet presAssocID="{A5B0BC56-1E87-44AC-8795-EA3CE3D9FF1F}" presName="wedge1" presStyleLbl="node1" presStyleIdx="0" presStyleCnt="4" custScaleX="108546" custScaleY="110535"/>
      <dgm:spPr/>
    </dgm:pt>
    <dgm:pt modelId="{D6A6A43C-B41A-406C-A248-D69F09D47316}" type="pres">
      <dgm:prSet presAssocID="{A5B0BC56-1E87-44AC-8795-EA3CE3D9FF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9D7BE0-E237-4CF3-85E2-F7334FA70593}" type="pres">
      <dgm:prSet presAssocID="{A5B0BC56-1E87-44AC-8795-EA3CE3D9FF1F}" presName="wedge2" presStyleLbl="node1" presStyleIdx="1" presStyleCnt="4"/>
      <dgm:spPr/>
    </dgm:pt>
    <dgm:pt modelId="{BAD29F4C-A0FD-4DBF-8483-926378BC5239}" type="pres">
      <dgm:prSet presAssocID="{A5B0BC56-1E87-44AC-8795-EA3CE3D9FF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FFA13D-4948-495F-8F27-67E101A5C0E7}" type="pres">
      <dgm:prSet presAssocID="{A5B0BC56-1E87-44AC-8795-EA3CE3D9FF1F}" presName="wedge3" presStyleLbl="node1" presStyleIdx="2" presStyleCnt="4"/>
      <dgm:spPr/>
    </dgm:pt>
    <dgm:pt modelId="{A7DFEE69-5384-43AA-975D-4C25B6CFFEA3}" type="pres">
      <dgm:prSet presAssocID="{A5B0BC56-1E87-44AC-8795-EA3CE3D9FF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279048-8F4C-4C1D-ABEC-37D7FEEB9A54}" type="pres">
      <dgm:prSet presAssocID="{A5B0BC56-1E87-44AC-8795-EA3CE3D9FF1F}" presName="wedge4" presStyleLbl="node1" presStyleIdx="3" presStyleCnt="4" custLinFactNeighborX="-350"/>
      <dgm:spPr/>
    </dgm:pt>
    <dgm:pt modelId="{3F906741-2BB2-4E9B-8286-874DA7E87416}" type="pres">
      <dgm:prSet presAssocID="{A5B0BC56-1E87-44AC-8795-EA3CE3D9FF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4ACCB0A-B703-4EA8-896A-DDF69FE43EED}" type="presOf" srcId="{862A9E96-52F2-4371-B25D-77A79890D771}" destId="{A7DFEE69-5384-43AA-975D-4C25B6CFFEA3}" srcOrd="1" destOrd="0" presId="urn:microsoft.com/office/officeart/2005/8/layout/chart3"/>
    <dgm:cxn modelId="{70E9CE0D-2883-4755-92F2-8BAEDCCDAD9F}" type="presOf" srcId="{FCD7868A-A5D2-483A-8D99-C45758FEE0D3}" destId="{2953722E-DD10-4437-83A5-B31571D5C796}" srcOrd="0" destOrd="0" presId="urn:microsoft.com/office/officeart/2005/8/layout/chart3"/>
    <dgm:cxn modelId="{9BC43313-AEE3-466E-B31A-E4582DE612D2}" srcId="{A5B0BC56-1E87-44AC-8795-EA3CE3D9FF1F}" destId="{7BAA5A1A-15D2-4173-8F8C-A2C583F14762}" srcOrd="3" destOrd="0" parTransId="{0A8080A3-B5EE-456B-BD36-D4D013241C4C}" sibTransId="{0A70E308-4D4F-4E07-971D-CF482164514B}"/>
    <dgm:cxn modelId="{CD0A5C3C-FB63-4320-89E2-35FE990F453F}" srcId="{A5B0BC56-1E87-44AC-8795-EA3CE3D9FF1F}" destId="{FCD7868A-A5D2-483A-8D99-C45758FEE0D3}" srcOrd="0" destOrd="0" parTransId="{6FD63937-D32A-4B09-9293-B1228A740237}" sibTransId="{BB5F5FCF-7D56-4E34-B890-3971917F5EB1}"/>
    <dgm:cxn modelId="{7ECA725F-A4BB-4B35-8B69-6E60B10F340D}" srcId="{A5B0BC56-1E87-44AC-8795-EA3CE3D9FF1F}" destId="{9678E91E-D989-4287-A0F0-B624F0F5D54A}" srcOrd="1" destOrd="0" parTransId="{E8E79189-8A20-4635-9662-B6215A951BD8}" sibTransId="{A5FD3F0C-5C68-461D-8603-F1D142A5361A}"/>
    <dgm:cxn modelId="{3170DD41-05DF-40B2-B92F-2014E994A48C}" type="presOf" srcId="{7BAA5A1A-15D2-4173-8F8C-A2C583F14762}" destId="{E4279048-8F4C-4C1D-ABEC-37D7FEEB9A54}" srcOrd="0" destOrd="0" presId="urn:microsoft.com/office/officeart/2005/8/layout/chart3"/>
    <dgm:cxn modelId="{945C964C-5110-4C1B-AD97-156747720AB3}" type="presOf" srcId="{7BAA5A1A-15D2-4173-8F8C-A2C583F14762}" destId="{3F906741-2BB2-4E9B-8286-874DA7E87416}" srcOrd="1" destOrd="0" presId="urn:microsoft.com/office/officeart/2005/8/layout/chart3"/>
    <dgm:cxn modelId="{DCABA374-67B3-4702-AA69-6633B4C9FCCD}" type="presOf" srcId="{FCD7868A-A5D2-483A-8D99-C45758FEE0D3}" destId="{D6A6A43C-B41A-406C-A248-D69F09D47316}" srcOrd="1" destOrd="0" presId="urn:microsoft.com/office/officeart/2005/8/layout/chart3"/>
    <dgm:cxn modelId="{C7297777-584B-4BE4-A93A-B507CD28CDF7}" type="presOf" srcId="{9678E91E-D989-4287-A0F0-B624F0F5D54A}" destId="{BAD29F4C-A0FD-4DBF-8483-926378BC5239}" srcOrd="1" destOrd="0" presId="urn:microsoft.com/office/officeart/2005/8/layout/chart3"/>
    <dgm:cxn modelId="{4651C657-C7BB-4950-A09A-8E205F0D716B}" type="presOf" srcId="{862A9E96-52F2-4371-B25D-77A79890D771}" destId="{30FFA13D-4948-495F-8F27-67E101A5C0E7}" srcOrd="0" destOrd="0" presId="urn:microsoft.com/office/officeart/2005/8/layout/chart3"/>
    <dgm:cxn modelId="{98F37379-9FF7-4C0B-96C9-2C84DC079B43}" type="presOf" srcId="{A5B0BC56-1E87-44AC-8795-EA3CE3D9FF1F}" destId="{D5FE6D7E-56CB-4FA9-B0B2-E4C0461FD3DF}" srcOrd="0" destOrd="0" presId="urn:microsoft.com/office/officeart/2005/8/layout/chart3"/>
    <dgm:cxn modelId="{8753AF85-2087-4E54-8FC7-6FE14CDE4C3C}" type="presOf" srcId="{9678E91E-D989-4287-A0F0-B624F0F5D54A}" destId="{6B9D7BE0-E237-4CF3-85E2-F7334FA70593}" srcOrd="0" destOrd="0" presId="urn:microsoft.com/office/officeart/2005/8/layout/chart3"/>
    <dgm:cxn modelId="{D0C1B4BF-4AC7-4972-ACF8-549069F549B2}" srcId="{A5B0BC56-1E87-44AC-8795-EA3CE3D9FF1F}" destId="{862A9E96-52F2-4371-B25D-77A79890D771}" srcOrd="2" destOrd="0" parTransId="{4D636AFD-FC3B-48FD-8ED1-81B88EF481FB}" sibTransId="{379816F1-B150-4F96-A204-F85AD5CE8F9C}"/>
    <dgm:cxn modelId="{9FBCF498-5DCD-4A51-AC6C-9D560457007D}" type="presParOf" srcId="{D5FE6D7E-56CB-4FA9-B0B2-E4C0461FD3DF}" destId="{2953722E-DD10-4437-83A5-B31571D5C796}" srcOrd="0" destOrd="0" presId="urn:microsoft.com/office/officeart/2005/8/layout/chart3"/>
    <dgm:cxn modelId="{2266E1A3-37E8-4DC8-9177-F6D6BB8192B7}" type="presParOf" srcId="{D5FE6D7E-56CB-4FA9-B0B2-E4C0461FD3DF}" destId="{D6A6A43C-B41A-406C-A248-D69F09D47316}" srcOrd="1" destOrd="0" presId="urn:microsoft.com/office/officeart/2005/8/layout/chart3"/>
    <dgm:cxn modelId="{32905E15-58F8-4965-ABF0-BDEED40DD379}" type="presParOf" srcId="{D5FE6D7E-56CB-4FA9-B0B2-E4C0461FD3DF}" destId="{6B9D7BE0-E237-4CF3-85E2-F7334FA70593}" srcOrd="2" destOrd="0" presId="urn:microsoft.com/office/officeart/2005/8/layout/chart3"/>
    <dgm:cxn modelId="{4AC5099E-DDEE-476E-9517-FBB523D365D2}" type="presParOf" srcId="{D5FE6D7E-56CB-4FA9-B0B2-E4C0461FD3DF}" destId="{BAD29F4C-A0FD-4DBF-8483-926378BC5239}" srcOrd="3" destOrd="0" presId="urn:microsoft.com/office/officeart/2005/8/layout/chart3"/>
    <dgm:cxn modelId="{816E44F4-99F3-4305-81D7-E277080C0648}" type="presParOf" srcId="{D5FE6D7E-56CB-4FA9-B0B2-E4C0461FD3DF}" destId="{30FFA13D-4948-495F-8F27-67E101A5C0E7}" srcOrd="4" destOrd="0" presId="urn:microsoft.com/office/officeart/2005/8/layout/chart3"/>
    <dgm:cxn modelId="{8BB7975F-1D03-4B22-89F4-19DCD4C4C2E5}" type="presParOf" srcId="{D5FE6D7E-56CB-4FA9-B0B2-E4C0461FD3DF}" destId="{A7DFEE69-5384-43AA-975D-4C25B6CFFEA3}" srcOrd="5" destOrd="0" presId="urn:microsoft.com/office/officeart/2005/8/layout/chart3"/>
    <dgm:cxn modelId="{C8C38ED1-7F00-4AAE-9C9A-A90953285F32}" type="presParOf" srcId="{D5FE6D7E-56CB-4FA9-B0B2-E4C0461FD3DF}" destId="{E4279048-8F4C-4C1D-ABEC-37D7FEEB9A54}" srcOrd="6" destOrd="0" presId="urn:microsoft.com/office/officeart/2005/8/layout/chart3"/>
    <dgm:cxn modelId="{66CAC6D2-224A-4219-A86A-88C6D1781FEB}" type="presParOf" srcId="{D5FE6D7E-56CB-4FA9-B0B2-E4C0461FD3DF}" destId="{3F906741-2BB2-4E9B-8286-874DA7E8741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E186B3-4C10-4234-B7F0-195012A28D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04F463FB-5402-4A56-8991-EBB9D8BFFBE2}">
      <dgm:prSet phldrT="[Text]" phldr="1"/>
      <dgm:spPr/>
      <dgm:t>
        <a:bodyPr/>
        <a:lstStyle/>
        <a:p>
          <a:endParaRPr lang="en-US"/>
        </a:p>
      </dgm:t>
    </dgm:pt>
    <dgm:pt modelId="{AC27D1E5-C08C-4EAC-8C01-AD39D5852E75}" type="parTrans" cxnId="{E74085C8-4317-49B8-A02F-8C012A5A87CF}">
      <dgm:prSet/>
      <dgm:spPr/>
      <dgm:t>
        <a:bodyPr/>
        <a:lstStyle/>
        <a:p>
          <a:endParaRPr lang="en-US"/>
        </a:p>
      </dgm:t>
    </dgm:pt>
    <dgm:pt modelId="{98374363-C012-4D9B-A524-6A2E698DB3CC}" type="sibTrans" cxnId="{E74085C8-4317-49B8-A02F-8C012A5A87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28386F-F97F-4A84-90D5-FDC6A677A102}" type="pres">
      <dgm:prSet presAssocID="{0AE186B3-4C10-4234-B7F0-195012A28D04}" presName="Name0" presStyleCnt="0">
        <dgm:presLayoutVars>
          <dgm:chMax val="7"/>
          <dgm:chPref val="7"/>
          <dgm:dir/>
        </dgm:presLayoutVars>
      </dgm:prSet>
      <dgm:spPr/>
    </dgm:pt>
    <dgm:pt modelId="{BC623482-E026-4A91-ABDD-525C9FFAAA02}" type="pres">
      <dgm:prSet presAssocID="{0AE186B3-4C10-4234-B7F0-195012A28D04}" presName="Name1" presStyleCnt="0"/>
      <dgm:spPr/>
    </dgm:pt>
    <dgm:pt modelId="{A1148CC2-E4C7-4C41-82CF-E4017B815F1C}" type="pres">
      <dgm:prSet presAssocID="{98374363-C012-4D9B-A524-6A2E698DB3CC}" presName="picture_1" presStyleCnt="0"/>
      <dgm:spPr/>
    </dgm:pt>
    <dgm:pt modelId="{215B57BA-5C15-47EE-B465-155A22AD8AD1}" type="pres">
      <dgm:prSet presAssocID="{98374363-C012-4D9B-A524-6A2E698DB3CC}" presName="pictureRepeatNode" presStyleLbl="alignImgPlace1" presStyleIdx="0" presStyleCnt="1" custLinFactNeighborX="-17050" custLinFactNeighborY="-4650"/>
      <dgm:spPr/>
    </dgm:pt>
    <dgm:pt modelId="{17700DAA-51CF-4557-89CF-BFB34B93F996}" type="pres">
      <dgm:prSet presAssocID="{04F463FB-5402-4A56-8991-EBB9D8BFFBE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FA0081B-39BF-4A18-B2BE-586ABCB2D26B}" type="presOf" srcId="{98374363-C012-4D9B-A524-6A2E698DB3CC}" destId="{215B57BA-5C15-47EE-B465-155A22AD8AD1}" srcOrd="0" destOrd="0" presId="urn:microsoft.com/office/officeart/2008/layout/CircularPictureCallout"/>
    <dgm:cxn modelId="{21B52B3F-B5C9-4433-8AAA-D19B6649DA8C}" type="presOf" srcId="{04F463FB-5402-4A56-8991-EBB9D8BFFBE2}" destId="{17700DAA-51CF-4557-89CF-BFB34B93F996}" srcOrd="0" destOrd="0" presId="urn:microsoft.com/office/officeart/2008/layout/CircularPictureCallout"/>
    <dgm:cxn modelId="{FB933076-F9F4-4883-8BA5-E63082EF5C6D}" type="presOf" srcId="{0AE186B3-4C10-4234-B7F0-195012A28D04}" destId="{FE28386F-F97F-4A84-90D5-FDC6A677A102}" srcOrd="0" destOrd="0" presId="urn:microsoft.com/office/officeart/2008/layout/CircularPictureCallout"/>
    <dgm:cxn modelId="{E74085C8-4317-49B8-A02F-8C012A5A87CF}" srcId="{0AE186B3-4C10-4234-B7F0-195012A28D04}" destId="{04F463FB-5402-4A56-8991-EBB9D8BFFBE2}" srcOrd="0" destOrd="0" parTransId="{AC27D1E5-C08C-4EAC-8C01-AD39D5852E75}" sibTransId="{98374363-C012-4D9B-A524-6A2E698DB3CC}"/>
    <dgm:cxn modelId="{45A9CE08-D7C6-4C24-9A54-FA601F02C7CC}" type="presParOf" srcId="{FE28386F-F97F-4A84-90D5-FDC6A677A102}" destId="{BC623482-E026-4A91-ABDD-525C9FFAAA02}" srcOrd="0" destOrd="0" presId="urn:microsoft.com/office/officeart/2008/layout/CircularPictureCallout"/>
    <dgm:cxn modelId="{DC4B1E95-CAE2-4255-B9FA-0A1B6A1B32D2}" type="presParOf" srcId="{BC623482-E026-4A91-ABDD-525C9FFAAA02}" destId="{A1148CC2-E4C7-4C41-82CF-E4017B815F1C}" srcOrd="0" destOrd="0" presId="urn:microsoft.com/office/officeart/2008/layout/CircularPictureCallout"/>
    <dgm:cxn modelId="{558BEEA1-CF55-4230-B488-2E69781F600A}" type="presParOf" srcId="{A1148CC2-E4C7-4C41-82CF-E4017B815F1C}" destId="{215B57BA-5C15-47EE-B465-155A22AD8AD1}" srcOrd="0" destOrd="0" presId="urn:microsoft.com/office/officeart/2008/layout/CircularPictureCallout"/>
    <dgm:cxn modelId="{CFD5341B-4678-48B3-B345-C93209408DA6}" type="presParOf" srcId="{BC623482-E026-4A91-ABDD-525C9FFAAA02}" destId="{17700DAA-51CF-4557-89CF-BFB34B93F9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4654A6-8047-405F-A5B8-1F6488899869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3B30DF4A-91A1-4D55-B77A-849D446F6632}">
      <dgm:prSet phldrT="[Text]" custT="1"/>
      <dgm:spPr/>
      <dgm:t>
        <a:bodyPr/>
        <a:lstStyle/>
        <a:p>
          <a:r>
            <a:rPr lang="en-US" sz="1600" dirty="0"/>
            <a:t>Machines Learning</a:t>
          </a:r>
        </a:p>
      </dgm:t>
    </dgm:pt>
    <dgm:pt modelId="{7AD6624D-5183-4976-9182-D5427F315218}" type="parTrans" cxnId="{A5CFD87D-F7A2-459B-BE66-4C7702C2F690}">
      <dgm:prSet/>
      <dgm:spPr/>
      <dgm:t>
        <a:bodyPr/>
        <a:lstStyle/>
        <a:p>
          <a:endParaRPr lang="en-US"/>
        </a:p>
      </dgm:t>
    </dgm:pt>
    <dgm:pt modelId="{A0480F18-492D-4159-BE43-75ADDCA2E757}" type="sibTrans" cxnId="{A5CFD87D-F7A2-459B-BE66-4C7702C2F690}">
      <dgm:prSet/>
      <dgm:spPr/>
      <dgm:t>
        <a:bodyPr/>
        <a:lstStyle/>
        <a:p>
          <a:endParaRPr lang="en-US"/>
        </a:p>
      </dgm:t>
    </dgm:pt>
    <dgm:pt modelId="{C42C04E2-A88F-44CB-A305-D3BB7BC35549}">
      <dgm:prSet phldrT="[Text]" custT="1"/>
      <dgm:spPr/>
      <dgm:t>
        <a:bodyPr/>
        <a:lstStyle/>
        <a:p>
          <a:r>
            <a:rPr lang="en-US" sz="1600" dirty="0"/>
            <a:t>Automated reasoning</a:t>
          </a:r>
        </a:p>
      </dgm:t>
    </dgm:pt>
    <dgm:pt modelId="{0B7F09E6-68DC-419E-8DBB-8A515E4DCB15}" type="parTrans" cxnId="{FF326C8C-FEB1-4C45-B585-0281FF74E360}">
      <dgm:prSet/>
      <dgm:spPr/>
      <dgm:t>
        <a:bodyPr/>
        <a:lstStyle/>
        <a:p>
          <a:endParaRPr lang="en-US"/>
        </a:p>
      </dgm:t>
    </dgm:pt>
    <dgm:pt modelId="{A75E703C-EEF8-4D95-8467-E8D7A1ACA9CB}" type="sibTrans" cxnId="{FF326C8C-FEB1-4C45-B585-0281FF74E360}">
      <dgm:prSet/>
      <dgm:spPr/>
      <dgm:t>
        <a:bodyPr/>
        <a:lstStyle/>
        <a:p>
          <a:endParaRPr lang="en-US"/>
        </a:p>
      </dgm:t>
    </dgm:pt>
    <dgm:pt modelId="{197F4AB9-218F-4FEC-BF07-CA4B96945C4A}">
      <dgm:prSet phldrT="[Text]" custT="1"/>
      <dgm:spPr/>
      <dgm:t>
        <a:bodyPr/>
        <a:lstStyle/>
        <a:p>
          <a:r>
            <a:rPr lang="en-US" sz="1600" dirty="0"/>
            <a:t>Natural language processing</a:t>
          </a:r>
        </a:p>
      </dgm:t>
    </dgm:pt>
    <dgm:pt modelId="{8A0AC02E-6A03-4D2A-9785-9A05AF7F5B64}" type="parTrans" cxnId="{B1ED4E2E-C974-44A2-B168-57CA0FA7EC95}">
      <dgm:prSet/>
      <dgm:spPr/>
      <dgm:t>
        <a:bodyPr/>
        <a:lstStyle/>
        <a:p>
          <a:endParaRPr lang="en-US"/>
        </a:p>
      </dgm:t>
    </dgm:pt>
    <dgm:pt modelId="{60D649EA-007B-4F8F-B6F5-96694F090C27}" type="sibTrans" cxnId="{B1ED4E2E-C974-44A2-B168-57CA0FA7EC95}">
      <dgm:prSet/>
      <dgm:spPr/>
      <dgm:t>
        <a:bodyPr/>
        <a:lstStyle/>
        <a:p>
          <a:endParaRPr lang="en-US"/>
        </a:p>
      </dgm:t>
    </dgm:pt>
    <dgm:pt modelId="{8258E5B8-0E28-425E-B22E-80706E41A6F4}">
      <dgm:prSet phldrT="[Text]" custT="1"/>
      <dgm:spPr/>
      <dgm:t>
        <a:bodyPr/>
        <a:lstStyle/>
        <a:p>
          <a:r>
            <a:rPr lang="en-US" sz="1600"/>
            <a:t>Computer Vision</a:t>
          </a:r>
          <a:endParaRPr lang="en-US" sz="1600" dirty="0"/>
        </a:p>
      </dgm:t>
    </dgm:pt>
    <dgm:pt modelId="{1301A5EE-B648-4AC7-9D31-D76D8E66BC0E}" type="parTrans" cxnId="{B389CD64-731B-492A-8350-CB458437435B}">
      <dgm:prSet/>
      <dgm:spPr/>
      <dgm:t>
        <a:bodyPr/>
        <a:lstStyle/>
        <a:p>
          <a:endParaRPr lang="en-US"/>
        </a:p>
      </dgm:t>
    </dgm:pt>
    <dgm:pt modelId="{782E77FF-6ACD-41F5-891E-318B71C5998E}" type="sibTrans" cxnId="{B389CD64-731B-492A-8350-CB458437435B}">
      <dgm:prSet/>
      <dgm:spPr/>
      <dgm:t>
        <a:bodyPr/>
        <a:lstStyle/>
        <a:p>
          <a:endParaRPr lang="en-US"/>
        </a:p>
      </dgm:t>
    </dgm:pt>
    <dgm:pt modelId="{D4E0604B-2456-4BE8-89F9-8E2658C13D95}">
      <dgm:prSet phldrT="[Text]" custT="1"/>
      <dgm:spPr/>
      <dgm:t>
        <a:bodyPr/>
        <a:lstStyle/>
        <a:p>
          <a:r>
            <a:rPr lang="en-US" sz="1600"/>
            <a:t>Humanoid Robot</a:t>
          </a:r>
          <a:endParaRPr lang="en-US" sz="1600" dirty="0"/>
        </a:p>
      </dgm:t>
    </dgm:pt>
    <dgm:pt modelId="{FE1B0BFE-94C1-4E52-87DC-7BEDC1031FC9}" type="parTrans" cxnId="{8F549F49-D243-443C-A9AD-94655FD7E10E}">
      <dgm:prSet/>
      <dgm:spPr/>
      <dgm:t>
        <a:bodyPr/>
        <a:lstStyle/>
        <a:p>
          <a:endParaRPr lang="en-US"/>
        </a:p>
      </dgm:t>
    </dgm:pt>
    <dgm:pt modelId="{820925ED-568D-4087-9A59-D1785BDDC416}" type="sibTrans" cxnId="{8F549F49-D243-443C-A9AD-94655FD7E10E}">
      <dgm:prSet/>
      <dgm:spPr/>
      <dgm:t>
        <a:bodyPr/>
        <a:lstStyle/>
        <a:p>
          <a:endParaRPr lang="en-US"/>
        </a:p>
      </dgm:t>
    </dgm:pt>
    <dgm:pt modelId="{A2EC21FD-05FE-4A7B-B181-CBB410923489}" type="pres">
      <dgm:prSet presAssocID="{BC4654A6-8047-405F-A5B8-1F6488899869}" presName="compositeShape" presStyleCnt="0">
        <dgm:presLayoutVars>
          <dgm:chMax val="7"/>
          <dgm:dir/>
          <dgm:resizeHandles val="exact"/>
        </dgm:presLayoutVars>
      </dgm:prSet>
      <dgm:spPr/>
    </dgm:pt>
    <dgm:pt modelId="{3BB72926-9843-42CE-8511-0C597C946022}" type="pres">
      <dgm:prSet presAssocID="{3B30DF4A-91A1-4D55-B77A-849D446F6632}" presName="circ1" presStyleLbl="vennNode1" presStyleIdx="0" presStyleCnt="5"/>
      <dgm:spPr/>
    </dgm:pt>
    <dgm:pt modelId="{B1AFC789-DC40-475B-A5D5-A0C34EC22772}" type="pres">
      <dgm:prSet presAssocID="{3B30DF4A-91A1-4D55-B77A-849D446F66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BE5E2E-5781-4DFF-A154-7F6338009895}" type="pres">
      <dgm:prSet presAssocID="{C42C04E2-A88F-44CB-A305-D3BB7BC35549}" presName="circ2" presStyleLbl="vennNode1" presStyleIdx="1" presStyleCnt="5"/>
      <dgm:spPr/>
    </dgm:pt>
    <dgm:pt modelId="{0D8F4168-0BA4-480E-AB6E-D24BFA314D42}" type="pres">
      <dgm:prSet presAssocID="{C42C04E2-A88F-44CB-A305-D3BB7BC355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0371E5-FE60-41B6-8490-6BD10B3F989E}" type="pres">
      <dgm:prSet presAssocID="{197F4AB9-218F-4FEC-BF07-CA4B96945C4A}" presName="circ3" presStyleLbl="vennNode1" presStyleIdx="2" presStyleCnt="5"/>
      <dgm:spPr/>
    </dgm:pt>
    <dgm:pt modelId="{BD5293CD-94CB-412F-8DB4-DCBB20BDAAB5}" type="pres">
      <dgm:prSet presAssocID="{197F4AB9-218F-4FEC-BF07-CA4B96945C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AB90BB-53FD-4AA6-90C2-16336CADB7A4}" type="pres">
      <dgm:prSet presAssocID="{8258E5B8-0E28-425E-B22E-80706E41A6F4}" presName="circ4" presStyleLbl="vennNode1" presStyleIdx="3" presStyleCnt="5"/>
      <dgm:spPr/>
    </dgm:pt>
    <dgm:pt modelId="{C097A847-9FD7-4968-A480-118875480B41}" type="pres">
      <dgm:prSet presAssocID="{8258E5B8-0E28-425E-B22E-80706E41A6F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0C488A-641C-4647-A540-642D88C240F3}" type="pres">
      <dgm:prSet presAssocID="{D4E0604B-2456-4BE8-89F9-8E2658C13D95}" presName="circ5" presStyleLbl="vennNode1" presStyleIdx="4" presStyleCnt="5"/>
      <dgm:spPr/>
    </dgm:pt>
    <dgm:pt modelId="{61A688AE-1CC3-40D0-B012-C217463F83FB}" type="pres">
      <dgm:prSet presAssocID="{D4E0604B-2456-4BE8-89F9-8E2658C13D9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48EF524-078D-4818-9C65-887E28DAA4A5}" type="presOf" srcId="{D4E0604B-2456-4BE8-89F9-8E2658C13D95}" destId="{61A688AE-1CC3-40D0-B012-C217463F83FB}" srcOrd="0" destOrd="0" presId="urn:microsoft.com/office/officeart/2005/8/layout/venn1"/>
    <dgm:cxn modelId="{B1ED4E2E-C974-44A2-B168-57CA0FA7EC95}" srcId="{BC4654A6-8047-405F-A5B8-1F6488899869}" destId="{197F4AB9-218F-4FEC-BF07-CA4B96945C4A}" srcOrd="2" destOrd="0" parTransId="{8A0AC02E-6A03-4D2A-9785-9A05AF7F5B64}" sibTransId="{60D649EA-007B-4F8F-B6F5-96694F090C27}"/>
    <dgm:cxn modelId="{B389CD64-731B-492A-8350-CB458437435B}" srcId="{BC4654A6-8047-405F-A5B8-1F6488899869}" destId="{8258E5B8-0E28-425E-B22E-80706E41A6F4}" srcOrd="3" destOrd="0" parTransId="{1301A5EE-B648-4AC7-9D31-D76D8E66BC0E}" sibTransId="{782E77FF-6ACD-41F5-891E-318B71C5998E}"/>
    <dgm:cxn modelId="{8F549F49-D243-443C-A9AD-94655FD7E10E}" srcId="{BC4654A6-8047-405F-A5B8-1F6488899869}" destId="{D4E0604B-2456-4BE8-89F9-8E2658C13D95}" srcOrd="4" destOrd="0" parTransId="{FE1B0BFE-94C1-4E52-87DC-7BEDC1031FC9}" sibTransId="{820925ED-568D-4087-9A59-D1785BDDC416}"/>
    <dgm:cxn modelId="{1FB7FC6A-C466-4092-81F2-ED482FAF23CA}" type="presOf" srcId="{C42C04E2-A88F-44CB-A305-D3BB7BC35549}" destId="{0D8F4168-0BA4-480E-AB6E-D24BFA314D42}" srcOrd="0" destOrd="0" presId="urn:microsoft.com/office/officeart/2005/8/layout/venn1"/>
    <dgm:cxn modelId="{A5CFD87D-F7A2-459B-BE66-4C7702C2F690}" srcId="{BC4654A6-8047-405F-A5B8-1F6488899869}" destId="{3B30DF4A-91A1-4D55-B77A-849D446F6632}" srcOrd="0" destOrd="0" parTransId="{7AD6624D-5183-4976-9182-D5427F315218}" sibTransId="{A0480F18-492D-4159-BE43-75ADDCA2E757}"/>
    <dgm:cxn modelId="{FF326C8C-FEB1-4C45-B585-0281FF74E360}" srcId="{BC4654A6-8047-405F-A5B8-1F6488899869}" destId="{C42C04E2-A88F-44CB-A305-D3BB7BC35549}" srcOrd="1" destOrd="0" parTransId="{0B7F09E6-68DC-419E-8DBB-8A515E4DCB15}" sibTransId="{A75E703C-EEF8-4D95-8467-E8D7A1ACA9CB}"/>
    <dgm:cxn modelId="{15742CCB-DB01-4AAA-881D-50852F893659}" type="presOf" srcId="{3B30DF4A-91A1-4D55-B77A-849D446F6632}" destId="{B1AFC789-DC40-475B-A5D5-A0C34EC22772}" srcOrd="0" destOrd="0" presId="urn:microsoft.com/office/officeart/2005/8/layout/venn1"/>
    <dgm:cxn modelId="{76BF12E3-EB52-4147-B49D-4A3AA9D1AEAE}" type="presOf" srcId="{197F4AB9-218F-4FEC-BF07-CA4B96945C4A}" destId="{BD5293CD-94CB-412F-8DB4-DCBB20BDAAB5}" srcOrd="0" destOrd="0" presId="urn:microsoft.com/office/officeart/2005/8/layout/venn1"/>
    <dgm:cxn modelId="{82F5D6EB-B4CC-4B90-9BAF-35F29CCD67BC}" type="presOf" srcId="{BC4654A6-8047-405F-A5B8-1F6488899869}" destId="{A2EC21FD-05FE-4A7B-B181-CBB410923489}" srcOrd="0" destOrd="0" presId="urn:microsoft.com/office/officeart/2005/8/layout/venn1"/>
    <dgm:cxn modelId="{B809F6F2-EC20-4796-AAAE-96BB953A01FE}" type="presOf" srcId="{8258E5B8-0E28-425E-B22E-80706E41A6F4}" destId="{C097A847-9FD7-4968-A480-118875480B41}" srcOrd="0" destOrd="0" presId="urn:microsoft.com/office/officeart/2005/8/layout/venn1"/>
    <dgm:cxn modelId="{6C1C8AAC-4AE7-41E5-9B16-5FDEC13E861F}" type="presParOf" srcId="{A2EC21FD-05FE-4A7B-B181-CBB410923489}" destId="{3BB72926-9843-42CE-8511-0C597C946022}" srcOrd="0" destOrd="0" presId="urn:microsoft.com/office/officeart/2005/8/layout/venn1"/>
    <dgm:cxn modelId="{15531934-6422-4AA5-BBC5-F24AB09BF32B}" type="presParOf" srcId="{A2EC21FD-05FE-4A7B-B181-CBB410923489}" destId="{B1AFC789-DC40-475B-A5D5-A0C34EC22772}" srcOrd="1" destOrd="0" presId="urn:microsoft.com/office/officeart/2005/8/layout/venn1"/>
    <dgm:cxn modelId="{2ADC6438-F5C2-42C4-BB9E-5292B739D40F}" type="presParOf" srcId="{A2EC21FD-05FE-4A7B-B181-CBB410923489}" destId="{94BE5E2E-5781-4DFF-A154-7F6338009895}" srcOrd="2" destOrd="0" presId="urn:microsoft.com/office/officeart/2005/8/layout/venn1"/>
    <dgm:cxn modelId="{536412A4-DF5C-4B1F-B32B-2D5A75F0FE1B}" type="presParOf" srcId="{A2EC21FD-05FE-4A7B-B181-CBB410923489}" destId="{0D8F4168-0BA4-480E-AB6E-D24BFA314D42}" srcOrd="3" destOrd="0" presId="urn:microsoft.com/office/officeart/2005/8/layout/venn1"/>
    <dgm:cxn modelId="{1617942A-1672-4F89-A500-70C5B76F58F6}" type="presParOf" srcId="{A2EC21FD-05FE-4A7B-B181-CBB410923489}" destId="{800371E5-FE60-41B6-8490-6BD10B3F989E}" srcOrd="4" destOrd="0" presId="urn:microsoft.com/office/officeart/2005/8/layout/venn1"/>
    <dgm:cxn modelId="{FA8A853D-540A-4BC5-8B8C-AD73F8CA2633}" type="presParOf" srcId="{A2EC21FD-05FE-4A7B-B181-CBB410923489}" destId="{BD5293CD-94CB-412F-8DB4-DCBB20BDAAB5}" srcOrd="5" destOrd="0" presId="urn:microsoft.com/office/officeart/2005/8/layout/venn1"/>
    <dgm:cxn modelId="{88D4C47A-1A8E-4494-8514-AD66B928075D}" type="presParOf" srcId="{A2EC21FD-05FE-4A7B-B181-CBB410923489}" destId="{69AB90BB-53FD-4AA6-90C2-16336CADB7A4}" srcOrd="6" destOrd="0" presId="urn:microsoft.com/office/officeart/2005/8/layout/venn1"/>
    <dgm:cxn modelId="{409CE979-E737-4F88-BDFC-AF37E006715E}" type="presParOf" srcId="{A2EC21FD-05FE-4A7B-B181-CBB410923489}" destId="{C097A847-9FD7-4968-A480-118875480B41}" srcOrd="7" destOrd="0" presId="urn:microsoft.com/office/officeart/2005/8/layout/venn1"/>
    <dgm:cxn modelId="{5402528E-357C-4BC8-A232-C87B009C33BE}" type="presParOf" srcId="{A2EC21FD-05FE-4A7B-B181-CBB410923489}" destId="{FB0C488A-641C-4647-A540-642D88C240F3}" srcOrd="8" destOrd="0" presId="urn:microsoft.com/office/officeart/2005/8/layout/venn1"/>
    <dgm:cxn modelId="{105DFF1C-00F3-4A8F-BC0A-7E825AD6B589}" type="presParOf" srcId="{A2EC21FD-05FE-4A7B-B181-CBB410923489}" destId="{61A688AE-1CC3-40D0-B012-C217463F83FB}" srcOrd="9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B0BC56-1E87-44AC-8795-EA3CE3D9FF1F}" type="doc">
      <dgm:prSet loTypeId="urn:microsoft.com/office/officeart/2005/8/layout/chart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78E91E-D989-4287-A0F0-B624F0F5D54A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THINGKING RATIONALLY</a:t>
          </a:r>
          <a:endParaRPr lang="en-US">
            <a:solidFill>
              <a:schemeClr val="tx1"/>
            </a:solidFill>
          </a:endParaRPr>
        </a:p>
      </dgm:t>
    </dgm:pt>
    <dgm:pt modelId="{E8E79189-8A20-4635-9662-B6215A951BD8}" type="parTrans" cxnId="{7ECA725F-A4BB-4B35-8B69-6E60B10F340D}">
      <dgm:prSet/>
      <dgm:spPr/>
      <dgm:t>
        <a:bodyPr/>
        <a:lstStyle/>
        <a:p>
          <a:endParaRPr lang="en-US"/>
        </a:p>
      </dgm:t>
    </dgm:pt>
    <dgm:pt modelId="{A5FD3F0C-5C68-461D-8603-F1D142A5361A}" type="sibTrans" cxnId="{7ECA725F-A4BB-4B35-8B69-6E60B10F340D}">
      <dgm:prSet/>
      <dgm:spPr/>
      <dgm:t>
        <a:bodyPr/>
        <a:lstStyle/>
        <a:p>
          <a:endParaRPr lang="en-US"/>
        </a:p>
      </dgm:t>
    </dgm:pt>
    <dgm:pt modelId="{862A9E96-52F2-4371-B25D-77A79890D77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THINGKING HUMANLY</a:t>
          </a:r>
          <a:endParaRPr lang="en-US">
            <a:solidFill>
              <a:schemeClr val="tx1"/>
            </a:solidFill>
          </a:endParaRPr>
        </a:p>
      </dgm:t>
    </dgm:pt>
    <dgm:pt modelId="{4D636AFD-FC3B-48FD-8ED1-81B88EF481FB}" type="parTrans" cxnId="{D0C1B4BF-4AC7-4972-ACF8-549069F549B2}">
      <dgm:prSet/>
      <dgm:spPr/>
      <dgm:t>
        <a:bodyPr/>
        <a:lstStyle/>
        <a:p>
          <a:endParaRPr lang="en-US"/>
        </a:p>
      </dgm:t>
    </dgm:pt>
    <dgm:pt modelId="{379816F1-B150-4F96-A204-F85AD5CE8F9C}" type="sibTrans" cxnId="{D0C1B4BF-4AC7-4972-ACF8-549069F549B2}">
      <dgm:prSet/>
      <dgm:spPr/>
      <dgm:t>
        <a:bodyPr/>
        <a:lstStyle/>
        <a:p>
          <a:endParaRPr lang="en-US"/>
        </a:p>
      </dgm:t>
    </dgm:pt>
    <dgm:pt modelId="{FCD7868A-A5D2-483A-8D99-C45758FEE0D3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ACTING HUMANLY</a:t>
          </a:r>
          <a:endParaRPr lang="en-US">
            <a:solidFill>
              <a:schemeClr val="tx1"/>
            </a:solidFill>
          </a:endParaRPr>
        </a:p>
      </dgm:t>
    </dgm:pt>
    <dgm:pt modelId="{6FD63937-D32A-4B09-9293-B1228A740237}" type="parTrans" cxnId="{CD0A5C3C-FB63-4320-89E2-35FE990F453F}">
      <dgm:prSet/>
      <dgm:spPr/>
      <dgm:t>
        <a:bodyPr/>
        <a:lstStyle/>
        <a:p>
          <a:endParaRPr lang="en-US"/>
        </a:p>
      </dgm:t>
    </dgm:pt>
    <dgm:pt modelId="{BB5F5FCF-7D56-4E34-B890-3971917F5EB1}" type="sibTrans" cxnId="{CD0A5C3C-FB63-4320-89E2-35FE990F453F}">
      <dgm:prSet/>
      <dgm:spPr/>
      <dgm:t>
        <a:bodyPr/>
        <a:lstStyle/>
        <a:p>
          <a:endParaRPr lang="en-US"/>
        </a:p>
      </dgm:t>
    </dgm:pt>
    <dgm:pt modelId="{480E2FD9-66A1-480E-8019-7BD76C052238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ACTING RATIONALLY</a:t>
          </a:r>
          <a:endParaRPr lang="en-US">
            <a:solidFill>
              <a:schemeClr val="bg1"/>
            </a:solidFill>
          </a:endParaRPr>
        </a:p>
      </dgm:t>
    </dgm:pt>
    <dgm:pt modelId="{E7044886-2706-4F2B-8547-BDC073DC7D94}" type="parTrans" cxnId="{FEB1C3C6-593A-4CE3-9741-2A695554DEC6}">
      <dgm:prSet/>
      <dgm:spPr/>
      <dgm:t>
        <a:bodyPr/>
        <a:lstStyle/>
        <a:p>
          <a:endParaRPr lang="en-US"/>
        </a:p>
      </dgm:t>
    </dgm:pt>
    <dgm:pt modelId="{FD19A791-955A-4C09-AB37-F090107C6C87}" type="sibTrans" cxnId="{FEB1C3C6-593A-4CE3-9741-2A695554DEC6}">
      <dgm:prSet/>
      <dgm:spPr/>
      <dgm:t>
        <a:bodyPr/>
        <a:lstStyle/>
        <a:p>
          <a:endParaRPr lang="en-US"/>
        </a:p>
      </dgm:t>
    </dgm:pt>
    <dgm:pt modelId="{D5FE6D7E-56CB-4FA9-B0B2-E4C0461FD3DF}" type="pres">
      <dgm:prSet presAssocID="{A5B0BC56-1E87-44AC-8795-EA3CE3D9FF1F}" presName="compositeShape" presStyleCnt="0">
        <dgm:presLayoutVars>
          <dgm:chMax val="7"/>
          <dgm:dir/>
          <dgm:resizeHandles val="exact"/>
        </dgm:presLayoutVars>
      </dgm:prSet>
      <dgm:spPr/>
    </dgm:pt>
    <dgm:pt modelId="{2953722E-DD10-4437-83A5-B31571D5C796}" type="pres">
      <dgm:prSet presAssocID="{A5B0BC56-1E87-44AC-8795-EA3CE3D9FF1F}" presName="wedge1" presStyleLbl="node1" presStyleIdx="0" presStyleCnt="4" custScaleX="108546" custScaleY="110535"/>
      <dgm:spPr/>
    </dgm:pt>
    <dgm:pt modelId="{D6A6A43C-B41A-406C-A248-D69F09D47316}" type="pres">
      <dgm:prSet presAssocID="{A5B0BC56-1E87-44AC-8795-EA3CE3D9FF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9D7BE0-E237-4CF3-85E2-F7334FA70593}" type="pres">
      <dgm:prSet presAssocID="{A5B0BC56-1E87-44AC-8795-EA3CE3D9FF1F}" presName="wedge2" presStyleLbl="node1" presStyleIdx="1" presStyleCnt="4"/>
      <dgm:spPr/>
    </dgm:pt>
    <dgm:pt modelId="{BAD29F4C-A0FD-4DBF-8483-926378BC5239}" type="pres">
      <dgm:prSet presAssocID="{A5B0BC56-1E87-44AC-8795-EA3CE3D9FF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FFA13D-4948-495F-8F27-67E101A5C0E7}" type="pres">
      <dgm:prSet presAssocID="{A5B0BC56-1E87-44AC-8795-EA3CE3D9FF1F}" presName="wedge3" presStyleLbl="node1" presStyleIdx="2" presStyleCnt="4"/>
      <dgm:spPr/>
    </dgm:pt>
    <dgm:pt modelId="{A7DFEE69-5384-43AA-975D-4C25B6CFFEA3}" type="pres">
      <dgm:prSet presAssocID="{A5B0BC56-1E87-44AC-8795-EA3CE3D9FF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279048-8F4C-4C1D-ABEC-37D7FEEB9A54}" type="pres">
      <dgm:prSet presAssocID="{A5B0BC56-1E87-44AC-8795-EA3CE3D9FF1F}" presName="wedge4" presStyleLbl="node1" presStyleIdx="3" presStyleCnt="4" custLinFactNeighborX="-350"/>
      <dgm:spPr/>
    </dgm:pt>
    <dgm:pt modelId="{3F906741-2BB2-4E9B-8286-874DA7E87416}" type="pres">
      <dgm:prSet presAssocID="{A5B0BC56-1E87-44AC-8795-EA3CE3D9FF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D0A5C3C-FB63-4320-89E2-35FE990F453F}" srcId="{A5B0BC56-1E87-44AC-8795-EA3CE3D9FF1F}" destId="{FCD7868A-A5D2-483A-8D99-C45758FEE0D3}" srcOrd="1" destOrd="0" parTransId="{6FD63937-D32A-4B09-9293-B1228A740237}" sibTransId="{BB5F5FCF-7D56-4E34-B890-3971917F5EB1}"/>
    <dgm:cxn modelId="{7ECA725F-A4BB-4B35-8B69-6E60B10F340D}" srcId="{A5B0BC56-1E87-44AC-8795-EA3CE3D9FF1F}" destId="{9678E91E-D989-4287-A0F0-B624F0F5D54A}" srcOrd="2" destOrd="0" parTransId="{E8E79189-8A20-4635-9662-B6215A951BD8}" sibTransId="{A5FD3F0C-5C68-461D-8603-F1D142A5361A}"/>
    <dgm:cxn modelId="{5D7D1960-F193-43B3-BDF5-41ACE956076A}" type="presOf" srcId="{480E2FD9-66A1-480E-8019-7BD76C052238}" destId="{D6A6A43C-B41A-406C-A248-D69F09D47316}" srcOrd="1" destOrd="0" presId="urn:microsoft.com/office/officeart/2005/8/layout/chart3"/>
    <dgm:cxn modelId="{6127F942-B873-4FAF-BCB6-B4B487BBDB1F}" type="presOf" srcId="{FCD7868A-A5D2-483A-8D99-C45758FEE0D3}" destId="{6B9D7BE0-E237-4CF3-85E2-F7334FA70593}" srcOrd="0" destOrd="0" presId="urn:microsoft.com/office/officeart/2005/8/layout/chart3"/>
    <dgm:cxn modelId="{CC87F94B-B8DB-4001-85E5-E509DD52C6CB}" type="presOf" srcId="{A5B0BC56-1E87-44AC-8795-EA3CE3D9FF1F}" destId="{D5FE6D7E-56CB-4FA9-B0B2-E4C0461FD3DF}" srcOrd="0" destOrd="0" presId="urn:microsoft.com/office/officeart/2005/8/layout/chart3"/>
    <dgm:cxn modelId="{AFE51683-C4E2-41CB-83D1-8C6E01B874B4}" type="presOf" srcId="{9678E91E-D989-4287-A0F0-B624F0F5D54A}" destId="{A7DFEE69-5384-43AA-975D-4C25B6CFFEA3}" srcOrd="1" destOrd="0" presId="urn:microsoft.com/office/officeart/2005/8/layout/chart3"/>
    <dgm:cxn modelId="{2E06A299-AB9D-47F3-8252-428B04D9A09B}" type="presOf" srcId="{862A9E96-52F2-4371-B25D-77A79890D771}" destId="{E4279048-8F4C-4C1D-ABEC-37D7FEEB9A54}" srcOrd="0" destOrd="0" presId="urn:microsoft.com/office/officeart/2005/8/layout/chart3"/>
    <dgm:cxn modelId="{57B01EA2-241D-461F-AE09-D7CD606168B2}" type="presOf" srcId="{480E2FD9-66A1-480E-8019-7BD76C052238}" destId="{2953722E-DD10-4437-83A5-B31571D5C796}" srcOrd="0" destOrd="0" presId="urn:microsoft.com/office/officeart/2005/8/layout/chart3"/>
    <dgm:cxn modelId="{F36EEBA4-6C7C-47B8-9A3E-EA467BD233A3}" type="presOf" srcId="{FCD7868A-A5D2-483A-8D99-C45758FEE0D3}" destId="{BAD29F4C-A0FD-4DBF-8483-926378BC5239}" srcOrd="1" destOrd="0" presId="urn:microsoft.com/office/officeart/2005/8/layout/chart3"/>
    <dgm:cxn modelId="{D0C1B4BF-4AC7-4972-ACF8-549069F549B2}" srcId="{A5B0BC56-1E87-44AC-8795-EA3CE3D9FF1F}" destId="{862A9E96-52F2-4371-B25D-77A79890D771}" srcOrd="3" destOrd="0" parTransId="{4D636AFD-FC3B-48FD-8ED1-81B88EF481FB}" sibTransId="{379816F1-B150-4F96-A204-F85AD5CE8F9C}"/>
    <dgm:cxn modelId="{FEB1C3C6-593A-4CE3-9741-2A695554DEC6}" srcId="{A5B0BC56-1E87-44AC-8795-EA3CE3D9FF1F}" destId="{480E2FD9-66A1-480E-8019-7BD76C052238}" srcOrd="0" destOrd="0" parTransId="{E7044886-2706-4F2B-8547-BDC073DC7D94}" sibTransId="{FD19A791-955A-4C09-AB37-F090107C6C87}"/>
    <dgm:cxn modelId="{8D966AE7-C859-4E48-A68A-160E46B98EB5}" type="presOf" srcId="{9678E91E-D989-4287-A0F0-B624F0F5D54A}" destId="{30FFA13D-4948-495F-8F27-67E101A5C0E7}" srcOrd="0" destOrd="0" presId="urn:microsoft.com/office/officeart/2005/8/layout/chart3"/>
    <dgm:cxn modelId="{3662E6F2-DB6A-493B-AD5F-4DDFFC803F62}" type="presOf" srcId="{862A9E96-52F2-4371-B25D-77A79890D771}" destId="{3F906741-2BB2-4E9B-8286-874DA7E87416}" srcOrd="1" destOrd="0" presId="urn:microsoft.com/office/officeart/2005/8/layout/chart3"/>
    <dgm:cxn modelId="{F77E8AAF-BAD4-41FA-87EB-48354759F1A5}" type="presParOf" srcId="{D5FE6D7E-56CB-4FA9-B0B2-E4C0461FD3DF}" destId="{2953722E-DD10-4437-83A5-B31571D5C796}" srcOrd="0" destOrd="0" presId="urn:microsoft.com/office/officeart/2005/8/layout/chart3"/>
    <dgm:cxn modelId="{53B5BA7B-21BD-4162-B7AE-5B05E4247536}" type="presParOf" srcId="{D5FE6D7E-56CB-4FA9-B0B2-E4C0461FD3DF}" destId="{D6A6A43C-B41A-406C-A248-D69F09D47316}" srcOrd="1" destOrd="0" presId="urn:microsoft.com/office/officeart/2005/8/layout/chart3"/>
    <dgm:cxn modelId="{FB67D0FD-0F7F-4DD6-8C91-8DFC646231EA}" type="presParOf" srcId="{D5FE6D7E-56CB-4FA9-B0B2-E4C0461FD3DF}" destId="{6B9D7BE0-E237-4CF3-85E2-F7334FA70593}" srcOrd="2" destOrd="0" presId="urn:microsoft.com/office/officeart/2005/8/layout/chart3"/>
    <dgm:cxn modelId="{74A1A439-5B56-4F2D-9A9C-E2F8BA2710AC}" type="presParOf" srcId="{D5FE6D7E-56CB-4FA9-B0B2-E4C0461FD3DF}" destId="{BAD29F4C-A0FD-4DBF-8483-926378BC5239}" srcOrd="3" destOrd="0" presId="urn:microsoft.com/office/officeart/2005/8/layout/chart3"/>
    <dgm:cxn modelId="{B66882FD-D5D4-4E5F-A37B-819EF2F7EA10}" type="presParOf" srcId="{D5FE6D7E-56CB-4FA9-B0B2-E4C0461FD3DF}" destId="{30FFA13D-4948-495F-8F27-67E101A5C0E7}" srcOrd="4" destOrd="0" presId="urn:microsoft.com/office/officeart/2005/8/layout/chart3"/>
    <dgm:cxn modelId="{9131BFD5-82E3-4913-85D7-8CF81DA1F5A7}" type="presParOf" srcId="{D5FE6D7E-56CB-4FA9-B0B2-E4C0461FD3DF}" destId="{A7DFEE69-5384-43AA-975D-4C25B6CFFEA3}" srcOrd="5" destOrd="0" presId="urn:microsoft.com/office/officeart/2005/8/layout/chart3"/>
    <dgm:cxn modelId="{8DD1375E-2DBC-41B2-BDF3-BD12A57488F6}" type="presParOf" srcId="{D5FE6D7E-56CB-4FA9-B0B2-E4C0461FD3DF}" destId="{E4279048-8F4C-4C1D-ABEC-37D7FEEB9A54}" srcOrd="6" destOrd="0" presId="urn:microsoft.com/office/officeart/2005/8/layout/chart3"/>
    <dgm:cxn modelId="{A61B21B0-4C07-454D-BDDF-7E32A4BEE5C4}" type="presParOf" srcId="{D5FE6D7E-56CB-4FA9-B0B2-E4C0461FD3DF}" destId="{3F906741-2BB2-4E9B-8286-874DA7E8741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E186B3-4C10-4234-B7F0-195012A28D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04F463FB-5402-4A56-8991-EBB9D8BFFBE2}">
      <dgm:prSet phldrT="[Text]" phldr="1"/>
      <dgm:spPr/>
      <dgm:t>
        <a:bodyPr/>
        <a:lstStyle/>
        <a:p>
          <a:endParaRPr lang="en-US"/>
        </a:p>
      </dgm:t>
    </dgm:pt>
    <dgm:pt modelId="{AC27D1E5-C08C-4EAC-8C01-AD39D5852E75}" type="parTrans" cxnId="{E74085C8-4317-49B8-A02F-8C012A5A87CF}">
      <dgm:prSet/>
      <dgm:spPr/>
      <dgm:t>
        <a:bodyPr/>
        <a:lstStyle/>
        <a:p>
          <a:endParaRPr lang="en-US"/>
        </a:p>
      </dgm:t>
    </dgm:pt>
    <dgm:pt modelId="{98374363-C012-4D9B-A524-6A2E698DB3CC}" type="sibTrans" cxnId="{E74085C8-4317-49B8-A02F-8C012A5A87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28386F-F97F-4A84-90D5-FDC6A677A102}" type="pres">
      <dgm:prSet presAssocID="{0AE186B3-4C10-4234-B7F0-195012A28D04}" presName="Name0" presStyleCnt="0">
        <dgm:presLayoutVars>
          <dgm:chMax val="7"/>
          <dgm:chPref val="7"/>
          <dgm:dir/>
        </dgm:presLayoutVars>
      </dgm:prSet>
      <dgm:spPr/>
    </dgm:pt>
    <dgm:pt modelId="{BC623482-E026-4A91-ABDD-525C9FFAAA02}" type="pres">
      <dgm:prSet presAssocID="{0AE186B3-4C10-4234-B7F0-195012A28D04}" presName="Name1" presStyleCnt="0"/>
      <dgm:spPr/>
    </dgm:pt>
    <dgm:pt modelId="{A1148CC2-E4C7-4C41-82CF-E4017B815F1C}" type="pres">
      <dgm:prSet presAssocID="{98374363-C012-4D9B-A524-6A2E698DB3CC}" presName="picture_1" presStyleCnt="0"/>
      <dgm:spPr/>
    </dgm:pt>
    <dgm:pt modelId="{215B57BA-5C15-47EE-B465-155A22AD8AD1}" type="pres">
      <dgm:prSet presAssocID="{98374363-C012-4D9B-A524-6A2E698DB3CC}" presName="pictureRepeatNode" presStyleLbl="alignImgPlace1" presStyleIdx="0" presStyleCnt="1" custLinFactNeighborX="-17050" custLinFactNeighborY="-4650"/>
      <dgm:spPr/>
    </dgm:pt>
    <dgm:pt modelId="{17700DAA-51CF-4557-89CF-BFB34B93F996}" type="pres">
      <dgm:prSet presAssocID="{04F463FB-5402-4A56-8991-EBB9D8BFFBE2}" presName="text_1" presStyleLbl="node1" presStyleIdx="0" presStyleCnt="0">
        <dgm:presLayoutVars>
          <dgm:bulletEnabled val="1"/>
        </dgm:presLayoutVars>
      </dgm:prSet>
      <dgm:spPr/>
    </dgm:pt>
  </dgm:ptLst>
  <dgm:cxnLst>
    <dgm:cxn modelId="{B989463E-39CA-4A75-826E-F808D288FAD2}" type="presOf" srcId="{98374363-C012-4D9B-A524-6A2E698DB3CC}" destId="{215B57BA-5C15-47EE-B465-155A22AD8AD1}" srcOrd="0" destOrd="0" presId="urn:microsoft.com/office/officeart/2008/layout/CircularPictureCallout"/>
    <dgm:cxn modelId="{3C9BC986-7464-42D8-86DE-D9682B5DE6CD}" type="presOf" srcId="{04F463FB-5402-4A56-8991-EBB9D8BFFBE2}" destId="{17700DAA-51CF-4557-89CF-BFB34B93F996}" srcOrd="0" destOrd="0" presId="urn:microsoft.com/office/officeart/2008/layout/CircularPictureCallout"/>
    <dgm:cxn modelId="{E74085C8-4317-49B8-A02F-8C012A5A87CF}" srcId="{0AE186B3-4C10-4234-B7F0-195012A28D04}" destId="{04F463FB-5402-4A56-8991-EBB9D8BFFBE2}" srcOrd="0" destOrd="0" parTransId="{AC27D1E5-C08C-4EAC-8C01-AD39D5852E75}" sibTransId="{98374363-C012-4D9B-A524-6A2E698DB3CC}"/>
    <dgm:cxn modelId="{B3267BFB-5879-489C-9936-8247EFD61DB8}" type="presOf" srcId="{0AE186B3-4C10-4234-B7F0-195012A28D04}" destId="{FE28386F-F97F-4A84-90D5-FDC6A677A102}" srcOrd="0" destOrd="0" presId="urn:microsoft.com/office/officeart/2008/layout/CircularPictureCallout"/>
    <dgm:cxn modelId="{306CB0BD-2EA1-4259-912C-3D9FB2671E86}" type="presParOf" srcId="{FE28386F-F97F-4A84-90D5-FDC6A677A102}" destId="{BC623482-E026-4A91-ABDD-525C9FFAAA02}" srcOrd="0" destOrd="0" presId="urn:microsoft.com/office/officeart/2008/layout/CircularPictureCallout"/>
    <dgm:cxn modelId="{EE9F8A61-C6D1-4194-94B3-3A78729317FF}" type="presParOf" srcId="{BC623482-E026-4A91-ABDD-525C9FFAAA02}" destId="{A1148CC2-E4C7-4C41-82CF-E4017B815F1C}" srcOrd="0" destOrd="0" presId="urn:microsoft.com/office/officeart/2008/layout/CircularPictureCallout"/>
    <dgm:cxn modelId="{CA037BF8-72ED-44DC-BE22-6E35C0CD520E}" type="presParOf" srcId="{A1148CC2-E4C7-4C41-82CF-E4017B815F1C}" destId="{215B57BA-5C15-47EE-B465-155A22AD8AD1}" srcOrd="0" destOrd="0" presId="urn:microsoft.com/office/officeart/2008/layout/CircularPictureCallout"/>
    <dgm:cxn modelId="{B3102CDC-C55C-4235-8717-7AECA335490A}" type="presParOf" srcId="{BC623482-E026-4A91-ABDD-525C9FFAAA02}" destId="{17700DAA-51CF-4557-89CF-BFB34B93F99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722E-DD10-4437-83A5-B31571D5C796}">
      <dsp:nvSpPr>
        <dsp:cNvPr id="0" name=""/>
        <dsp:cNvSpPr/>
      </dsp:nvSpPr>
      <dsp:spPr>
        <a:xfrm>
          <a:off x="1224592" y="128912"/>
          <a:ext cx="3287587" cy="334782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THINGKING HUMANLY</a:t>
          </a:r>
          <a:endParaRPr lang="en-US" sz="1200" kern="1200"/>
        </a:p>
      </dsp:txBody>
      <dsp:txXfrm>
        <a:off x="2905958" y="748261"/>
        <a:ext cx="1213276" cy="996377"/>
      </dsp:txXfrm>
    </dsp:sp>
    <dsp:sp modelId="{6B9D7BE0-E237-4CF3-85E2-F7334FA70593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THINGKING RATIONALLY</a:t>
          </a:r>
          <a:endParaRPr lang="en-US" sz="1200" kern="1200"/>
        </a:p>
      </dsp:txBody>
      <dsp:txXfrm>
        <a:off x="2794830" y="1984552"/>
        <a:ext cx="1117753" cy="901413"/>
      </dsp:txXfrm>
    </dsp:sp>
    <dsp:sp modelId="{30FFA13D-4948-495F-8F27-67E101A5C0E7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571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ACTING RATIONALLY</a:t>
          </a:r>
          <a:endParaRPr lang="en-US" sz="1200" kern="1200"/>
        </a:p>
      </dsp:txBody>
      <dsp:txXfrm>
        <a:off x="1568907" y="1984552"/>
        <a:ext cx="1117753" cy="901413"/>
      </dsp:txXfrm>
    </dsp:sp>
    <dsp:sp modelId="{E4279048-8F4C-4C1D-ABEC-37D7FEEB9A54}">
      <dsp:nvSpPr>
        <dsp:cNvPr id="0" name=""/>
        <dsp:cNvSpPr/>
      </dsp:nvSpPr>
      <dsp:spPr>
        <a:xfrm>
          <a:off x="1215770" y="416092"/>
          <a:ext cx="3028750" cy="302875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ACTING HUMANLY</a:t>
          </a:r>
          <a:endParaRPr lang="en-US" sz="1200" kern="1200"/>
        </a:p>
      </dsp:txBody>
      <dsp:txXfrm>
        <a:off x="1558307" y="974969"/>
        <a:ext cx="1117753" cy="90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57BA-5C15-47EE-B465-155A22AD8AD1}">
      <dsp:nvSpPr>
        <dsp:cNvPr id="0" name=""/>
        <dsp:cNvSpPr/>
      </dsp:nvSpPr>
      <dsp:spPr>
        <a:xfrm>
          <a:off x="231351" y="269430"/>
          <a:ext cx="702127" cy="702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0DAA-51CF-4557-89CF-BFB34B93F996}">
      <dsp:nvSpPr>
        <dsp:cNvPr id="0" name=""/>
        <dsp:cNvSpPr/>
      </dsp:nvSpPr>
      <dsp:spPr>
        <a:xfrm>
          <a:off x="477447" y="674908"/>
          <a:ext cx="449361" cy="231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447" y="674908"/>
        <a:ext cx="449361" cy="23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722E-DD10-4437-83A5-B31571D5C796}">
      <dsp:nvSpPr>
        <dsp:cNvPr id="0" name=""/>
        <dsp:cNvSpPr/>
      </dsp:nvSpPr>
      <dsp:spPr>
        <a:xfrm>
          <a:off x="1224592" y="128912"/>
          <a:ext cx="3287587" cy="334782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</a:rPr>
            <a:t>THINGKING RATIONALLY</a:t>
          </a:r>
          <a:endParaRPr lang="en-US" sz="1200" kern="1200">
            <a:solidFill>
              <a:schemeClr val="bg1"/>
            </a:solidFill>
          </a:endParaRPr>
        </a:p>
      </dsp:txBody>
      <dsp:txXfrm>
        <a:off x="2905958" y="748261"/>
        <a:ext cx="1213276" cy="996377"/>
      </dsp:txXfrm>
    </dsp:sp>
    <dsp:sp modelId="{6B9D7BE0-E237-4CF3-85E2-F7334FA70593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THINGKING HUMANLY</a:t>
          </a:r>
          <a:endParaRPr lang="en-US" sz="1200" kern="1200">
            <a:solidFill>
              <a:schemeClr val="tx1"/>
            </a:solidFill>
          </a:endParaRPr>
        </a:p>
      </dsp:txBody>
      <dsp:txXfrm>
        <a:off x="2794830" y="1984552"/>
        <a:ext cx="1117753" cy="901413"/>
      </dsp:txXfrm>
    </dsp:sp>
    <dsp:sp modelId="{30FFA13D-4948-495F-8F27-67E101A5C0E7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571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ACTING RATIONALLY</a:t>
          </a:r>
          <a:endParaRPr lang="en-US" sz="1200" kern="1200"/>
        </a:p>
      </dsp:txBody>
      <dsp:txXfrm>
        <a:off x="1568907" y="1984552"/>
        <a:ext cx="1117753" cy="901413"/>
      </dsp:txXfrm>
    </dsp:sp>
    <dsp:sp modelId="{E4279048-8F4C-4C1D-ABEC-37D7FEEB9A54}">
      <dsp:nvSpPr>
        <dsp:cNvPr id="0" name=""/>
        <dsp:cNvSpPr/>
      </dsp:nvSpPr>
      <dsp:spPr>
        <a:xfrm>
          <a:off x="1215770" y="416092"/>
          <a:ext cx="3028750" cy="302875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ACTING HUMANLY</a:t>
          </a:r>
          <a:endParaRPr lang="en-US" sz="1200" kern="1200"/>
        </a:p>
      </dsp:txBody>
      <dsp:txXfrm>
        <a:off x="1558307" y="974969"/>
        <a:ext cx="1117753" cy="901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57BA-5C15-47EE-B465-155A22AD8AD1}">
      <dsp:nvSpPr>
        <dsp:cNvPr id="0" name=""/>
        <dsp:cNvSpPr/>
      </dsp:nvSpPr>
      <dsp:spPr>
        <a:xfrm>
          <a:off x="231351" y="269430"/>
          <a:ext cx="702127" cy="702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0DAA-51CF-4557-89CF-BFB34B93F996}">
      <dsp:nvSpPr>
        <dsp:cNvPr id="0" name=""/>
        <dsp:cNvSpPr/>
      </dsp:nvSpPr>
      <dsp:spPr>
        <a:xfrm>
          <a:off x="477447" y="674908"/>
          <a:ext cx="449361" cy="231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447" y="674908"/>
        <a:ext cx="449361" cy="231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722E-DD10-4437-83A5-B31571D5C796}">
      <dsp:nvSpPr>
        <dsp:cNvPr id="0" name=""/>
        <dsp:cNvSpPr/>
      </dsp:nvSpPr>
      <dsp:spPr>
        <a:xfrm>
          <a:off x="1224592" y="128912"/>
          <a:ext cx="3287587" cy="334782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</a:rPr>
            <a:t>ACTING HUMANLY</a:t>
          </a:r>
          <a:endParaRPr lang="en-US" sz="1200" kern="1200">
            <a:solidFill>
              <a:schemeClr val="bg1"/>
            </a:solidFill>
          </a:endParaRPr>
        </a:p>
      </dsp:txBody>
      <dsp:txXfrm>
        <a:off x="2905958" y="748261"/>
        <a:ext cx="1213276" cy="996377"/>
      </dsp:txXfrm>
    </dsp:sp>
    <dsp:sp modelId="{6B9D7BE0-E237-4CF3-85E2-F7334FA70593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THINGKING RATIONALLY</a:t>
          </a:r>
          <a:endParaRPr lang="en-US" sz="1200" kern="1200">
            <a:solidFill>
              <a:schemeClr val="tx1"/>
            </a:solidFill>
          </a:endParaRPr>
        </a:p>
      </dsp:txBody>
      <dsp:txXfrm>
        <a:off x="2794830" y="1984552"/>
        <a:ext cx="1117753" cy="901413"/>
      </dsp:txXfrm>
    </dsp:sp>
    <dsp:sp modelId="{30FFA13D-4948-495F-8F27-67E101A5C0E7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tx1"/>
              </a:solidFill>
            </a:rPr>
            <a:t>THINGKING HUMANLY</a:t>
          </a:r>
          <a:endParaRPr lang="en-US" sz="1200" kern="1200">
            <a:solidFill>
              <a:schemeClr val="tx1"/>
            </a:solidFill>
          </a:endParaRPr>
        </a:p>
      </dsp:txBody>
      <dsp:txXfrm>
        <a:off x="1568907" y="1984552"/>
        <a:ext cx="1117753" cy="901413"/>
      </dsp:txXfrm>
    </dsp:sp>
    <dsp:sp modelId="{E4279048-8F4C-4C1D-ABEC-37D7FEEB9A54}">
      <dsp:nvSpPr>
        <dsp:cNvPr id="0" name=""/>
        <dsp:cNvSpPr/>
      </dsp:nvSpPr>
      <dsp:spPr>
        <a:xfrm>
          <a:off x="1215770" y="416092"/>
          <a:ext cx="3028750" cy="302875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5715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ysClr val="windowText" lastClr="000000"/>
              </a:solidFill>
            </a:rPr>
            <a:t>ACTING RATIONALLY</a:t>
          </a:r>
          <a:endParaRPr lang="en-US" sz="1200" kern="1200"/>
        </a:p>
      </dsp:txBody>
      <dsp:txXfrm>
        <a:off x="1558307" y="974969"/>
        <a:ext cx="1117753" cy="901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57BA-5C15-47EE-B465-155A22AD8AD1}">
      <dsp:nvSpPr>
        <dsp:cNvPr id="0" name=""/>
        <dsp:cNvSpPr/>
      </dsp:nvSpPr>
      <dsp:spPr>
        <a:xfrm>
          <a:off x="231351" y="269430"/>
          <a:ext cx="702127" cy="702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0DAA-51CF-4557-89CF-BFB34B93F996}">
      <dsp:nvSpPr>
        <dsp:cNvPr id="0" name=""/>
        <dsp:cNvSpPr/>
      </dsp:nvSpPr>
      <dsp:spPr>
        <a:xfrm>
          <a:off x="477447" y="674908"/>
          <a:ext cx="449361" cy="231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447" y="674908"/>
        <a:ext cx="449361" cy="2317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72926-9843-42CE-8511-0C597C946022}">
      <dsp:nvSpPr>
        <dsp:cNvPr id="0" name=""/>
        <dsp:cNvSpPr/>
      </dsp:nvSpPr>
      <dsp:spPr>
        <a:xfrm>
          <a:off x="2522978" y="1023452"/>
          <a:ext cx="1256871" cy="12568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1AFC789-DC40-475B-A5D5-A0C34EC22772}">
      <dsp:nvSpPr>
        <dsp:cNvPr id="0" name=""/>
        <dsp:cNvSpPr/>
      </dsp:nvSpPr>
      <dsp:spPr>
        <a:xfrm>
          <a:off x="2422429" y="0"/>
          <a:ext cx="1457970" cy="8438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Machines Learning</a:t>
          </a:r>
        </a:p>
      </dsp:txBody>
      <dsp:txXfrm>
        <a:off x="2422429" y="0"/>
        <a:ext cx="1457970" cy="843899"/>
      </dsp:txXfrm>
    </dsp:sp>
    <dsp:sp modelId="{94BE5E2E-5781-4DFF-A154-7F6338009895}">
      <dsp:nvSpPr>
        <dsp:cNvPr id="0" name=""/>
        <dsp:cNvSpPr/>
      </dsp:nvSpPr>
      <dsp:spPr>
        <a:xfrm>
          <a:off x="3001092" y="1370707"/>
          <a:ext cx="1256871" cy="12568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596947"/>
                <a:satOff val="-5696"/>
                <a:lumOff val="-17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596947"/>
                <a:satOff val="-5696"/>
                <a:lumOff val="-1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D8F4168-0BA4-480E-AB6E-D24BFA314D42}">
      <dsp:nvSpPr>
        <dsp:cNvPr id="0" name=""/>
        <dsp:cNvSpPr/>
      </dsp:nvSpPr>
      <dsp:spPr>
        <a:xfrm>
          <a:off x="4358010" y="1113228"/>
          <a:ext cx="1307146" cy="915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Automated reasoning</a:t>
          </a:r>
        </a:p>
      </dsp:txBody>
      <dsp:txXfrm>
        <a:off x="4358010" y="1113228"/>
        <a:ext cx="1307146" cy="915720"/>
      </dsp:txXfrm>
    </dsp:sp>
    <dsp:sp modelId="{800371E5-FE60-41B6-8490-6BD10B3F989E}">
      <dsp:nvSpPr>
        <dsp:cNvPr id="0" name=""/>
        <dsp:cNvSpPr/>
      </dsp:nvSpPr>
      <dsp:spPr>
        <a:xfrm>
          <a:off x="2818594" y="1933068"/>
          <a:ext cx="1256871" cy="12568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193893"/>
                <a:satOff val="-11392"/>
                <a:lumOff val="-35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1193893"/>
                <a:satOff val="-11392"/>
                <a:lumOff val="-3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D5293CD-94CB-412F-8DB4-DCBB20BDAAB5}">
      <dsp:nvSpPr>
        <dsp:cNvPr id="0" name=""/>
        <dsp:cNvSpPr/>
      </dsp:nvSpPr>
      <dsp:spPr>
        <a:xfrm>
          <a:off x="4156911" y="2675340"/>
          <a:ext cx="1307146" cy="915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Natural language processing</a:t>
          </a:r>
        </a:p>
      </dsp:txBody>
      <dsp:txXfrm>
        <a:off x="4156911" y="2675340"/>
        <a:ext cx="1307146" cy="915720"/>
      </dsp:txXfrm>
    </dsp:sp>
    <dsp:sp modelId="{69AB90BB-53FD-4AA6-90C2-16336CADB7A4}">
      <dsp:nvSpPr>
        <dsp:cNvPr id="0" name=""/>
        <dsp:cNvSpPr/>
      </dsp:nvSpPr>
      <dsp:spPr>
        <a:xfrm>
          <a:off x="2227362" y="1933068"/>
          <a:ext cx="1256871" cy="12568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790840"/>
                <a:satOff val="-17089"/>
                <a:lumOff val="-5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1790840"/>
                <a:satOff val="-17089"/>
                <a:lumOff val="-5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097A847-9FD7-4968-A480-118875480B41}">
      <dsp:nvSpPr>
        <dsp:cNvPr id="0" name=""/>
        <dsp:cNvSpPr/>
      </dsp:nvSpPr>
      <dsp:spPr>
        <a:xfrm>
          <a:off x="838771" y="2675340"/>
          <a:ext cx="1307146" cy="915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Computer Vision</a:t>
          </a:r>
          <a:endParaRPr lang="en-US" sz="1600" kern="1200" dirty="0"/>
        </a:p>
      </dsp:txBody>
      <dsp:txXfrm>
        <a:off x="838771" y="2675340"/>
        <a:ext cx="1307146" cy="915720"/>
      </dsp:txXfrm>
    </dsp:sp>
    <dsp:sp modelId="{FB0C488A-641C-4647-A540-642D88C240F3}">
      <dsp:nvSpPr>
        <dsp:cNvPr id="0" name=""/>
        <dsp:cNvSpPr/>
      </dsp:nvSpPr>
      <dsp:spPr>
        <a:xfrm>
          <a:off x="2044864" y="1370707"/>
          <a:ext cx="1256871" cy="12568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87787"/>
                <a:satOff val="-22785"/>
                <a:lumOff val="-7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2387787"/>
                <a:satOff val="-22785"/>
                <a:lumOff val="-7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1A688AE-1CC3-40D0-B012-C217463F83FB}">
      <dsp:nvSpPr>
        <dsp:cNvPr id="0" name=""/>
        <dsp:cNvSpPr/>
      </dsp:nvSpPr>
      <dsp:spPr>
        <a:xfrm>
          <a:off x="637671" y="1113228"/>
          <a:ext cx="1307146" cy="9157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Humanoid Robot</a:t>
          </a:r>
          <a:endParaRPr lang="en-US" sz="1600" kern="1200" dirty="0"/>
        </a:p>
      </dsp:txBody>
      <dsp:txXfrm>
        <a:off x="637671" y="1113228"/>
        <a:ext cx="1307146" cy="915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722E-DD10-4437-83A5-B31571D5C796}">
      <dsp:nvSpPr>
        <dsp:cNvPr id="0" name=""/>
        <dsp:cNvSpPr/>
      </dsp:nvSpPr>
      <dsp:spPr>
        <a:xfrm>
          <a:off x="1224592" y="128912"/>
          <a:ext cx="3287587" cy="3347829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bg1"/>
              </a:solidFill>
            </a:rPr>
            <a:t>ACTING RATIONALLY</a:t>
          </a:r>
          <a:endParaRPr lang="en-US" sz="1300" kern="1200">
            <a:solidFill>
              <a:schemeClr val="bg1"/>
            </a:solidFill>
          </a:endParaRPr>
        </a:p>
      </dsp:txBody>
      <dsp:txXfrm>
        <a:off x="2905958" y="748261"/>
        <a:ext cx="1213276" cy="996377"/>
      </dsp:txXfrm>
    </dsp:sp>
    <dsp:sp modelId="{6B9D7BE0-E237-4CF3-85E2-F7334FA70593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ACTING HUMANLY</a:t>
          </a:r>
          <a:endParaRPr lang="en-US" sz="1300" kern="1200">
            <a:solidFill>
              <a:schemeClr val="tx1"/>
            </a:solidFill>
          </a:endParaRPr>
        </a:p>
      </dsp:txBody>
      <dsp:txXfrm>
        <a:off x="2794830" y="1984552"/>
        <a:ext cx="1117753" cy="901413"/>
      </dsp:txXfrm>
    </dsp:sp>
    <dsp:sp modelId="{30FFA13D-4948-495F-8F27-67E101A5C0E7}">
      <dsp:nvSpPr>
        <dsp:cNvPr id="0" name=""/>
        <dsp:cNvSpPr/>
      </dsp:nvSpPr>
      <dsp:spPr>
        <a:xfrm>
          <a:off x="1226370" y="416092"/>
          <a:ext cx="3028750" cy="3028750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THINGKING RATIONALLY</a:t>
          </a:r>
          <a:endParaRPr lang="en-US" sz="1300" kern="1200">
            <a:solidFill>
              <a:schemeClr val="tx1"/>
            </a:solidFill>
          </a:endParaRPr>
        </a:p>
      </dsp:txBody>
      <dsp:txXfrm>
        <a:off x="1568907" y="1984552"/>
        <a:ext cx="1117753" cy="901413"/>
      </dsp:txXfrm>
    </dsp:sp>
    <dsp:sp modelId="{E4279048-8F4C-4C1D-ABEC-37D7FEEB9A54}">
      <dsp:nvSpPr>
        <dsp:cNvPr id="0" name=""/>
        <dsp:cNvSpPr/>
      </dsp:nvSpPr>
      <dsp:spPr>
        <a:xfrm>
          <a:off x="1215770" y="416092"/>
          <a:ext cx="3028750" cy="302875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tx1"/>
              </a:solidFill>
            </a:rPr>
            <a:t>THINGKING HUMANLY</a:t>
          </a:r>
          <a:endParaRPr lang="en-US" sz="1300" kern="1200">
            <a:solidFill>
              <a:schemeClr val="tx1"/>
            </a:solidFill>
          </a:endParaRPr>
        </a:p>
      </dsp:txBody>
      <dsp:txXfrm>
        <a:off x="1558307" y="974969"/>
        <a:ext cx="1117753" cy="901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57BA-5C15-47EE-B465-155A22AD8AD1}">
      <dsp:nvSpPr>
        <dsp:cNvPr id="0" name=""/>
        <dsp:cNvSpPr/>
      </dsp:nvSpPr>
      <dsp:spPr>
        <a:xfrm>
          <a:off x="231351" y="269430"/>
          <a:ext cx="702127" cy="702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00DAA-51CF-4557-89CF-BFB34B93F996}">
      <dsp:nvSpPr>
        <dsp:cNvPr id="0" name=""/>
        <dsp:cNvSpPr/>
      </dsp:nvSpPr>
      <dsp:spPr>
        <a:xfrm>
          <a:off x="477447" y="674908"/>
          <a:ext cx="449361" cy="2317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447" y="674908"/>
        <a:ext cx="449361" cy="23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448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8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82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2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64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29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93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4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9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68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45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81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24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74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75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" name="Shape 21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42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987" y="4840039"/>
            <a:ext cx="903429" cy="303461"/>
          </a:xfrm>
          <a:prstGeom prst="rect">
            <a:avLst/>
          </a:prstGeom>
        </p:spPr>
        <p:txBody>
          <a:bodyPr/>
          <a:lstStyle/>
          <a:p>
            <a:fld id="{0EDBBE7E-3A56-47EB-A53F-8F072B423000}" type="datetimeFigureOut">
              <a:rPr lang="en-US" smtClean="0"/>
              <a:pPr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0174" y="4840039"/>
            <a:ext cx="4710623" cy="3034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3" y="4840039"/>
            <a:ext cx="1197219" cy="303461"/>
          </a:xfrm>
          <a:prstGeom prst="rect">
            <a:avLst/>
          </a:prstGeom>
        </p:spPr>
        <p:txBody>
          <a:bodyPr/>
          <a:lstStyle/>
          <a:p>
            <a:fld id="{9910B6FE-A9F5-4345-B773-0C00CFA63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2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99411" y="1682299"/>
            <a:ext cx="4701119" cy="154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rmAutofit fontScale="97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n-US" sz="4800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Kozuka Mincho Pro EL" panose="02020200000000000000" pitchFamily="18" charset="-128"/>
                <a:ea typeface="Kozuka Mincho Pro EL" panose="02020200000000000000" pitchFamily="18" charset="-128"/>
              </a:rPr>
              <a:t>Artificial Intelligence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b="1">
                <a:highlight>
                  <a:srgbClr val="FFCD00"/>
                </a:highlight>
              </a:rPr>
              <a:t>Tujuan :</a:t>
            </a:r>
          </a:p>
          <a:p>
            <a:pPr>
              <a:buNone/>
            </a:pPr>
            <a:r>
              <a:rPr lang="en-US" sz="1600"/>
              <a:t>Memahami konsep kecerdasan buatan</a:t>
            </a:r>
          </a:p>
          <a:p>
            <a:pPr>
              <a:buNone/>
            </a:pPr>
            <a:endParaRPr lang="en-US" sz="1800"/>
          </a:p>
          <a:p>
            <a:pPr lvl="0">
              <a:buNone/>
            </a:pPr>
            <a:r>
              <a:rPr lang="en-US" b="1">
                <a:highlight>
                  <a:srgbClr val="FFCD00"/>
                </a:highlight>
              </a:rPr>
              <a:t>Rencana Kegiatan:</a:t>
            </a:r>
            <a:endParaRPr lang="en" b="1">
              <a:highlight>
                <a:srgbClr val="FFCD00"/>
              </a:highlight>
            </a:endParaRPr>
          </a:p>
          <a:p>
            <a:pPr>
              <a:buNone/>
            </a:pPr>
            <a:r>
              <a:rPr lang="en-US" sz="1600"/>
              <a:t>materi dan evaluasi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806650" y="1488072"/>
            <a:ext cx="3716864" cy="323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>
                <a:highlight>
                  <a:srgbClr val="FFCD00"/>
                </a:highlight>
              </a:rPr>
              <a:t>Cakupan materi :</a:t>
            </a:r>
          </a:p>
          <a:p>
            <a:pPr lvl="1" indent="174625">
              <a:lnSpc>
                <a:spcPct val="150000"/>
              </a:lnSpc>
              <a:tabLst>
                <a:tab pos="0" algn="l"/>
              </a:tabLst>
            </a:pPr>
            <a:r>
              <a:rPr lang="en-US" sz="1600">
                <a:solidFill>
                  <a:schemeClr val="tx1">
                    <a:lumMod val="95000"/>
                  </a:schemeClr>
                </a:solidFill>
              </a:rPr>
              <a:t>Pengertian AI</a:t>
            </a:r>
          </a:p>
          <a:p>
            <a:pPr lvl="1" indent="174625">
              <a:lnSpc>
                <a:spcPct val="150000"/>
              </a:lnSpc>
              <a:tabLst>
                <a:tab pos="0" algn="l"/>
              </a:tabLst>
            </a:pPr>
            <a:r>
              <a:rPr lang="en-US" sz="1600">
                <a:solidFill>
                  <a:schemeClr val="tx1">
                    <a:lumMod val="95000"/>
                  </a:schemeClr>
                </a:solidFill>
              </a:rPr>
              <a:t>Paradigma AI</a:t>
            </a:r>
          </a:p>
          <a:p>
            <a:pPr lvl="1" indent="174625">
              <a:lnSpc>
                <a:spcPct val="150000"/>
              </a:lnSpc>
              <a:tabLst>
                <a:tab pos="0" algn="l"/>
              </a:tabLst>
            </a:pPr>
            <a:r>
              <a:rPr lang="en-US" sz="1600">
                <a:solidFill>
                  <a:schemeClr val="tx1">
                    <a:lumMod val="95000"/>
                  </a:schemeClr>
                </a:solidFill>
              </a:rPr>
              <a:t>Domain dan State of the Art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5" name="Shape 14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Definisi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Oxford Dictionary</a:t>
            </a:r>
          </a:p>
          <a:p>
            <a:pPr lvl="0">
              <a:buNone/>
            </a:pPr>
            <a:endParaRPr lang="en-US" sz="1400"/>
          </a:p>
          <a:p>
            <a:pPr lvl="0">
              <a:buNone/>
            </a:pPr>
            <a:r>
              <a:rPr lang="en-US" sz="1600"/>
              <a:t>The theory and development of computer systems able to perform tasks that normally require human intelligence, such as visual perception, speech recognition, decision-making, and translation between languages</a:t>
            </a:r>
            <a:endParaRPr lang="en" sz="1600"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highlight>
                  <a:srgbClr val="FFCD00"/>
                </a:highlight>
              </a:rPr>
              <a:t>Marvin Minsky</a:t>
            </a:r>
          </a:p>
          <a:p>
            <a:pPr lvl="0" rtl="0">
              <a:spcBef>
                <a:spcPts val="0"/>
              </a:spcBef>
              <a:buNone/>
            </a:pPr>
            <a:endParaRPr lang="en" b="1">
              <a:highlight>
                <a:srgbClr val="FFCD00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/>
              <a:t>Artificial Intelligence is science of making machines do thing that required intelligence if done by men</a:t>
            </a:r>
          </a:p>
        </p:txBody>
      </p:sp>
      <p:grpSp>
        <p:nvGrpSpPr>
          <p:cNvPr id="157" name="Shape 15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8" name="Shape 15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35198595"/>
              </p:ext>
            </p:extLst>
          </p:nvPr>
        </p:nvGraphicFramePr>
        <p:xfrm>
          <a:off x="-707571" y="1328996"/>
          <a:ext cx="5736772" cy="360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213649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800">
                <a:solidFill>
                  <a:sysClr val="windowText" lastClr="000000"/>
                </a:solidFill>
              </a:rPr>
              <a:t>Usaha agar komputer memiliki kemampuan seperti manusia (decision making, problem solving, learning)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-6599" y="1133569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842317" y="975119"/>
            <a:ext cx="356203" cy="313212"/>
            <a:chOff x="1929775" y="320925"/>
            <a:chExt cx="423800" cy="372650"/>
          </a:xfrm>
        </p:grpSpPr>
        <p:sp>
          <p:nvSpPr>
            <p:cNvPr id="171" name="Shape 17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3067922"/>
              </p:ext>
            </p:extLst>
          </p:nvPr>
        </p:nvGraphicFramePr>
        <p:xfrm>
          <a:off x="435430" y="500743"/>
          <a:ext cx="1404256" cy="130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432492" y="867331"/>
            <a:ext cx="221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55000"/>
            </a:pPr>
            <a:r>
              <a:rPr lang="en" sz="24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Paradigma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63" y="2584159"/>
            <a:ext cx="2207079" cy="23395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/>
              <a:t>Cognitive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5" y="605143"/>
            <a:ext cx="6572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89139034"/>
              </p:ext>
            </p:extLst>
          </p:nvPr>
        </p:nvGraphicFramePr>
        <p:xfrm>
          <a:off x="-707571" y="1328996"/>
          <a:ext cx="5736772" cy="360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213649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800">
                <a:solidFill>
                  <a:sysClr val="windowText" lastClr="000000"/>
                </a:solidFill>
              </a:rPr>
              <a:t>Komputasi yang memungkinkan untuk menilai, menalar dan bertindak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-6599" y="1133569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842317" y="975119"/>
            <a:ext cx="356203" cy="313212"/>
            <a:chOff x="1929775" y="320925"/>
            <a:chExt cx="423800" cy="372650"/>
          </a:xfrm>
        </p:grpSpPr>
        <p:sp>
          <p:nvSpPr>
            <p:cNvPr id="171" name="Shape 17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435430" y="500743"/>
          <a:ext cx="1404256" cy="130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432492" y="867331"/>
            <a:ext cx="221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55000"/>
            </a:pPr>
            <a:r>
              <a:rPr lang="en" sz="24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Paradigma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47" y="2558142"/>
            <a:ext cx="3118246" cy="1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Law of Thought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Formal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Correct Inference</a:t>
            </a:r>
          </a:p>
        </p:txBody>
      </p:sp>
    </p:spTree>
    <p:extLst>
      <p:ext uri="{BB962C8B-B14F-4D97-AF65-F5344CB8AC3E}">
        <p14:creationId xmlns:p14="http://schemas.microsoft.com/office/powerpoint/2010/main" val="317020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53159394"/>
              </p:ext>
            </p:extLst>
          </p:nvPr>
        </p:nvGraphicFramePr>
        <p:xfrm>
          <a:off x="-707571" y="1328996"/>
          <a:ext cx="5736772" cy="360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213649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800">
                <a:solidFill>
                  <a:sysClr val="windowText" lastClr="000000"/>
                </a:solidFill>
              </a:rPr>
              <a:t>Usaha yang membuat komputer melakukan hal-hal yang dilakukan oleh manusia 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-6599" y="1133569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842317" y="975119"/>
            <a:ext cx="356203" cy="313212"/>
            <a:chOff x="1929775" y="320925"/>
            <a:chExt cx="423800" cy="372650"/>
          </a:xfrm>
        </p:grpSpPr>
        <p:sp>
          <p:nvSpPr>
            <p:cNvPr id="171" name="Shape 17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435430" y="500743"/>
          <a:ext cx="1404256" cy="130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432492" y="867331"/>
            <a:ext cx="221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55000"/>
            </a:pPr>
            <a:r>
              <a:rPr lang="en" sz="24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Paradigma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72" y="2449285"/>
            <a:ext cx="1787381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91159"/>
              </p:ext>
            </p:extLst>
          </p:nvPr>
        </p:nvGraphicFramePr>
        <p:xfrm>
          <a:off x="1420534" y="446314"/>
          <a:ext cx="6302829" cy="359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666446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TURING TEST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1721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66938801"/>
              </p:ext>
            </p:extLst>
          </p:nvPr>
        </p:nvGraphicFramePr>
        <p:xfrm>
          <a:off x="-707571" y="1328996"/>
          <a:ext cx="5736772" cy="360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213649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1800">
                <a:solidFill>
                  <a:sysClr val="windowText" lastClr="000000"/>
                </a:solidFill>
              </a:rPr>
              <a:t>Usaha yang berfokus pada tindakan yang “benar”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-6599" y="1133569"/>
            <a:ext cx="91505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9" name="Shape 169"/>
          <p:cNvSpPr/>
          <p:nvPr/>
        </p:nvSpPr>
        <p:spPr>
          <a:xfrm>
            <a:off x="625400" y="736699"/>
            <a:ext cx="790199" cy="790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842317" y="975119"/>
            <a:ext cx="356203" cy="313212"/>
            <a:chOff x="1929775" y="320925"/>
            <a:chExt cx="423800" cy="372650"/>
          </a:xfrm>
        </p:grpSpPr>
        <p:sp>
          <p:nvSpPr>
            <p:cNvPr id="171" name="Shape 17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435430" y="500743"/>
          <a:ext cx="1404256" cy="130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1432492" y="867331"/>
            <a:ext cx="221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55000"/>
            </a:pPr>
            <a:r>
              <a:rPr lang="en" sz="2400" b="1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Paradigma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53" y="2416629"/>
            <a:ext cx="2866389" cy="204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091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Rational Agent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Knowledge Representation and 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Natural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Visual 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Limited Rationality</a:t>
            </a:r>
          </a:p>
        </p:txBody>
      </p:sp>
    </p:spTree>
    <p:extLst>
      <p:ext uri="{BB962C8B-B14F-4D97-AF65-F5344CB8AC3E}">
        <p14:creationId xmlns:p14="http://schemas.microsoft.com/office/powerpoint/2010/main" val="15396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2209800"/>
            <a:ext cx="581297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966957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Nelly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Indriani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Widiastuti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 M.T.</a:t>
            </a:r>
          </a:p>
          <a:p>
            <a:pPr>
              <a:buNone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Teknik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Informatika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Orator Std" panose="020D0509020203030204" pitchFamily="49" charset="0"/>
              </a:rPr>
              <a:t> - UNIKOM</a:t>
            </a:r>
          </a:p>
          <a:p>
            <a:pPr lvl="0">
              <a:spcBef>
                <a:spcPts val="0"/>
              </a:spcBef>
              <a:buNone/>
            </a:pPr>
            <a:endParaRPr sz="1400" b="1" dirty="0">
              <a:solidFill>
                <a:schemeClr val="tx2">
                  <a:lumMod val="25000"/>
                </a:schemeClr>
              </a:solidFill>
              <a:latin typeface="Orator Std" panose="020D0509020203030204" pitchFamily="49" charset="0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2484899" y="751236"/>
            <a:ext cx="4908000" cy="115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/>
              <a:t>     by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49" y="773478"/>
            <a:ext cx="1075325" cy="1075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780064" cy="435599"/>
          </a:xfrm>
        </p:spPr>
        <p:txBody>
          <a:bodyPr>
            <a:noAutofit/>
          </a:bodyPr>
          <a:lstStyle/>
          <a:p>
            <a:pPr algn="l"/>
            <a:r>
              <a:rPr lang="en-US" cap="all">
                <a:ln w="0"/>
                <a:solidFill>
                  <a:schemeClr val="accent6">
                    <a:lumMod val="75000"/>
                  </a:schemeClr>
                </a:solidFill>
                <a:effectLst/>
              </a:rPr>
              <a:t>THE </a:t>
            </a:r>
            <a:r>
              <a:rPr lang="en-US" cap="all" dirty="0">
                <a:ln w="0"/>
                <a:solidFill>
                  <a:schemeClr val="accent6">
                    <a:lumMod val="75000"/>
                  </a:schemeClr>
                </a:solidFill>
                <a:effectLst/>
              </a:rPr>
              <a:t>RATIONAL AGENT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AGENT : 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dpt</a:t>
            </a:r>
            <a:r>
              <a:rPr lang="en-US" sz="1800" dirty="0"/>
              <a:t> </a:t>
            </a:r>
            <a:r>
              <a:rPr lang="en-US" sz="1800" dirty="0" err="1"/>
              <a:t>beraksi</a:t>
            </a:r>
            <a:endParaRPr lang="id-ID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800" dirty="0"/>
              <a:t>Rational Agent : bertindak untuk mencapai hasil terbaik, jk tidak pasti diharapkan hasilnya terbaik.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dibedakan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Program</a:t>
            </a:r>
          </a:p>
          <a:p>
            <a:pPr marL="557212" lvl="1" indent="-285750">
              <a:buFont typeface="Wingdings" panose="05000000000000000000" pitchFamily="2" charset="2"/>
              <a:buChar char="§"/>
            </a:pPr>
            <a:r>
              <a:rPr lang="en-US" sz="1500" dirty="0" err="1"/>
              <a:t>Beroperasi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kendali</a:t>
            </a:r>
            <a:r>
              <a:rPr lang="en-US" sz="1500" dirty="0"/>
              <a:t> </a:t>
            </a:r>
            <a:r>
              <a:rPr lang="en-US" sz="1500" dirty="0" err="1"/>
              <a:t>otomatis</a:t>
            </a:r>
            <a:endParaRPr lang="en-US" sz="1500" dirty="0"/>
          </a:p>
          <a:p>
            <a:pPr marL="557212" lvl="1" indent="-285750">
              <a:buFont typeface="Wingdings" panose="05000000000000000000" pitchFamily="2" charset="2"/>
              <a:buChar char="§"/>
            </a:pPr>
            <a:r>
              <a:rPr lang="id-ID" sz="1500" dirty="0"/>
              <a:t>Memahami </a:t>
            </a:r>
            <a:r>
              <a:rPr lang="en-US" sz="1500" dirty="0" err="1"/>
              <a:t>lingkungannya</a:t>
            </a:r>
            <a:endParaRPr lang="en-US" sz="1500" dirty="0"/>
          </a:p>
          <a:p>
            <a:pPr marL="557212" lvl="1" indent="-285750">
              <a:buFont typeface="Wingdings" panose="05000000000000000000" pitchFamily="2" charset="2"/>
              <a:buChar char="§"/>
            </a:pPr>
            <a:r>
              <a:rPr lang="en-US" sz="1500" dirty="0" err="1"/>
              <a:t>Bertahan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periode</a:t>
            </a:r>
            <a:r>
              <a:rPr lang="en-US" sz="1500" dirty="0"/>
              <a:t> yang </a:t>
            </a:r>
            <a:r>
              <a:rPr lang="en-US" sz="1500" dirty="0" err="1"/>
              <a:t>berkepanjangan</a:t>
            </a:r>
            <a:endParaRPr lang="en-US" sz="1500" dirty="0"/>
          </a:p>
          <a:p>
            <a:pPr marL="557212" lvl="1" indent="-285750">
              <a:buFont typeface="Wingdings" panose="05000000000000000000" pitchFamily="2" charset="2"/>
              <a:buChar char="§"/>
            </a:pPr>
            <a:r>
              <a:rPr lang="en-US" sz="1500" dirty="0" err="1"/>
              <a:t>Beradaptasi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perubahan</a:t>
            </a:r>
            <a:endParaRPr lang="en-US" sz="1500" dirty="0"/>
          </a:p>
          <a:p>
            <a:pPr marL="557212" lvl="1" indent="-285750">
              <a:buFont typeface="Wingdings" panose="05000000000000000000" pitchFamily="2" charset="2"/>
              <a:buChar char="§"/>
            </a:pPr>
            <a:r>
              <a:rPr lang="en-US" sz="1500" dirty="0" err="1"/>
              <a:t>Mampu</a:t>
            </a:r>
            <a:r>
              <a:rPr lang="en-US" sz="1500" dirty="0"/>
              <a:t> </a:t>
            </a:r>
            <a:r>
              <a:rPr lang="en-US" sz="1500" dirty="0" err="1"/>
              <a:t>menyelesaikan</a:t>
            </a:r>
            <a:r>
              <a:rPr lang="en-US" sz="1500" dirty="0"/>
              <a:t> </a:t>
            </a:r>
            <a:r>
              <a:rPr lang="en-US" sz="1500" dirty="0" err="1"/>
              <a:t>tujuan</a:t>
            </a:r>
            <a:r>
              <a:rPr lang="en-US" sz="1500" dirty="0"/>
              <a:t> yang lain</a:t>
            </a:r>
          </a:p>
        </p:txBody>
      </p:sp>
    </p:spTree>
    <p:extLst>
      <p:ext uri="{BB962C8B-B14F-4D97-AF65-F5344CB8AC3E}">
        <p14:creationId xmlns:p14="http://schemas.microsoft.com/office/powerpoint/2010/main" val="158523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cap="all" dirty="0">
                <a:ln w="0"/>
                <a:effectLst/>
              </a:rPr>
              <a:t>RATIONAL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8775" indent="-358775"/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history </a:t>
            </a:r>
            <a:r>
              <a:rPr lang="en-US" sz="1800" dirty="0" err="1"/>
              <a:t>persepsi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aksi</a:t>
            </a:r>
            <a:r>
              <a:rPr lang="en-US" sz="1800" dirty="0"/>
              <a:t> </a:t>
            </a:r>
          </a:p>
          <a:p>
            <a:pPr marL="358775" indent="-358775" algn="ctr">
              <a:buNone/>
            </a:pPr>
            <a:r>
              <a:rPr lang="en-US" sz="1800"/>
              <a:t>[</a:t>
            </a:r>
            <a:r>
              <a:rPr lang="en-US" sz="1800" i="1"/>
              <a:t>f </a:t>
            </a:r>
            <a:r>
              <a:rPr lang="en-US" sz="1800"/>
              <a:t>: </a:t>
            </a:r>
            <a:r>
              <a:rPr lang="en-US" sz="1800" dirty="0">
                <a:latin typeface="Monotype Corsiva" pitchFamily="66" charset="0"/>
              </a:rPr>
              <a:t>P*</a:t>
            </a:r>
            <a:r>
              <a:rPr lang="en-US" sz="1800" dirty="0"/>
              <a:t>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latin typeface="Monotype Corsiva" pitchFamily="66" charset="0"/>
              </a:rPr>
              <a:t>A</a:t>
            </a:r>
            <a:r>
              <a:rPr lang="en-US" sz="1800" dirty="0"/>
              <a:t>]</a:t>
            </a:r>
          </a:p>
          <a:p>
            <a:pPr marL="358775" indent="-358775"/>
            <a:r>
              <a:rPr lang="en-US" sz="1800" dirty="0" err="1"/>
              <a:t>Mampu</a:t>
            </a:r>
            <a:r>
              <a:rPr lang="en-US" sz="1800" dirty="0"/>
              <a:t> </a:t>
            </a:r>
            <a:r>
              <a:rPr lang="en-US" sz="1800" dirty="0" err="1"/>
              <a:t>beraksi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harapan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(uncertainty)</a:t>
            </a:r>
          </a:p>
          <a:p>
            <a:pPr marL="358775" indent="-358775"/>
            <a:r>
              <a:rPr lang="en-US" sz="1800" dirty="0" err="1"/>
              <a:t>Kesimpulan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benar</a:t>
            </a:r>
            <a:r>
              <a:rPr lang="en-US" sz="1800" dirty="0"/>
              <a:t> (correct inferences)</a:t>
            </a:r>
          </a:p>
          <a:p>
            <a:pPr marL="358775" indent="-358775"/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bertindak</a:t>
            </a:r>
            <a:r>
              <a:rPr lang="en-US" sz="1800" dirty="0"/>
              <a:t> rational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menalar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logis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err="1"/>
              <a:t>sampai</a:t>
            </a:r>
            <a:r>
              <a:rPr lang="en-US" sz="1800"/>
              <a:t> pada </a:t>
            </a:r>
            <a:r>
              <a:rPr lang="en-US" sz="1800" dirty="0" err="1"/>
              <a:t>kesimpulan</a:t>
            </a:r>
            <a:r>
              <a:rPr lang="en-US" sz="1800" dirty="0"/>
              <a:t>.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bertindak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(</a:t>
            </a:r>
            <a:r>
              <a:rPr lang="en-US" sz="1800" dirty="0" err="1"/>
              <a:t>antara</a:t>
            </a:r>
            <a:r>
              <a:rPr lang="en-US" sz="1800" dirty="0"/>
              <a:t>/</a:t>
            </a:r>
            <a:r>
              <a:rPr lang="en-US" sz="1800" dirty="0" err="1"/>
              <a:t>sela</a:t>
            </a:r>
            <a:r>
              <a:rPr lang="en-US" sz="1800" dirty="0"/>
              <a:t>)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791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Cognitive science</a:t>
            </a:r>
          </a:p>
          <a:p>
            <a:pPr lvl="1" indent="271463">
              <a:lnSpc>
                <a:spcPct val="150000"/>
              </a:lnSpc>
            </a:pPr>
            <a:r>
              <a:rPr lang="en-US" sz="1400"/>
              <a:t>Expert system</a:t>
            </a:r>
          </a:p>
          <a:p>
            <a:pPr lvl="1" indent="271463">
              <a:lnSpc>
                <a:spcPct val="150000"/>
              </a:lnSpc>
            </a:pPr>
            <a:r>
              <a:rPr lang="en-US" sz="1400"/>
              <a:t>Learning system</a:t>
            </a:r>
          </a:p>
          <a:p>
            <a:pPr lvl="1" indent="271463">
              <a:lnSpc>
                <a:spcPct val="150000"/>
              </a:lnSpc>
            </a:pPr>
            <a:r>
              <a:rPr lang="en-US" sz="1400"/>
              <a:t>Fuzzy logic</a:t>
            </a:r>
          </a:p>
          <a:p>
            <a:pPr lvl="1" indent="271463">
              <a:lnSpc>
                <a:spcPct val="150000"/>
              </a:lnSpc>
            </a:pPr>
            <a:r>
              <a:rPr lang="en-US" sz="1400"/>
              <a:t>Neural network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Robot Application</a:t>
            </a:r>
          </a:p>
          <a:p>
            <a:pPr lvl="1" indent="174625">
              <a:lnSpc>
                <a:spcPct val="150000"/>
              </a:lnSpc>
            </a:pPr>
            <a:r>
              <a:rPr lang="en-US" sz="1400"/>
              <a:t>Visual Perception</a:t>
            </a:r>
          </a:p>
          <a:p>
            <a:pPr lvl="1" indent="174625">
              <a:lnSpc>
                <a:spcPct val="150000"/>
              </a:lnSpc>
            </a:pPr>
            <a:r>
              <a:rPr lang="en-US" sz="1400"/>
              <a:t>Tactility </a:t>
            </a:r>
          </a:p>
          <a:p>
            <a:pPr lvl="1" indent="174625">
              <a:lnSpc>
                <a:spcPct val="150000"/>
              </a:lnSpc>
            </a:pPr>
            <a:r>
              <a:rPr lang="en-US" sz="1400"/>
              <a:t>Dexterity </a:t>
            </a:r>
          </a:p>
          <a:p>
            <a:pPr lvl="1" indent="174625">
              <a:lnSpc>
                <a:spcPct val="150000"/>
              </a:lnSpc>
            </a:pPr>
            <a:r>
              <a:rPr lang="en-US" sz="1400"/>
              <a:t>Locomotion</a:t>
            </a:r>
          </a:p>
          <a:p>
            <a:pPr lvl="1" indent="174625">
              <a:lnSpc>
                <a:spcPct val="150000"/>
              </a:lnSpc>
            </a:pPr>
            <a:r>
              <a:rPr lang="en-US" sz="1400"/>
              <a:t>Navigation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Natural Interface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Natural language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Speech recognition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Multi sensory interface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Virtual reality</a:t>
            </a:r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6"/>
          <a:stretch/>
        </p:blipFill>
        <p:spPr>
          <a:xfrm>
            <a:off x="1217963" y="-41592"/>
            <a:ext cx="7175345" cy="2734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8366" y="4145641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(Moving place to place)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5017" y="3842307"/>
            <a:ext cx="1127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(Skill using hands)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602" y="3496036"/>
            <a:ext cx="1630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(Reponsiveness of touch)</a:t>
            </a:r>
          </a:p>
        </p:txBody>
      </p:sp>
    </p:spTree>
    <p:extLst>
      <p:ext uri="{BB962C8B-B14F-4D97-AF65-F5344CB8AC3E}">
        <p14:creationId xmlns:p14="http://schemas.microsoft.com/office/powerpoint/2010/main" val="20519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206830"/>
            <a:ext cx="8505825" cy="4713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8744" y="2563587"/>
            <a:ext cx="174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AI FIELD</a:t>
            </a:r>
          </a:p>
        </p:txBody>
      </p:sp>
    </p:spTree>
    <p:extLst>
      <p:ext uri="{BB962C8B-B14F-4D97-AF65-F5344CB8AC3E}">
        <p14:creationId xmlns:p14="http://schemas.microsoft.com/office/powerpoint/2010/main" val="250302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7" y="457200"/>
            <a:ext cx="6150429" cy="346474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135346"/>
            <a:ext cx="9144000" cy="519599"/>
          </a:xfrm>
          <a:solidFill>
            <a:srgbClr val="FFC000"/>
          </a:solidFill>
        </p:spPr>
        <p:txBody>
          <a:bodyPr/>
          <a:lstStyle/>
          <a:p>
            <a:r>
              <a:rPr lang="en-US" sz="2400" b="1"/>
              <a:t>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3531484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404812"/>
            <a:ext cx="8218714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“A year spent in artificial intelligence is enough to make one believe in god”</a:t>
            </a:r>
          </a:p>
          <a:p>
            <a:pPr lvl="0">
              <a:spcBef>
                <a:spcPts val="0"/>
              </a:spcBef>
              <a:buNone/>
            </a:pPr>
            <a:endParaRPr lang="en"/>
          </a:p>
          <a:p>
            <a:pPr lvl="0">
              <a:spcBef>
                <a:spcPts val="0"/>
              </a:spcBef>
              <a:buNone/>
            </a:pPr>
            <a:r>
              <a:rPr lang="en"/>
              <a:t>- Alan Perlis -</a:t>
            </a:r>
          </a:p>
        </p:txBody>
      </p:sp>
    </p:spTree>
    <p:extLst>
      <p:ext uri="{BB962C8B-B14F-4D97-AF65-F5344CB8AC3E}">
        <p14:creationId xmlns:p14="http://schemas.microsoft.com/office/powerpoint/2010/main" val="149318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5050" y="1407003"/>
            <a:ext cx="492712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Knowledge is having the right answer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/>
              <a:t>Intelligence is asking the right question</a:t>
            </a:r>
          </a:p>
        </p:txBody>
      </p:sp>
    </p:spTree>
    <p:extLst>
      <p:ext uri="{BB962C8B-B14F-4D97-AF65-F5344CB8AC3E}">
        <p14:creationId xmlns:p14="http://schemas.microsoft.com/office/powerpoint/2010/main" val="2596055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87" y="4193374"/>
            <a:ext cx="158931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1" name="Shape 121"/>
          <p:cNvSpPr txBox="1">
            <a:spLocks noGrp="1"/>
          </p:cNvSpPr>
          <p:nvPr>
            <p:ph type="ctrTitle" idx="4294967295"/>
          </p:nvPr>
        </p:nvSpPr>
        <p:spPr>
          <a:xfrm>
            <a:off x="1951575" y="2878750"/>
            <a:ext cx="5240999" cy="115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Big concept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4"/>
            <a:ext cx="5240999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Artificial Intelligence is not building a mind but improv</a:t>
            </a:r>
            <a:r>
              <a:rPr lang="en-US" sz="1800"/>
              <a:t>e</a:t>
            </a:r>
            <a:r>
              <a:rPr lang="en" sz="1800"/>
              <a:t>ment a tools to solve problems 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-6025" y="1668728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/>
          <p:nvPr/>
        </p:nvSpPr>
        <p:spPr>
          <a:xfrm>
            <a:off x="3470200" y="566931"/>
            <a:ext cx="2203499" cy="2203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3" y="725150"/>
            <a:ext cx="2114070" cy="19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You can find me at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>
                <a:solidFill>
                  <a:schemeClr val="dk1"/>
                </a:solidFill>
              </a:rPr>
              <a:t>Nelly Indriani (facebook)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>
                <a:solidFill>
                  <a:schemeClr val="dk1"/>
                </a:solidFill>
              </a:rPr>
              <a:t>nelly.indriani@email.unikom.ac.id</a:t>
            </a: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995211" y="1024992"/>
            <a:ext cx="822685" cy="80751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85272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PRA SYARAT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: Matematika Diskrit dan Analisis Algoritma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Kontrak Belajar</a:t>
            </a:r>
            <a:endParaRPr lang="en"/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0" y="157815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CD00"/>
                </a:highlight>
                <a:ea typeface="Quattrocento Sans"/>
              </a:rPr>
              <a:t>PENILAIAN</a:t>
            </a:r>
            <a:endParaRPr lang="en" sz="1200" b="1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Kehadiran (10%)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Tugas Kecil / Quiz (25%)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UTS (30%)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Tugas Besar (35%)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5044601" y="157815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REFFERENSI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S. Russell and P. Norvig </a:t>
            </a:r>
            <a:r>
              <a:rPr lang="en-US" sz="1200" i="1">
                <a:solidFill>
                  <a:schemeClr val="tx1">
                    <a:lumMod val="85000"/>
                    <a:lumOff val="15000"/>
                  </a:schemeClr>
                </a:solidFill>
              </a:rPr>
              <a:t>Artificial Intelligence: A Modern Approach </a:t>
            </a: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Prentice Hall, 2003, Third Edition</a:t>
            </a:r>
          </a:p>
          <a:p>
            <a:endParaRPr 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Sumber lain : slide perkuliahan &amp; catatan masing-masing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Aturan Perkuliahan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411976" y="1430668"/>
            <a:ext cx="3425400" cy="3231000"/>
          </a:xfrm>
        </p:spPr>
        <p:txBody>
          <a:bodyPr/>
          <a:lstStyle/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400" b="1" noProof="1">
              <a:solidFill>
                <a:schemeClr val="tx2">
                  <a:lumMod val="25000"/>
                </a:schemeClr>
              </a:solidFill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400" b="1">
              <a:solidFill>
                <a:srgbClr val="FF0000"/>
              </a:solidFill>
            </a:endParaRPr>
          </a:p>
          <a:p>
            <a:pPr marL="265113" indent="-265113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1400" b="1">
              <a:solidFill>
                <a:srgbClr val="FF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1400"/>
              <a:t>Yang terlambat boleh ikut di kelas berikutnya tp tdk bisa absen (wajib konfirmasi)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981277" y="1520726"/>
            <a:ext cx="3425400" cy="3231000"/>
          </a:xfrm>
        </p:spPr>
        <p:txBody>
          <a:bodyPr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1400"/>
              <a:t>Kehadiran &lt; 80%, nilai UAS = 0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en-US" sz="140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en-US" sz="1400"/>
              <a:t>Pakaian </a:t>
            </a:r>
          </a:p>
          <a:p>
            <a:pPr lvl="1">
              <a:buNone/>
            </a:pPr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1676397" y="1623460"/>
            <a:ext cx="31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noProof="1">
                <a:solidFill>
                  <a:schemeClr val="tx2">
                    <a:lumMod val="25000"/>
                  </a:schemeClr>
                </a:solidFill>
              </a:rPr>
              <a:t>kuis/ tugas/ tugas besar susulan/ perbaikan/ tambahan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398" y="2197068"/>
            <a:ext cx="31302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tx2">
                    <a:lumMod val="25000"/>
                  </a:schemeClr>
                </a:solidFill>
              </a:rPr>
              <a:t>Plagiarism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9719" y="1653321"/>
            <a:ext cx="2808515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Kehadiran &lt; 80%, nilai UAS = 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3" y="2626159"/>
            <a:ext cx="510067" cy="510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50" y="1621059"/>
            <a:ext cx="596954" cy="447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8" y="2158986"/>
            <a:ext cx="619687" cy="4647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7" y="2997064"/>
            <a:ext cx="876300" cy="876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19" y="3180181"/>
            <a:ext cx="510067" cy="5100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3" y="3091958"/>
            <a:ext cx="781406" cy="781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07" y="2117138"/>
            <a:ext cx="1080775" cy="1013226"/>
          </a:xfrm>
          <a:prstGeom prst="rect">
            <a:avLst/>
          </a:prstGeom>
        </p:spPr>
      </p:pic>
      <p:grpSp>
        <p:nvGrpSpPr>
          <p:cNvPr id="28" name="Shape 368"/>
          <p:cNvGrpSpPr/>
          <p:nvPr/>
        </p:nvGrpSpPr>
        <p:grpSpPr>
          <a:xfrm>
            <a:off x="886718" y="981545"/>
            <a:ext cx="270225" cy="238343"/>
            <a:chOff x="5247525" y="3007275"/>
            <a:chExt cx="517575" cy="456510"/>
          </a:xfrm>
        </p:grpSpPr>
        <p:sp>
          <p:nvSpPr>
            <p:cNvPr id="29" name="Shape 36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7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1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CD00"/>
                </a:highlight>
              </a:rPr>
              <a:t>Tugas Kecil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04306" y="1681785"/>
            <a:ext cx="7708323" cy="311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id-ID" sz="2000" dirty="0">
                <a:latin typeface="+mj-lt"/>
              </a:rPr>
              <a:t>Individu</a:t>
            </a:r>
          </a:p>
          <a:p>
            <a:r>
              <a:rPr lang="id-ID" sz="2000" dirty="0">
                <a:latin typeface="+mj-lt"/>
              </a:rPr>
              <a:t>Bentuk : </a:t>
            </a:r>
          </a:p>
          <a:p>
            <a:pPr marL="1077913" lvl="4" indent="174625"/>
            <a:r>
              <a:rPr lang="id-ID" sz="1600" dirty="0">
                <a:latin typeface="+mj-lt"/>
              </a:rPr>
              <a:t>Program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,</a:t>
            </a:r>
            <a:endParaRPr lang="id-ID" sz="1600" dirty="0">
              <a:latin typeface="+mj-lt"/>
            </a:endParaRPr>
          </a:p>
          <a:p>
            <a:pPr marL="1077913" lvl="4" indent="174625"/>
            <a:r>
              <a:rPr lang="id-ID" sz="1600" dirty="0">
                <a:latin typeface="+mj-lt"/>
              </a:rPr>
              <a:t>Makalah/paper</a:t>
            </a:r>
          </a:p>
          <a:p>
            <a:r>
              <a:rPr lang="id-ID" sz="2000" dirty="0">
                <a:latin typeface="+mj-lt"/>
              </a:rPr>
              <a:t>Penilaian :</a:t>
            </a:r>
          </a:p>
          <a:p>
            <a:pPr marL="1077913" lvl="1" indent="174625" defTabSz="627063"/>
            <a:r>
              <a:rPr lang="id-ID" sz="1600" dirty="0">
                <a:latin typeface="+mj-lt"/>
              </a:rPr>
              <a:t>Hanya yang diunggah di kelas AI masing-masing, kuliah online</a:t>
            </a:r>
            <a:r>
              <a:rPr lang="en-US" sz="1600" dirty="0">
                <a:latin typeface="+mj-lt"/>
              </a:rPr>
              <a:t> 	(</a:t>
            </a:r>
            <a:r>
              <a:rPr lang="en-US" sz="1600" dirty="0" err="1">
                <a:latin typeface="+mj-lt"/>
              </a:rPr>
              <a:t>contoh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>
                <a:latin typeface="Arial Black" panose="020B0A04020102020204" pitchFamily="34" charset="0"/>
              </a:rPr>
              <a:t>AI-3 18/19</a:t>
            </a:r>
            <a:r>
              <a:rPr lang="en-US" sz="1600" dirty="0">
                <a:latin typeface="+mj-lt"/>
              </a:rPr>
              <a:t>)</a:t>
            </a:r>
            <a:endParaRPr lang="id-ID" sz="1600" dirty="0">
              <a:latin typeface="+mj-lt"/>
            </a:endParaRPr>
          </a:p>
          <a:p>
            <a:pPr marL="1077913" lvl="1" indent="174625"/>
            <a:r>
              <a:rPr lang="id-ID" sz="1600" dirty="0">
                <a:latin typeface="+mj-lt"/>
              </a:rPr>
              <a:t>Dalam batas waktu yang ditentukan</a:t>
            </a:r>
          </a:p>
          <a:p>
            <a:pPr marL="1077913" lvl="1" indent="174625"/>
            <a:r>
              <a:rPr lang="id-ID" sz="1600" dirty="0">
                <a:latin typeface="+mj-lt"/>
              </a:rPr>
              <a:t>Sesuai dengan ketentuan yang ditetapkan di masing-masing tugas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+mj-lt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555"/>
          <p:cNvSpPr/>
          <p:nvPr/>
        </p:nvSpPr>
        <p:spPr>
          <a:xfrm>
            <a:off x="2144485" y="1797613"/>
            <a:ext cx="249135" cy="273531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456"/>
          <p:cNvGrpSpPr/>
          <p:nvPr/>
        </p:nvGrpSpPr>
        <p:grpSpPr>
          <a:xfrm>
            <a:off x="3622990" y="2841968"/>
            <a:ext cx="349059" cy="216917"/>
            <a:chOff x="1934025" y="1001650"/>
            <a:chExt cx="415300" cy="355600"/>
          </a:xfrm>
        </p:grpSpPr>
        <p:sp>
          <p:nvSpPr>
            <p:cNvPr id="11" name="Shape 45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5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5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6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" name="Shape 570"/>
          <p:cNvGrpSpPr/>
          <p:nvPr/>
        </p:nvGrpSpPr>
        <p:grpSpPr>
          <a:xfrm>
            <a:off x="3584117" y="2438400"/>
            <a:ext cx="302083" cy="305922"/>
            <a:chOff x="2583100" y="2973775"/>
            <a:chExt cx="461550" cy="437200"/>
          </a:xfrm>
        </p:grpSpPr>
        <p:sp>
          <p:nvSpPr>
            <p:cNvPr id="16" name="Shape 57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7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CD00"/>
                </a:highlight>
              </a:rPr>
              <a:t>Tugas Besar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7314" y="1615429"/>
            <a:ext cx="3581399" cy="3231000"/>
          </a:xfrm>
        </p:spPr>
        <p:txBody>
          <a:bodyPr/>
          <a:lstStyle/>
          <a:p>
            <a:pPr indent="271463"/>
            <a:r>
              <a:rPr lang="en-US" sz="1600"/>
              <a:t>B</a:t>
            </a:r>
            <a:r>
              <a:rPr lang="id-ID" sz="1600"/>
              <a:t>erkelompok</a:t>
            </a:r>
            <a:r>
              <a:rPr lang="en-US" sz="1600"/>
              <a:t> </a:t>
            </a:r>
          </a:p>
          <a:p>
            <a:pPr indent="271463"/>
            <a:endParaRPr lang="id-ID" sz="1600"/>
          </a:p>
          <a:p>
            <a:pPr indent="271463"/>
            <a:r>
              <a:rPr lang="en-US" sz="1600"/>
              <a:t>Bentuk </a:t>
            </a:r>
            <a:r>
              <a:rPr lang="id-ID" sz="1600"/>
              <a:t>: </a:t>
            </a:r>
          </a:p>
          <a:p>
            <a:pPr marL="271463" lvl="1" indent="261938"/>
            <a:endParaRPr lang="en-US" sz="1400"/>
          </a:p>
          <a:p>
            <a:pPr marL="271463" lvl="1" indent="261938"/>
            <a:endParaRPr lang="en-US" sz="1400"/>
          </a:p>
          <a:p>
            <a:pPr marL="271463" lvl="1" indent="261938"/>
            <a:endParaRPr lang="id-ID" sz="1400"/>
          </a:p>
          <a:p>
            <a:pPr indent="271463"/>
            <a:r>
              <a:rPr lang="id-ID" sz="1600"/>
              <a:t>Penilaian </a:t>
            </a:r>
            <a:endParaRPr lang="en-US" sz="1600"/>
          </a:p>
          <a:p>
            <a:pPr marL="271463" lvl="4" indent="261938" defTabSz="533400"/>
            <a:r>
              <a:rPr lang="id-ID" sz="1400"/>
              <a:t>Hanya bagi anggota yang </a:t>
            </a:r>
            <a:r>
              <a:rPr lang="en-US" sz="1400"/>
              <a:t>	</a:t>
            </a:r>
            <a:r>
              <a:rPr lang="id-ID" sz="1400"/>
              <a:t>melaksanakan tugas tersebut</a:t>
            </a:r>
          </a:p>
          <a:p>
            <a:pPr marL="271463" lvl="1" indent="261938"/>
            <a:r>
              <a:rPr lang="id-ID" sz="1400"/>
              <a:t>Hanya yang sesuai ketentuan</a:t>
            </a:r>
            <a:endParaRPr lang="en-US" sz="1400"/>
          </a:p>
          <a:p>
            <a:endParaRPr lang="en-US" sz="160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4610143" y="1615429"/>
            <a:ext cx="3837171" cy="3231000"/>
          </a:xfrm>
        </p:spPr>
        <p:txBody>
          <a:bodyPr/>
          <a:lstStyle/>
          <a:p>
            <a:pPr indent="271463"/>
            <a:r>
              <a:rPr lang="en-US" sz="1600"/>
              <a:t>P</a:t>
            </a:r>
            <a:r>
              <a:rPr lang="id-ID" sz="1600"/>
              <a:t>engumpulan</a:t>
            </a:r>
          </a:p>
          <a:p>
            <a:pPr marL="271463" lvl="1" indent="174625" defTabSz="446088"/>
            <a:r>
              <a:rPr lang="id-ID" sz="1400"/>
              <a:t>Dokumentasi dijadikan satu DVD per </a:t>
            </a:r>
            <a:r>
              <a:rPr lang="en-US" sz="1400"/>
              <a:t>	</a:t>
            </a:r>
            <a:r>
              <a:rPr lang="id-ID" sz="1400"/>
              <a:t>kelas</a:t>
            </a:r>
          </a:p>
          <a:p>
            <a:pPr lvl="1" indent="271463"/>
            <a:endParaRPr lang="en-US" sz="1600"/>
          </a:p>
          <a:p>
            <a:pPr indent="271463"/>
            <a:r>
              <a:rPr lang="en-US" sz="1600"/>
              <a:t>Presentasi</a:t>
            </a:r>
          </a:p>
          <a:p>
            <a:pPr marL="271463" lvl="1" indent="174625"/>
            <a:r>
              <a:rPr lang="en-US" sz="1400"/>
              <a:t>Topik dibagikan pada pertemuan ke 2</a:t>
            </a:r>
          </a:p>
          <a:p>
            <a:pPr marL="271463" lvl="1" indent="174625" defTabSz="446088"/>
            <a:r>
              <a:rPr lang="en-US" sz="1400"/>
              <a:t>Kelompok yang tidak presentasi minggu 	tsb, mengerjakan lembar kerja</a:t>
            </a:r>
            <a:endParaRPr lang="id-ID" sz="1400"/>
          </a:p>
          <a:p>
            <a:endParaRPr lang="en-US"/>
          </a:p>
        </p:txBody>
      </p:sp>
      <p:grpSp>
        <p:nvGrpSpPr>
          <p:cNvPr id="4" name="Shape 11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5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1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555"/>
          <p:cNvSpPr/>
          <p:nvPr/>
        </p:nvSpPr>
        <p:spPr>
          <a:xfrm>
            <a:off x="2481479" y="1593549"/>
            <a:ext cx="239573" cy="24414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FFC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" name="Shape 456"/>
          <p:cNvGrpSpPr/>
          <p:nvPr/>
        </p:nvGrpSpPr>
        <p:grpSpPr>
          <a:xfrm>
            <a:off x="1345135" y="2589693"/>
            <a:ext cx="440121" cy="338564"/>
            <a:chOff x="1934025" y="1001650"/>
            <a:chExt cx="415300" cy="355600"/>
          </a:xfrm>
        </p:grpSpPr>
        <p:sp>
          <p:nvSpPr>
            <p:cNvPr id="23" name="Shape 45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45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5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46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" name="Shape 621"/>
          <p:cNvGrpSpPr/>
          <p:nvPr/>
        </p:nvGrpSpPr>
        <p:grpSpPr>
          <a:xfrm>
            <a:off x="3390300" y="2536425"/>
            <a:ext cx="485158" cy="468031"/>
            <a:chOff x="5292575" y="3681900"/>
            <a:chExt cx="420150" cy="373275"/>
          </a:xfrm>
        </p:grpSpPr>
        <p:sp>
          <p:nvSpPr>
            <p:cNvPr id="28" name="Shape 62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2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2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2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2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2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570"/>
          <p:cNvGrpSpPr/>
          <p:nvPr/>
        </p:nvGrpSpPr>
        <p:grpSpPr>
          <a:xfrm>
            <a:off x="2307771" y="2604955"/>
            <a:ext cx="445895" cy="323302"/>
            <a:chOff x="2583100" y="2973775"/>
            <a:chExt cx="461550" cy="437200"/>
          </a:xfrm>
        </p:grpSpPr>
        <p:sp>
          <p:nvSpPr>
            <p:cNvPr id="36" name="Shape 57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7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555"/>
          <p:cNvSpPr/>
          <p:nvPr/>
        </p:nvSpPr>
        <p:spPr>
          <a:xfrm>
            <a:off x="2633879" y="1745949"/>
            <a:ext cx="239573" cy="24414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FFC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555"/>
          <p:cNvSpPr/>
          <p:nvPr/>
        </p:nvSpPr>
        <p:spPr>
          <a:xfrm>
            <a:off x="2835309" y="1593549"/>
            <a:ext cx="239573" cy="24414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FFC000"/>
          </a:soli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33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TOPIK TUGAS BESAR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738163"/>
            <a:ext cx="2333999" cy="3122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Searching 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34911" y="1738163"/>
            <a:ext cx="2333999" cy="3122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Uncertainty </a:t>
            </a:r>
          </a:p>
          <a:p>
            <a:pPr marL="271463" lvl="1">
              <a:lnSpc>
                <a:spcPct val="150000"/>
              </a:lnSpc>
            </a:pPr>
            <a:r>
              <a:rPr lang="en-US" sz="1400"/>
              <a:t>Decision Tree</a:t>
            </a:r>
          </a:p>
          <a:p>
            <a:pPr marL="271463" lvl="1">
              <a:lnSpc>
                <a:spcPct val="150000"/>
              </a:lnSpc>
            </a:pPr>
            <a:r>
              <a:rPr lang="en-US" sz="1400"/>
              <a:t>Naïve Bayes</a:t>
            </a:r>
          </a:p>
          <a:p>
            <a:pPr marL="271463" lvl="1">
              <a:lnSpc>
                <a:spcPct val="150000"/>
              </a:lnSpc>
            </a:pPr>
            <a:r>
              <a:rPr lang="en-US" sz="1400"/>
              <a:t>Fuzzy Logic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6288573" y="1738163"/>
            <a:ext cx="2333999" cy="3122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Learning </a:t>
            </a:r>
          </a:p>
          <a:p>
            <a:pPr marL="271463" lvl="1">
              <a:lnSpc>
                <a:spcPct val="150000"/>
              </a:lnSpc>
            </a:pPr>
            <a:r>
              <a:rPr lang="en-US" sz="1400"/>
              <a:t>Neural Network</a:t>
            </a:r>
          </a:p>
          <a:p>
            <a:pPr marL="271463" lvl="1">
              <a:lnSpc>
                <a:spcPct val="150000"/>
              </a:lnSpc>
            </a:pPr>
            <a:r>
              <a:rPr lang="en-US" sz="1400"/>
              <a:t>K-Means</a:t>
            </a:r>
          </a:p>
        </p:txBody>
      </p:sp>
      <p:grpSp>
        <p:nvGrpSpPr>
          <p:cNvPr id="9" name="Shape 413"/>
          <p:cNvGrpSpPr/>
          <p:nvPr/>
        </p:nvGrpSpPr>
        <p:grpSpPr>
          <a:xfrm>
            <a:off x="893032" y="977098"/>
            <a:ext cx="228197" cy="280581"/>
            <a:chOff x="590250" y="244200"/>
            <a:chExt cx="407975" cy="532175"/>
          </a:xfrm>
        </p:grpSpPr>
        <p:sp>
          <p:nvSpPr>
            <p:cNvPr id="10" name="Shape 414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15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16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1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1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41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2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21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2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423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424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25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26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2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332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SILABUS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Pengantar AI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Intelligent agent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Konsep searching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Learning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Reasoning &amp; Planning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Knowledge representation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Quiz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/>
              <a:t>UTS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Decision tree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Naïve Bayes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Fuzzy Logic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Learning vector quantization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K-means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/>
              <a:t>Presentasi</a:t>
            </a:r>
            <a:r>
              <a:rPr lang="en-US" sz="16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/>
              <a:t>Presentasi</a:t>
            </a:r>
            <a:r>
              <a:rPr lang="en-US" sz="1600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pSp>
        <p:nvGrpSpPr>
          <p:cNvPr id="9" name="Shape 448"/>
          <p:cNvGrpSpPr/>
          <p:nvPr/>
        </p:nvGrpSpPr>
        <p:grpSpPr>
          <a:xfrm>
            <a:off x="887274" y="968827"/>
            <a:ext cx="244842" cy="314496"/>
            <a:chOff x="596350" y="929175"/>
            <a:chExt cx="407950" cy="497475"/>
          </a:xfrm>
        </p:grpSpPr>
        <p:sp>
          <p:nvSpPr>
            <p:cNvPr id="10" name="Shape 44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5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5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5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5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45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5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151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sz="3200">
                <a:effectLst>
                  <a:reflection blurRad="88900" stA="16000" endPos="59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Pengenalan</a:t>
            </a:r>
            <a:endParaRPr lang="en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KECERDASAN BUATAN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629</Words>
  <Application>Microsoft Office PowerPoint</Application>
  <PresentationFormat>On-screen Show (16:9)</PresentationFormat>
  <Paragraphs>201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Aharoni</vt:lpstr>
      <vt:lpstr>Arial</vt:lpstr>
      <vt:lpstr>Arial Black</vt:lpstr>
      <vt:lpstr>Kozuka Mincho Pro EL</vt:lpstr>
      <vt:lpstr>Lora</vt:lpstr>
      <vt:lpstr>Monotype Corsiva</vt:lpstr>
      <vt:lpstr>Orator Std</vt:lpstr>
      <vt:lpstr>Quattrocento Sans</vt:lpstr>
      <vt:lpstr>Wingdings</vt:lpstr>
      <vt:lpstr>Viola template</vt:lpstr>
      <vt:lpstr>PowerPoint Presentation</vt:lpstr>
      <vt:lpstr>     by</vt:lpstr>
      <vt:lpstr>Kontrak Belajar</vt:lpstr>
      <vt:lpstr>Aturan Perkuliahan</vt:lpstr>
      <vt:lpstr>Tugas Kecil</vt:lpstr>
      <vt:lpstr>Tugas Besar</vt:lpstr>
      <vt:lpstr>TOPIK TUGAS BESAR</vt:lpstr>
      <vt:lpstr>SILABUS </vt:lpstr>
      <vt:lpstr>Pengenalan</vt:lpstr>
      <vt:lpstr>Content</vt:lpstr>
      <vt:lpstr>Definisi </vt:lpstr>
      <vt:lpstr>PowerPoint Presentation</vt:lpstr>
      <vt:lpstr>PowerPoint Presentation</vt:lpstr>
      <vt:lpstr>PowerPoint Presentation</vt:lpstr>
      <vt:lpstr>Law of Thought</vt:lpstr>
      <vt:lpstr>PowerPoint Presentation</vt:lpstr>
      <vt:lpstr>PowerPoint Presentation</vt:lpstr>
      <vt:lpstr>PowerPoint Presentation</vt:lpstr>
      <vt:lpstr>Rational Agent</vt:lpstr>
      <vt:lpstr>THE RATIONAL AGENT APPROACH</vt:lpstr>
      <vt:lpstr>RATIONAL AGENT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concept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 widi</dc:creator>
  <cp:lastModifiedBy>indiwidi</cp:lastModifiedBy>
  <cp:revision>44</cp:revision>
  <dcterms:modified xsi:type="dcterms:W3CDTF">2018-09-19T06:44:24Z</dcterms:modified>
</cp:coreProperties>
</file>