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8" r:id="rId2"/>
    <p:sldId id="275" r:id="rId3"/>
    <p:sldId id="305" r:id="rId4"/>
    <p:sldId id="304" r:id="rId5"/>
    <p:sldId id="289" r:id="rId6"/>
    <p:sldId id="301" r:id="rId7"/>
    <p:sldId id="314" r:id="rId8"/>
    <p:sldId id="320" r:id="rId9"/>
    <p:sldId id="313" r:id="rId10"/>
    <p:sldId id="294" r:id="rId11"/>
    <p:sldId id="318" r:id="rId12"/>
    <p:sldId id="290" r:id="rId13"/>
    <p:sldId id="332" r:id="rId14"/>
    <p:sldId id="300" r:id="rId15"/>
    <p:sldId id="315" r:id="rId16"/>
    <p:sldId id="316" r:id="rId17"/>
    <p:sldId id="321" r:id="rId18"/>
    <p:sldId id="322" r:id="rId19"/>
    <p:sldId id="291" r:id="rId20"/>
    <p:sldId id="323" r:id="rId21"/>
    <p:sldId id="325" r:id="rId22"/>
    <p:sldId id="326" r:id="rId23"/>
    <p:sldId id="327" r:id="rId24"/>
    <p:sldId id="292" r:id="rId25"/>
    <p:sldId id="306" r:id="rId26"/>
    <p:sldId id="330" r:id="rId27"/>
    <p:sldId id="328" r:id="rId28"/>
    <p:sldId id="307" r:id="rId29"/>
    <p:sldId id="308" r:id="rId30"/>
    <p:sldId id="309" r:id="rId31"/>
    <p:sldId id="310" r:id="rId32"/>
    <p:sldId id="311" r:id="rId33"/>
    <p:sldId id="329" r:id="rId34"/>
    <p:sldId id="271" r:id="rId35"/>
    <p:sldId id="286" r:id="rId36"/>
    <p:sldId id="33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2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02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6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0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8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68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6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3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7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9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4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2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81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77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10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8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9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90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3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3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3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INTELLIGENT AGENT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0" y="1859339"/>
            <a:ext cx="20574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AGENT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90700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77764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55444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9300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3175" y="2685871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sentuhan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14700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87264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09950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2514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1300" y="4297739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enerima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(sensor)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7675" y="4279373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perespon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aktuator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06364" y="2685871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gerakan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7656" y="4944070"/>
            <a:ext cx="964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telinga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hidung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0348" y="4925704"/>
            <a:ext cx="964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kaki</a:t>
            </a:r>
          </a:p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1988" y="1348465"/>
            <a:ext cx="12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2590800"/>
            <a:ext cx="2819400" cy="1066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Program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2590800"/>
            <a:ext cx="2819400" cy="1066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Function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3124200"/>
            <a:ext cx="774752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R A S I O N A L I T A 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Agent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BENAR.</a:t>
            </a:r>
          </a:p>
        </p:txBody>
      </p:sp>
    </p:spTree>
    <p:extLst>
      <p:ext uri="{BB962C8B-B14F-4D97-AF65-F5344CB8AC3E}">
        <p14:creationId xmlns:p14="http://schemas.microsoft.com/office/powerpoint/2010/main" val="31351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63116" y="1600200"/>
            <a:ext cx="8258175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RATIONAL    ≠    OMNISCIENCE</a:t>
            </a:r>
          </a:p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RATIONAL    ≠    PERFECT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3992940"/>
            <a:ext cx="2255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Harapan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(expected 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99294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Kenyataan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(actual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5960" y="3344834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4100" y="3344833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PERFORMANCE MEASURE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an”.</a:t>
            </a:r>
          </a:p>
        </p:txBody>
      </p:sp>
    </p:spTree>
    <p:extLst>
      <p:ext uri="{BB962C8B-B14F-4D97-AF65-F5344CB8AC3E}">
        <p14:creationId xmlns:p14="http://schemas.microsoft.com/office/powerpoint/2010/main" val="41062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INFORMATION GATHERING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28625" y="1219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memaksimalkan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92" y="2514600"/>
            <a:ext cx="6858000" cy="37739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9749" y="63362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http://blog.authenticjourneys.info/2015/06/how-to-cross-street-in-usa.html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24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AUTONOMY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990600" y="1371600"/>
            <a:ext cx="7797904" cy="3352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Agent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otomatis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4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I N G K U N G A N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(environment)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73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Intelligent Agent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TASK ENVIRONMENT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erformance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nvironment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ctuators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ensors</a:t>
            </a:r>
          </a:p>
        </p:txBody>
      </p:sp>
    </p:spTree>
    <p:extLst>
      <p:ext uri="{BB962C8B-B14F-4D97-AF65-F5344CB8AC3E}">
        <p14:creationId xmlns:p14="http://schemas.microsoft.com/office/powerpoint/2010/main" val="11011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PEAS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39326"/>
              </p:ext>
            </p:extLst>
          </p:nvPr>
        </p:nvGraphicFramePr>
        <p:xfrm>
          <a:off x="609600" y="1371600"/>
          <a:ext cx="80772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485695"/>
                <a:gridCol w="1600202"/>
                <a:gridCol w="1524000"/>
                <a:gridCol w="1295398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Supir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Aman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Cepat</a:t>
                      </a:r>
                      <a:r>
                        <a:rPr lang="en-US" dirty="0" smtClean="0"/>
                        <a:t>, Legal, </a:t>
                      </a:r>
                      <a:r>
                        <a:rPr lang="en-US" dirty="0" err="1" smtClean="0"/>
                        <a:t>Nyaman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Jalan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baseline="0" dirty="0" smtClean="0"/>
                        <a:t> Lain, </a:t>
                      </a:r>
                      <a:r>
                        <a:rPr lang="en-US" baseline="0" dirty="0" err="1" smtClean="0"/>
                        <a:t>Pejalan</a:t>
                      </a:r>
                      <a:r>
                        <a:rPr lang="en-US" baseline="0" dirty="0" smtClean="0"/>
                        <a:t> Kaki, </a:t>
                      </a:r>
                      <a:r>
                        <a:rPr lang="en-US" baseline="0" dirty="0" err="1" smtClean="0"/>
                        <a:t>Penumpang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Klakson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Kamera</a:t>
                      </a:r>
                      <a:r>
                        <a:rPr lang="en-US" dirty="0" smtClean="0"/>
                        <a:t>, Speedometer, GPS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Diagnosa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Pegawai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Pertanyaan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Diagnosa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Rujukan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Perawatan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r>
                        <a:rPr lang="en-US" baseline="0" dirty="0" smtClean="0"/>
                        <a:t> input </a:t>
                      </a:r>
                      <a:r>
                        <a:rPr lang="en-US" baseline="0" dirty="0" err="1" smtClean="0"/>
                        <a:t>gejala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Observable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Agent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Deterministic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Stochastic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Episodic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Sequential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Discrete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Continous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59" y="1140877"/>
            <a:ext cx="8763141" cy="43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T R U K T U R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STRUKTUR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/>
              <a:t>Agent = </a:t>
            </a:r>
            <a:r>
              <a:rPr lang="en-US" sz="3600" b="1" i="1" dirty="0" err="1" smtClean="0"/>
              <a:t>Arsitektur</a:t>
            </a:r>
            <a:r>
              <a:rPr lang="en-US" sz="3600" b="1" i="1" dirty="0" smtClean="0"/>
              <a:t> + Program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2400" i="1" dirty="0" smtClean="0"/>
              <a:t>*</a:t>
            </a:r>
            <a:r>
              <a:rPr lang="en-US" sz="2400" i="1" dirty="0" err="1" smtClean="0"/>
              <a:t>Arsitektur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Komputasi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memiliki</a:t>
            </a:r>
            <a:r>
              <a:rPr lang="en-US" sz="2400" i="1" dirty="0" smtClean="0"/>
              <a:t> sensor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aktuator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*Program = </a:t>
            </a:r>
            <a:r>
              <a:rPr lang="en-US" sz="2400" i="1" dirty="0" err="1" smtClean="0"/>
              <a:t>implementasi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agent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78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T I P E 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6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TIPE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i="1" dirty="0" smtClean="0"/>
              <a:t>Simple Reflex Agent</a:t>
            </a:r>
          </a:p>
          <a:p>
            <a:pPr>
              <a:buFontTx/>
              <a:buChar char="-"/>
            </a:pPr>
            <a:r>
              <a:rPr lang="en-US" i="1" dirty="0" smtClean="0"/>
              <a:t>Model-based Reflex Agent</a:t>
            </a:r>
          </a:p>
          <a:p>
            <a:pPr>
              <a:buFontTx/>
              <a:buChar char="-"/>
            </a:pPr>
            <a:r>
              <a:rPr lang="en-US" i="1" dirty="0" smtClean="0"/>
              <a:t>Goal-based Agent</a:t>
            </a:r>
          </a:p>
          <a:p>
            <a:pPr>
              <a:buFontTx/>
              <a:buChar char="-"/>
            </a:pPr>
            <a:r>
              <a:rPr lang="en-US" i="1" dirty="0" smtClean="0"/>
              <a:t>Utility-based Agent</a:t>
            </a:r>
          </a:p>
          <a:p>
            <a:pPr>
              <a:buFontTx/>
              <a:buChar char="-"/>
            </a:pPr>
            <a:r>
              <a:rPr lang="en-US" i="1" dirty="0" smtClean="0"/>
              <a:t>Learning Agent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0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Simple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imple-reflex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7451" y="1524000"/>
            <a:ext cx="5351549" cy="32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6906" y="5144615"/>
            <a:ext cx="504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keadaan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saat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ini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7438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Model-based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reflex+state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749136"/>
            <a:ext cx="5433332" cy="335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5183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aturan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dirty="0" smtClean="0"/>
              <a:t> + </a:t>
            </a:r>
          </a:p>
          <a:p>
            <a:r>
              <a:rPr lang="en-US" sz="2400" i="1" dirty="0" err="1" smtClean="0"/>
              <a:t>keadaan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sebelumnya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262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(1. FBI)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50" y="4734462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“The Mentalist” movie</a:t>
            </a:r>
          </a:p>
          <a:p>
            <a:pPr algn="r"/>
            <a:r>
              <a:rPr lang="en-US" dirty="0"/>
              <a:t>(http://www.ibtimes.co.uk</a:t>
            </a:r>
            <a:r>
              <a:rPr lang="en-US" dirty="0" smtClean="0"/>
              <a:t>/)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380292"/>
            <a:ext cx="36831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Daniel Radcliffe – </a:t>
            </a:r>
          </a:p>
          <a:p>
            <a:r>
              <a:rPr lang="en-US" sz="2000" i="1" dirty="0" smtClean="0"/>
              <a:t>“Imperium” movie</a:t>
            </a:r>
          </a:p>
          <a:p>
            <a:r>
              <a:rPr lang="en-US" dirty="0" smtClean="0"/>
              <a:t>(https</a:t>
            </a:r>
            <a:r>
              <a:rPr lang="en-US" dirty="0"/>
              <a:t>://teaser-trailer.com/movie/imperium</a:t>
            </a:r>
            <a:r>
              <a:rPr lang="en-US" dirty="0" smtClean="0"/>
              <a:t>/)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44" y="1207707"/>
            <a:ext cx="3420009" cy="2068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t="2339" r="9065" b="34502"/>
          <a:stretch/>
        </p:blipFill>
        <p:spPr>
          <a:xfrm>
            <a:off x="3886200" y="3705762"/>
            <a:ext cx="472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Goal-based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goal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5410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64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6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Utility-based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utility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371600"/>
            <a:ext cx="5504584" cy="3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10429" y="5334000"/>
            <a:ext cx="507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087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295400"/>
            <a:ext cx="5780956" cy="38401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737" y="5410200"/>
            <a:ext cx="6257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hasil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pembelajaran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391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ea typeface="Kozuka Gothic Pro H" pitchFamily="34" charset="-128"/>
              </a:rPr>
              <a:t>Buatlah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>
                <a:ea typeface="Kozuka Gothic Pro H" pitchFamily="34" charset="-128"/>
              </a:rPr>
              <a:t>c</a:t>
            </a:r>
            <a:r>
              <a:rPr lang="en-US" sz="2800" dirty="0" err="1" smtClean="0">
                <a:ea typeface="Kozuka Gothic Pro H" pitchFamily="34" charset="-128"/>
              </a:rPr>
              <a:t>ontoh</a:t>
            </a:r>
            <a:r>
              <a:rPr lang="en-US" sz="2800" dirty="0" smtClean="0">
                <a:ea typeface="Kozuka Gothic Pro H" pitchFamily="34" charset="-128"/>
              </a:rPr>
              <a:t> PEAS </a:t>
            </a:r>
            <a:r>
              <a:rPr lang="en-US" sz="2800" dirty="0" err="1" smtClean="0">
                <a:ea typeface="Kozuka Gothic Pro H" pitchFamily="34" charset="-128"/>
              </a:rPr>
              <a:t>untuk</a:t>
            </a:r>
            <a:r>
              <a:rPr lang="en-US" sz="2800" dirty="0" smtClean="0">
                <a:ea typeface="Kozuka Gothic Pro H" pitchFamily="34" charset="-128"/>
              </a:rPr>
              <a:t> 10 </a:t>
            </a:r>
            <a:r>
              <a:rPr lang="en-US" sz="2800" dirty="0" err="1" smtClean="0">
                <a:ea typeface="Kozuka Gothic Pro H" pitchFamily="34" charset="-128"/>
              </a:rPr>
              <a:t>buah</a:t>
            </a:r>
            <a:r>
              <a:rPr lang="en-US" sz="2800" dirty="0" smtClean="0">
                <a:ea typeface="Kozuka Gothic Pro H" pitchFamily="34" charset="-128"/>
              </a:rPr>
              <a:t> agent!</a:t>
            </a:r>
            <a:endParaRPr lang="en-US" sz="2800" i="1" dirty="0" smtClean="0">
              <a:ea typeface="Kozuka Gothic Pro H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1826"/>
              </p:ext>
            </p:extLst>
          </p:nvPr>
        </p:nvGraphicFramePr>
        <p:xfrm>
          <a:off x="609598" y="2514600"/>
          <a:ext cx="7620002" cy="292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705632"/>
                <a:gridCol w="1380265"/>
                <a:gridCol w="1524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14"/>
          <p:cNvSpPr txBox="1">
            <a:spLocks/>
          </p:cNvSpPr>
          <p:nvPr/>
        </p:nvSpPr>
        <p:spPr>
          <a:xfrm>
            <a:off x="533400" y="57150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Tuliskan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jawaban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Anda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pada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selembar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kertas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kumpulkan</a:t>
            </a:r>
            <a:r>
              <a:rPr lang="en-US" sz="2400" dirty="0" smtClean="0">
                <a:ea typeface="Kozuka Gothic Pro H" pitchFamily="34" charset="-128"/>
              </a:rPr>
              <a:t> paling </a:t>
            </a:r>
            <a:r>
              <a:rPr lang="en-US" sz="2400" dirty="0" err="1" smtClean="0">
                <a:ea typeface="Kozuka Gothic Pro H" pitchFamily="34" charset="-128"/>
              </a:rPr>
              <a:t>lambat</a:t>
            </a:r>
            <a:r>
              <a:rPr lang="en-US" sz="2400" dirty="0" smtClean="0">
                <a:ea typeface="Kozuka Gothic Pro H" pitchFamily="34" charset="-128"/>
              </a:rPr>
              <a:t> H-1 </a:t>
            </a:r>
            <a:r>
              <a:rPr lang="en-US" sz="2400" dirty="0" err="1" smtClean="0">
                <a:ea typeface="Kozuka Gothic Pro H" pitchFamily="34" charset="-128"/>
              </a:rPr>
              <a:t>pertemuan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selanjutnya</a:t>
            </a:r>
            <a:r>
              <a:rPr lang="en-US" sz="2400" dirty="0" smtClean="0">
                <a:ea typeface="Kozuka Gothic Pro H" pitchFamily="34" charset="-128"/>
              </a:rPr>
              <a:t> !</a:t>
            </a:r>
            <a:endParaRPr lang="en-US" sz="24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PERSIAPAN TUGAS BESAR</a:t>
            </a:r>
            <a:b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(KELOMPOK)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371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447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752600"/>
            <a:ext cx="7543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1. </a:t>
            </a:r>
            <a:r>
              <a:rPr lang="en-US" sz="2400" b="1" i="1" dirty="0" err="1" smtClean="0">
                <a:ea typeface="Kozuka Gothic Pro H" pitchFamily="34" charset="-128"/>
              </a:rPr>
              <a:t>Pilihlah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satu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tema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berikut</a:t>
            </a:r>
            <a:r>
              <a:rPr lang="en-US" sz="2400" i="1" dirty="0">
                <a:ea typeface="Kozuka Gothic Pro H" pitchFamily="34" charset="-128"/>
              </a:rPr>
              <a:t>.</a:t>
            </a:r>
            <a:r>
              <a:rPr lang="en-US" sz="2400" b="1" i="1" dirty="0" smtClean="0">
                <a:ea typeface="Kozuka Gothic Pro H" pitchFamily="34" charset="-128"/>
              </a:rPr>
              <a:t> </a:t>
            </a:r>
          </a:p>
          <a:p>
            <a:pPr lvl="1">
              <a:buFontTx/>
              <a:buChar char="-"/>
            </a:pPr>
            <a:r>
              <a:rPr lang="en-US" sz="2400" i="1" dirty="0">
                <a:ea typeface="Kozuka Gothic Pro H" pitchFamily="34" charset="-128"/>
              </a:rPr>
              <a:t>Fuzzy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Decision Tree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Naïve Bayes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Neural Network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K-Means</a:t>
            </a:r>
          </a:p>
          <a:p>
            <a:pPr>
              <a:buFontTx/>
              <a:buChar char="-"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2. </a:t>
            </a:r>
            <a:r>
              <a:rPr lang="en-US" sz="2400" b="1" i="1" dirty="0" err="1" smtClean="0">
                <a:ea typeface="Kozuka Gothic Pro H" pitchFamily="34" charset="-128"/>
              </a:rPr>
              <a:t>Buatlah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b="1" i="1" dirty="0" err="1" smtClean="0">
                <a:ea typeface="Kozuka Gothic Pro H" pitchFamily="34" charset="-128"/>
              </a:rPr>
              <a:t>makalah</a:t>
            </a:r>
            <a:r>
              <a:rPr lang="en-US" sz="2400" i="1" dirty="0" smtClean="0">
                <a:ea typeface="Kozuka Gothic Pro H" pitchFamily="34" charset="-128"/>
              </a:rPr>
              <a:t> (per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) </a:t>
            </a:r>
            <a:r>
              <a:rPr lang="en-US" sz="2400" i="1" dirty="0" err="1" smtClean="0">
                <a:ea typeface="Kozuka Gothic Pro H" pitchFamily="34" charset="-128"/>
              </a:rPr>
              <a:t>tentang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pengertian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contoh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algoritma</a:t>
            </a:r>
            <a:r>
              <a:rPr lang="en-US" sz="2400" i="1" dirty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yang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anda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pilih</a:t>
            </a:r>
            <a:r>
              <a:rPr lang="en-US" sz="2400" i="1" dirty="0" smtClean="0">
                <a:ea typeface="Kozuka Gothic Pro H" pitchFamily="34" charset="-128"/>
              </a:rPr>
              <a:t>.</a:t>
            </a:r>
          </a:p>
          <a:p>
            <a:pPr marL="0" indent="0">
              <a:buNone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i="1" dirty="0" err="1" smtClean="0">
                <a:ea typeface="Kozuka Gothic Pro H" pitchFamily="34" charset="-128"/>
              </a:rPr>
              <a:t>Kumpulkan</a:t>
            </a:r>
            <a:r>
              <a:rPr lang="en-US" sz="2400" i="1" dirty="0" smtClean="0">
                <a:ea typeface="Kozuka Gothic Pro H" pitchFamily="34" charset="-128"/>
              </a:rPr>
              <a:t> paling </a:t>
            </a:r>
            <a:r>
              <a:rPr lang="en-US" sz="2400" i="1" dirty="0" err="1" smtClean="0">
                <a:ea typeface="Kozuka Gothic Pro H" pitchFamily="34" charset="-128"/>
              </a:rPr>
              <a:t>lambat</a:t>
            </a:r>
            <a:r>
              <a:rPr lang="en-US" sz="2400" i="1" dirty="0" smtClean="0">
                <a:ea typeface="Kozuka Gothic Pro H" pitchFamily="34" charset="-128"/>
              </a:rPr>
              <a:t> H-1 </a:t>
            </a:r>
            <a:r>
              <a:rPr lang="en-US" sz="2400" i="1" dirty="0" err="1" smtClean="0">
                <a:ea typeface="Kozuka Gothic Pro H" pitchFamily="34" charset="-128"/>
              </a:rPr>
              <a:t>pertemuan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selanjutnya</a:t>
            </a:r>
            <a:r>
              <a:rPr lang="en-US" sz="2400" i="1" dirty="0" smtClean="0">
                <a:ea typeface="Kozuka Gothic Pro H" pitchFamily="34" charset="-128"/>
              </a:rPr>
              <a:t> !</a:t>
            </a:r>
            <a:endParaRPr lang="en-US" sz="2400" i="1" dirty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1268322" y="381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(2.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Penyalur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531815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Pulsa</a:t>
            </a:r>
            <a:endParaRPr lang="en-US" sz="2000" dirty="0" smtClean="0"/>
          </a:p>
          <a:p>
            <a:pPr algn="r"/>
            <a:r>
              <a:rPr lang="en-US" dirty="0"/>
              <a:t>(http://pulsaelektrik.co.id/)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4466" y="1637231"/>
            <a:ext cx="33147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Beras</a:t>
            </a:r>
            <a:endParaRPr lang="en-US" sz="2000" b="1" dirty="0" smtClean="0"/>
          </a:p>
          <a:p>
            <a:r>
              <a:rPr lang="en-US" dirty="0"/>
              <a:t>(http://www.republika.co.id/berita/ekonomi/makro/15/02/22/nk6fuo-kartel-harga-beras-diduga-libatkan-pedagang-besar)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59824"/>
            <a:ext cx="4599078" cy="3080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4019131"/>
            <a:ext cx="4271962" cy="215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P E N G E R T I A 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743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agent is anything that can be viewed as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perceiving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its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upon that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actuators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934915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PERCEPT SEQUENCE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53" y="2331104"/>
            <a:ext cx="8610600" cy="4526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10415"/>
            <a:ext cx="3895725" cy="20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0" y="1308234"/>
            <a:ext cx="69342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 PELAKU “</a:t>
            </a:r>
          </a:p>
          <a:p>
            <a:pPr marL="0" indent="0" algn="ctr">
              <a:buNone/>
            </a:pPr>
            <a:r>
              <a:rPr lang="en-US" b="1" dirty="0" err="1" smtClean="0"/>
              <a:t>dipengaruhi</a:t>
            </a:r>
            <a:r>
              <a:rPr lang="en-US" dirty="0" smtClean="0"/>
              <a:t> &amp; </a:t>
            </a:r>
            <a:r>
              <a:rPr lang="en-US" b="1" dirty="0" err="1" smtClean="0"/>
              <a:t>mempengaruhi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85800" y="903088"/>
            <a:ext cx="8229600" cy="2074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b="1" i="1" dirty="0" err="1" smtClean="0">
                <a:latin typeface="Arabic Typesetting"/>
              </a:rPr>
              <a:t>Agere</a:t>
            </a:r>
            <a:r>
              <a:rPr lang="en-US" dirty="0" smtClean="0"/>
              <a:t>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latin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doing (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melakukan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)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b="1" i="1" dirty="0" smtClean="0">
                <a:latin typeface="Arabic Typesetting"/>
                <a:sym typeface="Wingdings" panose="05000000000000000000" pitchFamily="2" charset="2"/>
              </a:rPr>
              <a:t>Agent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sesuatu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memberi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pengaruh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</TotalTime>
  <Words>641</Words>
  <Application>Microsoft Office PowerPoint</Application>
  <PresentationFormat>On-screen Show (4:3)</PresentationFormat>
  <Paragraphs>242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 Unicode MS</vt:lpstr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Wingdings</vt:lpstr>
      <vt:lpstr>Office Theme</vt:lpstr>
      <vt:lpstr>MATERI PERKULIAHAN KECERDASAN BUATAN</vt:lpstr>
      <vt:lpstr>PowerPoint Presentation</vt:lpstr>
      <vt:lpstr>PowerPoint Presentation</vt:lpstr>
      <vt:lpstr>PowerPoint Presentation</vt:lpstr>
      <vt:lpstr>P E N G E R T I A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 A S I O N A L I T A 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 I N G K U N G A N (environment)</vt:lpstr>
      <vt:lpstr>PowerPoint Presentation</vt:lpstr>
      <vt:lpstr>PowerPoint Presentation</vt:lpstr>
      <vt:lpstr>PowerPoint Presentation</vt:lpstr>
      <vt:lpstr>PowerPoint Presentation</vt:lpstr>
      <vt:lpstr>S T R U K T U R  A G E N T</vt:lpstr>
      <vt:lpstr>PowerPoint Presentation</vt:lpstr>
      <vt:lpstr>T I P E   A G E N 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PERORANGAN</vt:lpstr>
      <vt:lpstr>PERSIAPAN TUGAS BESAR (KELOMPOK)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Microsoft account</cp:lastModifiedBy>
  <cp:revision>421</cp:revision>
  <dcterms:created xsi:type="dcterms:W3CDTF">2012-02-22T14:18:32Z</dcterms:created>
  <dcterms:modified xsi:type="dcterms:W3CDTF">2017-11-27T04:05:36Z</dcterms:modified>
</cp:coreProperties>
</file>