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0"/>
  </p:notesMasterIdLst>
  <p:handoutMasterIdLst>
    <p:handoutMasterId r:id="rId11"/>
  </p:handoutMasterIdLst>
  <p:sldIdLst>
    <p:sldId id="268" r:id="rId3"/>
    <p:sldId id="274" r:id="rId4"/>
    <p:sldId id="269" r:id="rId5"/>
    <p:sldId id="270" r:id="rId6"/>
    <p:sldId id="273" r:id="rId7"/>
    <p:sldId id="271" r:id="rId8"/>
    <p:sldId id="272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55" d="100"/>
          <a:sy n="55" d="100"/>
        </p:scale>
        <p:origin x="614" y="53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9/19/2018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9/19/2018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TUGAS BESAR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Berkelompok, kelompok terdiri atas 3 orang (maksimal)</a:t>
            </a:r>
          </a:p>
          <a:p>
            <a:r>
              <a:rPr lang="id-ID" dirty="0" smtClean="0"/>
              <a:t>Tugas terdiri atas: paper (makalah), bahan presentasi (power point/ sejenisnya), dan presentasi oral di dalam kelas</a:t>
            </a:r>
          </a:p>
          <a:p>
            <a:r>
              <a:rPr lang="id-ID" dirty="0" smtClean="0"/>
              <a:t>Paper: Nilai sama rata</a:t>
            </a:r>
          </a:p>
          <a:p>
            <a:r>
              <a:rPr lang="id-ID" dirty="0" smtClean="0"/>
              <a:t>Power point dan presentasi: nilai individu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SIFAT TUGAS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67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Penggunaan lahan perdesaan</a:t>
            </a:r>
          </a:p>
          <a:p>
            <a:r>
              <a:rPr lang="id-ID" dirty="0" smtClean="0"/>
              <a:t>Penggunaan lahan perkotaan</a:t>
            </a:r>
          </a:p>
          <a:p>
            <a:r>
              <a:rPr lang="id-ID" dirty="0" smtClean="0"/>
              <a:t>Perencanaan guna lahan</a:t>
            </a:r>
          </a:p>
          <a:p>
            <a:r>
              <a:rPr lang="id-ID" dirty="0" smtClean="0"/>
              <a:t>Perubahan guna lahan</a:t>
            </a:r>
          </a:p>
          <a:p>
            <a:r>
              <a:rPr lang="id-ID" dirty="0" smtClean="0"/>
              <a:t>Dampak perubahan guna lahan</a:t>
            </a:r>
          </a:p>
          <a:p>
            <a:r>
              <a:rPr lang="id-ID" dirty="0" smtClean="0"/>
              <a:t>Sistem informasi pertanahan</a:t>
            </a:r>
          </a:p>
          <a:p>
            <a:r>
              <a:rPr lang="id-ID" dirty="0" smtClean="0"/>
              <a:t>Pengembangan lahan</a:t>
            </a:r>
          </a:p>
          <a:p>
            <a:r>
              <a:rPr lang="id-ID" dirty="0" smtClean="0"/>
              <a:t>Masalahan pertanahan</a:t>
            </a:r>
          </a:p>
          <a:p>
            <a:r>
              <a:rPr lang="id-ID" dirty="0" smtClean="0"/>
              <a:t>Dan lain-lain yang ada kaitan dengan m.k. TGPL</a:t>
            </a:r>
          </a:p>
          <a:p>
            <a:pPr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5246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Aturan penulisan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Maksimal 10 halaman (termasuk halaman cover dan daftar pustaka)</a:t>
            </a:r>
          </a:p>
          <a:p>
            <a:r>
              <a:rPr lang="id-ID" dirty="0" smtClean="0"/>
              <a:t>Font Times New Roman 12</a:t>
            </a:r>
          </a:p>
          <a:p>
            <a:r>
              <a:rPr lang="id-ID" dirty="0" smtClean="0"/>
              <a:t>Spasi 1, rata kanan kiri</a:t>
            </a:r>
          </a:p>
          <a:p>
            <a:r>
              <a:rPr lang="id-ID" dirty="0" smtClean="0"/>
              <a:t>Kertas A4, margin kiri, kanan, atas, bawah: 4,3,3,3 cm.</a:t>
            </a:r>
          </a:p>
          <a:p>
            <a:r>
              <a:rPr lang="id-ID" dirty="0" smtClean="0"/>
              <a:t>Spasi antar paragraf 1 spasi.</a:t>
            </a:r>
          </a:p>
          <a:p>
            <a:endParaRPr lang="id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/>
              <a:t>JUDUL  (1 halaman : cover)</a:t>
            </a:r>
          </a:p>
          <a:p>
            <a:r>
              <a:rPr lang="id-ID" sz="2800" dirty="0"/>
              <a:t>PENDAHULUAN (1 hal)</a:t>
            </a:r>
          </a:p>
          <a:p>
            <a:pPr lvl="1"/>
            <a:r>
              <a:rPr lang="id-ID" sz="2800" dirty="0"/>
              <a:t>Latar Belakang</a:t>
            </a:r>
          </a:p>
          <a:p>
            <a:pPr lvl="1"/>
            <a:r>
              <a:rPr lang="id-ID" sz="2800" dirty="0"/>
              <a:t>Tujuan</a:t>
            </a:r>
          </a:p>
          <a:p>
            <a:r>
              <a:rPr lang="id-ID" sz="2800" dirty="0"/>
              <a:t>TINJAUAN PUSTAKA (2 hal)</a:t>
            </a:r>
          </a:p>
          <a:p>
            <a:pPr lvl="1"/>
            <a:r>
              <a:rPr lang="id-ID" sz="2800" dirty="0"/>
              <a:t>Teori-teori yang digunakan</a:t>
            </a:r>
          </a:p>
          <a:p>
            <a:pPr lvl="1"/>
            <a:r>
              <a:rPr lang="id-ID" sz="2800" dirty="0"/>
              <a:t>Penelitian yang telah dilakukan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ISI (1)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23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ISI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GAMBARAN UMUM  (2 hal)</a:t>
            </a:r>
          </a:p>
          <a:p>
            <a:pPr lvl="1"/>
            <a:r>
              <a:rPr lang="id-ID" sz="2800" dirty="0" smtClean="0"/>
              <a:t>Lokasi/Wilayah</a:t>
            </a:r>
          </a:p>
          <a:p>
            <a:pPr lvl="1"/>
            <a:r>
              <a:rPr lang="id-ID" sz="2800" dirty="0" smtClean="0"/>
              <a:t>Kondisi</a:t>
            </a:r>
          </a:p>
          <a:p>
            <a:r>
              <a:rPr lang="id-ID" sz="2800" dirty="0" smtClean="0"/>
              <a:t>PEMBAHASAN (3 hal)</a:t>
            </a:r>
          </a:p>
          <a:p>
            <a:r>
              <a:rPr lang="id-ID" sz="2800" dirty="0" smtClean="0"/>
              <a:t>KESIMPULAN  (1/2 hal)</a:t>
            </a:r>
          </a:p>
          <a:p>
            <a:r>
              <a:rPr lang="id-ID" sz="2800" dirty="0" smtClean="0"/>
              <a:t>DAFTAR PUSTAKA (1/2 halaman)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1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Pengumpulan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Sabtu</a:t>
            </a:r>
            <a:r>
              <a:rPr lang="id-ID" smtClean="0"/>
              <a:t>, 22 Desember 2018 </a:t>
            </a:r>
            <a:r>
              <a:rPr lang="id-ID" dirty="0" smtClean="0"/>
              <a:t>pukul 12.00 WIB, secara online via kuliah online</a:t>
            </a:r>
          </a:p>
          <a:p>
            <a:r>
              <a:rPr lang="id-ID" dirty="0" smtClean="0"/>
              <a:t>File dalam format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0</TotalTime>
  <Words>206</Words>
  <Application>Microsoft Office PowerPoint</Application>
  <PresentationFormat>Custom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Welcome back to school presentation</vt:lpstr>
      <vt:lpstr>TUGAS BESAR</vt:lpstr>
      <vt:lpstr>SIFAT TUGAS</vt:lpstr>
      <vt:lpstr>TOPIK</vt:lpstr>
      <vt:lpstr>Aturan penulisan</vt:lpstr>
      <vt:lpstr>ISI (1)</vt:lpstr>
      <vt:lpstr>ISI (2)</vt:lpstr>
      <vt:lpstr>Pengumpulan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2016-02-13T03:34:42Z</dcterms:created>
  <dcterms:modified xsi:type="dcterms:W3CDTF">2018-09-19T06:41:02Z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