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68" r:id="rId3"/>
    <p:sldId id="269" r:id="rId4"/>
    <p:sldId id="257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6" r:id="rId13"/>
    <p:sldId id="267" r:id="rId14"/>
  </p:sldIdLst>
  <p:sldSz cx="10150475" cy="7589838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90">
          <p15:clr>
            <a:srgbClr val="A4A3A4"/>
          </p15:clr>
        </p15:guide>
        <p15:guide id="2" pos="319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146" y="42"/>
      </p:cViewPr>
      <p:guideLst>
        <p:guide orient="horz" pos="2390"/>
        <p:guide pos="319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838200"/>
            <a:ext cx="7654925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Click to edit Master title style</a:t>
            </a:r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3136900"/>
            <a:ext cx="6324600" cy="673100"/>
          </a:xfrm>
        </p:spPr>
        <p:txBody>
          <a:bodyPr/>
          <a:lstStyle>
            <a:lvl1pPr marL="0" indent="0">
              <a:buFontTx/>
              <a:buNone/>
              <a:defRPr sz="3200"/>
            </a:lvl1pPr>
          </a:lstStyle>
          <a:p>
            <a:r>
              <a:rPr lang="en-US" altLang="en-US" smtClean="0"/>
              <a:t>Click to edit Master subtitle style</a:t>
            </a:r>
            <a:endParaRPr lang="en-US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23850" y="6858000"/>
            <a:ext cx="2114550" cy="506413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048000" y="6858000"/>
            <a:ext cx="4419600" cy="506413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43863" y="6858000"/>
            <a:ext cx="1862137" cy="506413"/>
          </a:xfrm>
        </p:spPr>
        <p:txBody>
          <a:bodyPr/>
          <a:lstStyle>
            <a:lvl1pPr>
              <a:defRPr/>
            </a:lvl1pPr>
          </a:lstStyle>
          <a:p>
            <a:fld id="{4142C4A0-FD30-46BC-8DCD-B7EBBAB1212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374C16-9936-423C-B21C-AD26368B1E3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12050" y="206375"/>
            <a:ext cx="2438400" cy="65754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6850" y="206375"/>
            <a:ext cx="7162800" cy="65754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492C6-6468-45F5-BA16-28541206B94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F723A-6E6F-4BA2-A720-121356E525C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1688" y="4876800"/>
            <a:ext cx="8628062" cy="1508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1688" y="3216275"/>
            <a:ext cx="8628062" cy="166052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4444B-79C2-4A7E-9BC7-3438C80230D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6850" y="1752600"/>
            <a:ext cx="4800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9850" y="1752600"/>
            <a:ext cx="48006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91A2C-57A0-4449-9057-1F877D73CC4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3213"/>
            <a:ext cx="9134475" cy="126523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698625"/>
            <a:ext cx="4484688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2406650"/>
            <a:ext cx="4484688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6200" y="1698625"/>
            <a:ext cx="4486275" cy="7080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6200" y="2406650"/>
            <a:ext cx="4486275" cy="43735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BA5D3F-E7C4-4E9B-A332-041848461C9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7CC71E-5B47-477B-85A4-F3E5E7FBB30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9E039-972A-4E8D-B459-29085994109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301625"/>
            <a:ext cx="3338513" cy="12858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0" y="301625"/>
            <a:ext cx="5673725" cy="64785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0" y="1587500"/>
            <a:ext cx="3338513" cy="51927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5284C-99B3-4ED7-AA09-B134DAA4A2A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9138" y="5313363"/>
            <a:ext cx="6091237" cy="62706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89138" y="677863"/>
            <a:ext cx="6091237" cy="45545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9138" y="5940425"/>
            <a:ext cx="6091237" cy="890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7B35D-9E3C-4E2C-A2B0-6E1CACA0246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206375"/>
            <a:ext cx="80772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96850" y="1752600"/>
            <a:ext cx="9753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71450" y="6915150"/>
            <a:ext cx="211455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defTabSz="1014413">
              <a:defRPr sz="16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915150"/>
            <a:ext cx="3213100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ctr" defTabSz="1014413">
              <a:defRPr sz="16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884988"/>
            <a:ext cx="2114550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>
            <a:lvl1pPr algn="r" defTabSz="1014413">
              <a:defRPr sz="1600">
                <a:latin typeface="+mn-lt"/>
              </a:defRPr>
            </a:lvl1pPr>
          </a:lstStyle>
          <a:p>
            <a:fld id="{6A696B91-2048-47A9-B0F4-98EF7B83539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xStyles>
    <p:titleStyle>
      <a:lvl1pPr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2pPr>
      <a:lvl3pPr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3pPr>
      <a:lvl4pPr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4pPr>
      <a:lvl5pPr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5pPr>
      <a:lvl6pPr marL="457200"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6pPr>
      <a:lvl7pPr marL="914400"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7pPr>
      <a:lvl8pPr marL="1371600"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8pPr>
      <a:lvl9pPr marL="1828800" algn="l" defTabSz="1014413" rtl="0" eaLnBrk="1" fontAlgn="base" hangingPunct="1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</a:defRPr>
      </a:lvl9pPr>
    </p:titleStyle>
    <p:bodyStyle>
      <a:lvl1pPr marL="379413" indent="-379413" algn="l" defTabSz="1014413" rtl="0" eaLnBrk="1" fontAlgn="base" hangingPunct="1">
        <a:spcBef>
          <a:spcPct val="20000"/>
        </a:spcBef>
        <a:spcAft>
          <a:spcPct val="0"/>
        </a:spcAft>
        <a:buChar char="•"/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823913" indent="-317500" algn="l" defTabSz="1014413" rtl="0" eaLnBrk="1" fontAlgn="base" hangingPunct="1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2pPr>
      <a:lvl3pPr marL="1266825" indent="-252413" algn="l" defTabSz="1014413" rtl="0" eaLnBrk="1" fontAlgn="base" hangingPunct="1">
        <a:spcBef>
          <a:spcPct val="20000"/>
        </a:spcBef>
        <a:spcAft>
          <a:spcPct val="0"/>
        </a:spcAft>
        <a:buChar char="•"/>
        <a:defRPr sz="2700">
          <a:solidFill>
            <a:schemeClr val="tx1"/>
          </a:solidFill>
          <a:latin typeface="+mn-lt"/>
        </a:defRPr>
      </a:lvl3pPr>
      <a:lvl4pPr marL="1773238" indent="-252413" algn="l" defTabSz="1014413" rtl="0" eaLnBrk="1" fontAlgn="base" hangingPunct="1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22812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7384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31956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36528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4110038" indent="-254000" algn="l" defTabSz="1014413" rtl="0" eaLnBrk="1" fontAlgn="base" hangingPunct="1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767" y="865961"/>
            <a:ext cx="7654925" cy="1066800"/>
          </a:xfrm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btechia" pitchFamily="2" charset="0"/>
              </a:rPr>
              <a:t>Komputer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btechia" pitchFamily="2" charset="0"/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btechia" pitchFamily="2" charset="0"/>
              </a:rPr>
              <a:t>Aplikasi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btechia" pitchFamily="2" charset="0"/>
              </a:rPr>
              <a:t> IT 1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btechia" pitchFamily="2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2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						Angky Febriansyah SE.,MM</a:t>
            </a: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MENGATUR UKURAN HURUF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342" y="1541561"/>
            <a:ext cx="9550241" cy="5072098"/>
          </a:xfrm>
          <a:gradFill>
            <a:gsLst>
              <a:gs pos="100000">
                <a:schemeClr val="accent2">
                  <a:tint val="50000"/>
                  <a:satMod val="300000"/>
                  <a:alpha val="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indent="-20638" algn="just">
              <a:lnSpc>
                <a:spcPct val="150000"/>
              </a:lnSpc>
              <a:buNone/>
            </a:pPr>
            <a:r>
              <a:rPr lang="en-US" sz="2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Untuk</a:t>
            </a:r>
            <a:r>
              <a:rPr lang="en-US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menentukan</a:t>
            </a:r>
            <a:r>
              <a:rPr lang="en-US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ukuran</a:t>
            </a:r>
            <a:r>
              <a:rPr lang="en-US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suatu</a:t>
            </a:r>
            <a:r>
              <a:rPr lang="en-US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teks</a:t>
            </a:r>
            <a:r>
              <a:rPr lang="en-US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, </a:t>
            </a:r>
            <a:r>
              <a:rPr lang="en-US" sz="2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elemen</a:t>
            </a:r>
            <a:r>
              <a:rPr lang="en-US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FONT </a:t>
            </a:r>
            <a:r>
              <a:rPr lang="en-US" sz="2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menyediakan</a:t>
            </a:r>
            <a:r>
              <a:rPr lang="en-US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atribut</a:t>
            </a:r>
            <a:r>
              <a:rPr lang="en-US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SIZE </a:t>
            </a:r>
            <a:r>
              <a:rPr lang="en-US" sz="2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dengan</a:t>
            </a:r>
            <a:r>
              <a:rPr lang="en-US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nilai</a:t>
            </a:r>
            <a:r>
              <a:rPr lang="en-US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</a:t>
            </a:r>
            <a:r>
              <a:rPr lang="en-US" sz="2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dari</a:t>
            </a:r>
            <a:r>
              <a:rPr lang="en-US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1 </a:t>
            </a:r>
            <a:r>
              <a:rPr lang="en-US" sz="2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sampai</a:t>
            </a:r>
            <a:r>
              <a:rPr lang="en-US" sz="2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bylon5" pitchFamily="2" charset="0"/>
              </a:rPr>
              <a:t> 7. </a:t>
            </a:r>
          </a:p>
          <a:p>
            <a:pPr indent="-20638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Nilai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1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digunakan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untuk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ukuran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huruf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paling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kecil</a:t>
            </a:r>
            <a:endParaRPr lang="en-US" sz="23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indent="-20638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Nilai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7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digunakan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untuk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ukuran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huruf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paling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besar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</a:t>
            </a:r>
          </a:p>
          <a:p>
            <a:pPr marL="800100" indent="-441325" algn="just">
              <a:lnSpc>
                <a:spcPct val="200000"/>
              </a:lnSpc>
              <a:buFont typeface="Wingdings" pitchFamily="2" charset="2"/>
              <a:buChar char="v"/>
            </a:pP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Nilai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300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default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suatu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huruf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adalah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3 yang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merupakan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ukuran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standar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teks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pada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sebuah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3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halaman</a:t>
            </a:r>
            <a:r>
              <a:rPr lang="en-US" sz="23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web.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lvl="0" defTabSz="1014413" eaLnBrk="1" hangingPunct="1"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2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						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Angky Febriansyah SE.,MM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23" y="206375"/>
            <a:ext cx="8077200" cy="936625"/>
          </a:xfrm>
        </p:spPr>
        <p:txBody>
          <a:bodyPr/>
          <a:lstStyle/>
          <a:p>
            <a:pPr algn="ctr"/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CONTOH PROGRAM</a:t>
            </a:r>
            <a:b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</a:b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MENGATUR UKURAN HURUF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000" y="1437465"/>
            <a:ext cx="9550241" cy="5214974"/>
          </a:xfrm>
          <a:gradFill>
            <a:gsLst>
              <a:gs pos="100000">
                <a:schemeClr val="accent2">
                  <a:tint val="50000"/>
                  <a:satMod val="300000"/>
                  <a:alpha val="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indent="-20638" algn="just">
              <a:buNone/>
            </a:pP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&lt;HTML&gt; </a:t>
            </a:r>
          </a:p>
          <a:p>
            <a:pPr indent="-20638" algn="just">
              <a:buNone/>
            </a:pP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&lt;HEAD&gt;</a:t>
            </a:r>
          </a:p>
          <a:p>
            <a:pPr indent="-20638" algn="just">
              <a:buNone/>
            </a:pP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	&lt;TITLE&gt;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ukuran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huruf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&lt;/TITLE&gt;</a:t>
            </a:r>
          </a:p>
          <a:p>
            <a:pPr indent="-20638" algn="just">
              <a:buNone/>
            </a:pP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&lt;/HEAD&gt; </a:t>
            </a:r>
          </a:p>
          <a:p>
            <a:pPr indent="-20638" algn="just">
              <a:buNone/>
            </a:pP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&lt;BODY&gt; </a:t>
            </a:r>
          </a:p>
          <a:p>
            <a:pPr indent="-20638" algn="just">
              <a:buNone/>
            </a:pP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	&lt;FONT SIZE=1&gt;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Ukuran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= 1 &lt;/FONT&gt;&lt;BR&gt; </a:t>
            </a:r>
          </a:p>
          <a:p>
            <a:pPr indent="-20638" algn="just">
              <a:buNone/>
            </a:pP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	&lt;FONT SIZE=2&gt;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Ukuran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= 2 &lt;/FONT&gt;&lt;BR&gt; </a:t>
            </a:r>
          </a:p>
          <a:p>
            <a:pPr indent="-20638" algn="just">
              <a:buNone/>
            </a:pP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	&lt;FONT SIZE=3&gt;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Ukuran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= 3 &lt;/FONT&gt;&lt;BR&gt; </a:t>
            </a:r>
          </a:p>
          <a:p>
            <a:pPr indent="-20638" algn="just">
              <a:buNone/>
            </a:pP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	&lt;FONT SIZE=4&gt;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Ukuran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= 4 &lt;/FONT&gt;&lt;BR&gt; </a:t>
            </a:r>
          </a:p>
          <a:p>
            <a:pPr indent="-20638" algn="just">
              <a:buNone/>
            </a:pP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	&lt;FONT SIZE=5&gt;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Ukuran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= 5 &lt;/FONT&gt;&lt;BR&gt; </a:t>
            </a:r>
          </a:p>
          <a:p>
            <a:pPr indent="-20638" algn="just">
              <a:buNone/>
            </a:pP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	&lt;FONT SIZE=6&gt;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Ukuran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= 6 &lt;/FONT&gt;&lt;BR&gt; </a:t>
            </a:r>
          </a:p>
          <a:p>
            <a:pPr indent="-20638" algn="just">
              <a:buNone/>
            </a:pP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		&lt;FONT SIZE=7&gt; </a:t>
            </a:r>
            <a:r>
              <a:rPr lang="en-US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Ukuran</a:t>
            </a: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= 7 &lt;/FONT&gt;&lt;BR&gt; </a:t>
            </a:r>
          </a:p>
          <a:p>
            <a:pPr indent="-20638" algn="just">
              <a:buNone/>
            </a:pP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&lt;/BODY&gt; </a:t>
            </a:r>
          </a:p>
          <a:p>
            <a:pPr indent="-20638" algn="just">
              <a:buNone/>
            </a:pPr>
            <a:r>
              <a:rPr lang="en-US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&lt;/HTML&gt;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lvl="0" defTabSz="1014413" eaLnBrk="1" hangingPunct="1"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2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						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Angky Febriansyah SE.,MM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23" y="206375"/>
            <a:ext cx="8077200" cy="936625"/>
          </a:xfrm>
        </p:spPr>
        <p:txBody>
          <a:bodyPr/>
          <a:lstStyle/>
          <a:p>
            <a:pPr algn="ctr"/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MENGATUR JENIS HURUF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4000" y="1437465"/>
            <a:ext cx="9550241" cy="5286412"/>
          </a:xfrm>
          <a:gradFill>
            <a:gsLst>
              <a:gs pos="100000">
                <a:schemeClr val="accent2">
                  <a:tint val="50000"/>
                  <a:satMod val="300000"/>
                  <a:alpha val="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indent="-20638" algn="just">
              <a:buNone/>
            </a:pP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menentukan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suatu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teks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elemen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FONT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menyediakan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-20638" algn="just">
              <a:buNone/>
            </a:pP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atribut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FACE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jenis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huruf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tersedia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pada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komputer</a:t>
            </a:r>
            <a:r>
              <a:rPr lang="en-US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-20638" algn="just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CONTOH :</a:t>
            </a:r>
          </a:p>
          <a:p>
            <a:pPr indent="-20638" algn="just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&lt;HTML&gt; </a:t>
            </a:r>
          </a:p>
          <a:p>
            <a:pPr indent="-20638" algn="just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&lt;HEAD&gt; </a:t>
            </a:r>
          </a:p>
          <a:p>
            <a:pPr indent="-20638" algn="just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		&lt;TITLE&gt; </a:t>
            </a:r>
            <a:r>
              <a:rPr lang="en-US" sz="1600" b="1" dirty="0" err="1" smtClean="0">
                <a:solidFill>
                  <a:schemeClr val="tx1"/>
                </a:solidFill>
                <a:latin typeface="+mj-lt"/>
              </a:rPr>
              <a:t>Jenis</a:t>
            </a: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  <a:latin typeface="+mj-lt"/>
              </a:rPr>
              <a:t>huruf</a:t>
            </a: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 &lt;/TITLE&gt;</a:t>
            </a:r>
          </a:p>
          <a:p>
            <a:pPr indent="-20638" algn="just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&lt;/HEAD&gt; </a:t>
            </a:r>
          </a:p>
          <a:p>
            <a:pPr indent="-20638" algn="just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&lt;BODY&gt; </a:t>
            </a:r>
          </a:p>
          <a:p>
            <a:pPr indent="-20638" algn="just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    &lt;Center&gt; </a:t>
            </a:r>
          </a:p>
          <a:p>
            <a:pPr indent="-20638" algn="just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		&lt;B&gt; Website </a:t>
            </a:r>
            <a:r>
              <a:rPr lang="en-US" sz="1600" b="1" dirty="0" err="1" smtClean="0">
                <a:solidFill>
                  <a:schemeClr val="tx1"/>
                </a:solidFill>
                <a:latin typeface="+mj-lt"/>
              </a:rPr>
              <a:t>Saya</a:t>
            </a: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 &lt;/B&gt; &lt;BR&gt; &lt;BR&gt; </a:t>
            </a:r>
          </a:p>
          <a:p>
            <a:pPr indent="-20638" algn="just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    &lt;/Center&gt; </a:t>
            </a:r>
          </a:p>
          <a:p>
            <a:pPr indent="-20638" algn="just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    	&lt;FONT FACE="</a:t>
            </a:r>
            <a:r>
              <a:rPr lang="en-US" sz="1600" b="1" dirty="0" err="1" smtClean="0">
                <a:solidFill>
                  <a:schemeClr val="tx1"/>
                </a:solidFill>
                <a:latin typeface="+mj-lt"/>
              </a:rPr>
              <a:t>arial</a:t>
            </a: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"&gt;</a:t>
            </a:r>
            <a:r>
              <a:rPr lang="en-US" sz="1600" b="1" dirty="0" err="1" smtClean="0">
                <a:solidFill>
                  <a:schemeClr val="tx1"/>
                </a:solidFill>
                <a:latin typeface="+mj-lt"/>
              </a:rPr>
              <a:t>Huruf</a:t>
            </a: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 Arial&lt;/FONT&gt; </a:t>
            </a: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&lt;BR&gt; </a:t>
            </a:r>
            <a:endParaRPr lang="en-US" sz="1600" b="1" dirty="0" smtClean="0">
              <a:solidFill>
                <a:schemeClr val="tx1"/>
              </a:solidFill>
              <a:latin typeface="+mj-lt"/>
            </a:endParaRPr>
          </a:p>
          <a:p>
            <a:pPr indent="-20638" algn="just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    	&lt;FONT FACE="Times New Roman"&gt;</a:t>
            </a:r>
            <a:r>
              <a:rPr lang="en-US" sz="1600" b="1" dirty="0" err="1" smtClean="0">
                <a:solidFill>
                  <a:schemeClr val="tx1"/>
                </a:solidFill>
                <a:latin typeface="+mj-lt"/>
              </a:rPr>
              <a:t>Huruf</a:t>
            </a: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 Times New Roman&lt;/FONT&gt;&lt;BR&gt; </a:t>
            </a:r>
          </a:p>
          <a:p>
            <a:pPr indent="-20638" algn="just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    	&lt;FONT FACE="Comic Sans MS"&gt;</a:t>
            </a:r>
            <a:r>
              <a:rPr lang="en-US" sz="1600" b="1" dirty="0" err="1" smtClean="0">
                <a:solidFill>
                  <a:schemeClr val="tx1"/>
                </a:solidFill>
                <a:latin typeface="+mj-lt"/>
              </a:rPr>
              <a:t>Huruf</a:t>
            </a: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 Comic Sans MS &lt;/FONT&gt;&lt;BR&gt; </a:t>
            </a:r>
          </a:p>
          <a:p>
            <a:pPr indent="-20638" algn="just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    	&lt;FONT FACE="Arial Black" &gt; </a:t>
            </a:r>
            <a:r>
              <a:rPr lang="en-US" sz="1600" b="1" dirty="0" err="1" smtClean="0">
                <a:solidFill>
                  <a:schemeClr val="tx1"/>
                </a:solidFill>
                <a:latin typeface="+mj-lt"/>
              </a:rPr>
              <a:t>Huruf</a:t>
            </a: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 Arial Black &lt;/FONT&gt;  </a:t>
            </a:r>
          </a:p>
          <a:p>
            <a:pPr indent="-20638" algn="just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&lt;/BODY&gt;</a:t>
            </a:r>
          </a:p>
          <a:p>
            <a:pPr indent="-20638" algn="just">
              <a:buNone/>
            </a:pP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&lt;/HTML</a:t>
            </a:r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&gt;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lvl="0" defTabSz="1014413" eaLnBrk="1" hangingPunct="1"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2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						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Angky Febriansyah SE.,MM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5623" y="206375"/>
            <a:ext cx="8077200" cy="936625"/>
          </a:xfrm>
        </p:spPr>
        <p:txBody>
          <a:bodyPr/>
          <a:lstStyle/>
          <a:p>
            <a:pPr algn="ctr"/>
            <a:r>
              <a:rPr lang="en-US" sz="4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L A T I H A N</a:t>
            </a:r>
            <a:endParaRPr lang="en-US" sz="4400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lvl="0" defTabSz="1014413" eaLnBrk="1" hangingPunct="1"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2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						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Angky Febriansyah SE.,MM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986607"/>
            <a:ext cx="10117817" cy="56166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846" y="1274639"/>
            <a:ext cx="9753600" cy="6120680"/>
          </a:xfrm>
        </p:spPr>
        <p:txBody>
          <a:bodyPr/>
          <a:lstStyle/>
          <a:p>
            <a:pPr marL="0" indent="0" algn="just">
              <a:buNone/>
            </a:pPr>
            <a:r>
              <a:rPr lang="en-US" sz="1800" dirty="0" err="1" smtClean="0"/>
              <a:t>Teks</a:t>
            </a:r>
            <a:r>
              <a:rPr lang="en-US" sz="1800" dirty="0" smtClean="0"/>
              <a:t> </a:t>
            </a:r>
            <a:r>
              <a:rPr lang="en-US" sz="1800" dirty="0" err="1" smtClean="0"/>
              <a:t>dalam</a:t>
            </a:r>
            <a:r>
              <a:rPr lang="en-US" sz="1800" dirty="0" smtClean="0"/>
              <a:t> </a:t>
            </a:r>
            <a:r>
              <a:rPr lang="en-US" sz="1800" dirty="0" err="1" smtClean="0"/>
              <a:t>dokumen</a:t>
            </a:r>
            <a:r>
              <a:rPr lang="en-US" sz="1800" dirty="0" smtClean="0"/>
              <a:t> </a:t>
            </a:r>
            <a:r>
              <a:rPr lang="en-US" sz="1800" dirty="0" err="1" smtClean="0"/>
              <a:t>umumnya</a:t>
            </a:r>
            <a:r>
              <a:rPr lang="en-US" sz="1800" dirty="0" smtClean="0"/>
              <a:t> </a:t>
            </a:r>
            <a:r>
              <a:rPr lang="en-US" sz="1800" dirty="0" err="1" smtClean="0"/>
              <a:t>mempunyai</a:t>
            </a:r>
            <a:r>
              <a:rPr lang="en-US" sz="1800" dirty="0" smtClean="0"/>
              <a:t> </a:t>
            </a:r>
            <a:r>
              <a:rPr lang="en-US" sz="1800" dirty="0" err="1" smtClean="0"/>
              <a:t>judul</a:t>
            </a:r>
            <a:r>
              <a:rPr lang="en-US" sz="1800" dirty="0" smtClean="0"/>
              <a:t> topic, </a:t>
            </a:r>
            <a:r>
              <a:rPr lang="en-US" sz="1800" dirty="0" err="1" smtClean="0"/>
              <a:t>pada</a:t>
            </a:r>
            <a:r>
              <a:rPr lang="en-US" sz="1800" dirty="0" smtClean="0"/>
              <a:t> </a:t>
            </a:r>
            <a:r>
              <a:rPr lang="en-US" sz="1800" dirty="0" err="1" smtClean="0"/>
              <a:t>dokumen</a:t>
            </a:r>
            <a:r>
              <a:rPr lang="en-US" sz="1800" dirty="0" smtClean="0"/>
              <a:t> html </a:t>
            </a:r>
            <a:r>
              <a:rPr lang="en-US" sz="1800" dirty="0" err="1" smtClean="0"/>
              <a:t>judul</a:t>
            </a:r>
            <a:r>
              <a:rPr lang="en-US" sz="1800" dirty="0" smtClean="0"/>
              <a:t> </a:t>
            </a:r>
            <a:r>
              <a:rPr lang="en-US" sz="1800" dirty="0" err="1" smtClean="0"/>
              <a:t>ini</a:t>
            </a:r>
            <a:r>
              <a:rPr lang="en-US" sz="1800" dirty="0" smtClean="0"/>
              <a:t> </a:t>
            </a:r>
            <a:r>
              <a:rPr lang="en-US" sz="1800" dirty="0" err="1" smtClean="0"/>
              <a:t>disebut</a:t>
            </a:r>
            <a:r>
              <a:rPr lang="en-US" sz="1800" dirty="0" smtClean="0"/>
              <a:t> heading. Ada 6 </a:t>
            </a:r>
            <a:r>
              <a:rPr lang="en-US" sz="1800" dirty="0" err="1" smtClean="0"/>
              <a:t>tingkat</a:t>
            </a:r>
            <a:r>
              <a:rPr lang="en-US" sz="1800" dirty="0" smtClean="0"/>
              <a:t> heading </a:t>
            </a:r>
            <a:r>
              <a:rPr lang="en-US" sz="1800" dirty="0" err="1" smtClean="0"/>
              <a:t>dalam</a:t>
            </a:r>
            <a:r>
              <a:rPr lang="en-US" sz="1800" dirty="0" smtClean="0"/>
              <a:t> html </a:t>
            </a:r>
            <a:r>
              <a:rPr lang="en-US" sz="1800" dirty="0" err="1" smtClean="0"/>
              <a:t>yaitu</a:t>
            </a:r>
            <a:r>
              <a:rPr lang="en-US" sz="1800" dirty="0" smtClean="0"/>
              <a:t> h1 </a:t>
            </a:r>
            <a:r>
              <a:rPr lang="en-US" sz="1800" dirty="0" err="1" smtClean="0"/>
              <a:t>sampai</a:t>
            </a:r>
            <a:r>
              <a:rPr lang="en-US" sz="1800" dirty="0" smtClean="0"/>
              <a:t> h6. h1 </a:t>
            </a:r>
            <a:r>
              <a:rPr lang="en-US" sz="1800" dirty="0" err="1" smtClean="0"/>
              <a:t>merupakan</a:t>
            </a:r>
            <a:r>
              <a:rPr lang="en-US" sz="1800" dirty="0" smtClean="0"/>
              <a:t> heading yang </a:t>
            </a:r>
            <a:r>
              <a:rPr lang="en-US" sz="1800" dirty="0" err="1" smtClean="0"/>
              <a:t>terbesar</a:t>
            </a:r>
            <a:r>
              <a:rPr lang="en-US" sz="1800" dirty="0" smtClean="0"/>
              <a:t>. </a:t>
            </a:r>
            <a:r>
              <a:rPr lang="en-US" sz="1800" dirty="0" err="1" smtClean="0"/>
              <a:t>Contoh</a:t>
            </a:r>
            <a:r>
              <a:rPr lang="en-US" sz="1800" dirty="0" smtClean="0"/>
              <a:t> :</a:t>
            </a: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&lt;html&gt; </a:t>
            </a: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&lt;head&gt;</a:t>
            </a: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&lt;title&gt; web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pertamaku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&lt;/title&gt; </a:t>
            </a: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&lt;/head&gt; </a:t>
            </a: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&lt;body&gt; </a:t>
            </a: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&lt;h1&gt;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heading 1&lt;/h1&gt;</a:t>
            </a: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&lt;h2&gt;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heading 2&lt;/h2&gt;</a:t>
            </a: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&lt;h3&gt;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heading 3&lt;/h3&gt;</a:t>
            </a: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&lt;h4&gt;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heading 4&lt;/h4&gt;</a:t>
            </a: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&lt;h5&gt;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heading 5&lt;/h5&gt;</a:t>
            </a: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&lt;h6&gt;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heading 6&lt;/h6&gt;</a:t>
            </a: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&lt;/body&gt; </a:t>
            </a:r>
          </a:p>
          <a:p>
            <a:pPr marL="0" indent="0"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&lt;/html&gt;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en-US" sz="2400" dirty="0" smtClean="0"/>
          </a:p>
          <a:p>
            <a:pPr marL="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60349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Heading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850" y="1274639"/>
            <a:ext cx="9753600" cy="5507161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err="1" smtClean="0"/>
              <a:t>Contoh</a:t>
            </a:r>
            <a:r>
              <a:rPr lang="en-US" sz="2000" dirty="0" smtClean="0"/>
              <a:t> :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&lt;html&gt;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&lt;head&gt;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&lt;title&gt; web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pertamaku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&lt;/title&gt;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&lt;/head&gt;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&lt;body&gt;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h1 align=“center”&gt;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heading 1&lt;/h1&gt;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h2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align=“center”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&gt;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heading 2&lt;/h2&gt;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h3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align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=“left”&gt;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heading 3&lt;/h3&gt;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h4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align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=“left”&gt;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heading 4&lt;/h4&gt;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h5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align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=“right”&gt;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heading 5&lt;/h5&gt;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h6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align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=“right”&gt;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heading 6&lt;/h6&gt;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&lt;/body&gt; </a:t>
            </a:r>
          </a:p>
          <a:p>
            <a:pPr marL="0" indent="0" algn="just">
              <a:buNone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&lt;/html&gt;</a:t>
            </a:r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980514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0143"/>
            <a:ext cx="8077200" cy="1159652"/>
          </a:xfrm>
        </p:spPr>
        <p:txBody>
          <a:bodyPr/>
          <a:lstStyle/>
          <a:p>
            <a:pPr algn="ctr"/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BACKGROUND PADA HALAMAN WEB </a:t>
            </a:r>
            <a:endParaRPr lang="en-US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Babylon5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850" y="1752600"/>
            <a:ext cx="9753600" cy="4899839"/>
          </a:xfrm>
        </p:spPr>
        <p:txBody>
          <a:bodyPr/>
          <a:lstStyle/>
          <a:p>
            <a:pPr algn="just"/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Halaman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HTML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dapat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ditambahkan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Background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baik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berupa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warna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ataupun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gambar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menambahkan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background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dilakukan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dengan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menambahkan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perintah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pada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tag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perintah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&lt;BODY&gt; .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menambahkan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backround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warna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perintahnya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 </a:t>
            </a:r>
            <a:endParaRPr lang="en-US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  <a:cs typeface="+mn-cs"/>
              </a:rPr>
              <a:t>&lt;</a:t>
            </a: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  <a:cs typeface="+mn-cs"/>
              </a:rPr>
              <a:t>BODY BGCOLOR=”</a:t>
            </a:r>
            <a:r>
              <a:rPr lang="en-US" sz="2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  <a:cs typeface="+mn-cs"/>
              </a:rPr>
              <a:t>warna</a:t>
            </a: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  <a:cs typeface="+mn-cs"/>
              </a:rPr>
              <a:t>”&gt; </a:t>
            </a:r>
            <a:endParaRPr lang="en-US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n-ea"/>
              <a:cs typeface="+mn-cs"/>
            </a:endParaRPr>
          </a:p>
          <a:p>
            <a:pPr algn="just">
              <a:buNone/>
            </a:pPr>
            <a:endParaRPr lang="en-US" sz="2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ea typeface="+mn-ea"/>
              <a:cs typeface="+mn-cs"/>
            </a:endParaRPr>
          </a:p>
          <a:p>
            <a:pPr algn="just">
              <a:buNone/>
            </a:pPr>
            <a:r>
              <a:rPr lang="en-US" sz="2800" dirty="0"/>
              <a:t>	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Sedangkan</a:t>
            </a:r>
            <a:r>
              <a: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untuk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menambahkan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background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gambar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perintahnya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adalah</a:t>
            </a:r>
            <a:r>
              <a:rPr lang="en-U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: </a:t>
            </a:r>
            <a:endParaRPr lang="en-US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just"/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  <a:cs typeface="+mn-cs"/>
              </a:rPr>
              <a:t>&lt;</a:t>
            </a:r>
            <a:r>
              <a:rPr lang="en-US" sz="2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  <a:cs typeface="+mn-cs"/>
              </a:rPr>
              <a:t>BODY BACKGROUND=”</a:t>
            </a: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ea typeface="+mn-ea"/>
                <a:cs typeface="+mn-cs"/>
              </a:rPr>
              <a:t>nama_gambar.jpg”&gt;</a:t>
            </a:r>
            <a:endParaRPr lang="en-US" sz="2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lvl="0" defTabSz="1014413" eaLnBrk="1" hangingPunct="1"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2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						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Angky Febriansyah SE.,MM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CONTOH PROGRAM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4709" y="1723217"/>
            <a:ext cx="8235973" cy="461408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&lt;HTML&gt;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&lt;TITLE&gt;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Web 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Pertamaku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&lt;/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TITLE&gt;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&lt;/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HEAD&gt;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BODY BGCOLOR=”purple”&gt;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Selamat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Web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Pertamaku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&lt;/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BODY&gt;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&lt;/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HTML&gt;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defTabSz="1014413" eaLnBrk="1" hangingPunct="1"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2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						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Angky Febriansyah SE.,MM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CONTOH PROGRAM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4643" y="1723217"/>
            <a:ext cx="8235973" cy="461408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&lt;HTML&gt;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HEAD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&lt;TITLE&gt; Web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Pertamaku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&lt;/TITLE&gt;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&lt;/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HEAD&gt;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BODY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BACKGROUND=”Sunset.jpg”&gt;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Selamat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Datang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Web </a:t>
            </a:r>
            <a:r>
              <a:rPr lang="en-US" sz="28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Pertamaku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&lt;/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BODY&gt; </a:t>
            </a:r>
            <a:endParaRPr lang="en-US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&lt;/</a:t>
            </a:r>
            <a:r>
              <a:rPr lang="en-US" sz="28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HTML&gt;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lvl="0" defTabSz="1014413" eaLnBrk="1" hangingPunct="1"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2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						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Angky Febriansyah SE.,MM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M E W A R N A I  T E K 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453" y="1437465"/>
            <a:ext cx="9501254" cy="5214974"/>
          </a:xfrm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&lt;HTML&gt; 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HEAD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&lt;TITLE&gt;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Mengganti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Teks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&lt;/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TITLE&gt; 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&lt;/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HEAD&gt; 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BODY 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BGCOLOR=”yellow”&gt;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&lt;Font Color = “Blue”&gt; 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Tulisan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Biru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&lt;/Font&gt; &lt;BR&gt;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&lt;Font Color = “Red”&gt;   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Tulisan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Merah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&lt;/Font&gt; &lt;BR&gt;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&lt;Font Color = “Green”&gt;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Tulisan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Hijau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&lt;/Font&gt; &lt;BR&gt;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&lt;Font Color = “White”&gt;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Tulisan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Putih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&lt;/Font&gt; &lt;BR&gt;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&lt;Font Color = “Black”&gt;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Tulisan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Warna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Hitam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&lt;/Font&gt;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&lt;/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BODY&gt; 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&lt;/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HTML&gt;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lvl="0" defTabSz="1014413" eaLnBrk="1" hangingPunct="1"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2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						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Angky Febriansyah SE.,MM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Tag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untuk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pemformatan</a:t>
            </a:r>
            <a:r>
              <a:rPr lang="en-US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 </a:t>
            </a:r>
            <a:r>
              <a:rPr lang="en-US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teks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329" y="1437465"/>
            <a:ext cx="9501254" cy="5214974"/>
          </a:xfrm>
          <a:gradFill>
            <a:gsLst>
              <a:gs pos="100000">
                <a:schemeClr val="accent2">
                  <a:tint val="50000"/>
                  <a:satMod val="300000"/>
                  <a:alpha val="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indent="-20638" algn="just">
              <a:lnSpc>
                <a:spcPct val="150000"/>
              </a:lnSpc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&lt;b&gt;..&lt;/b&gt;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&lt;strong&gt;..&lt;/strong&gt; </a:t>
            </a:r>
            <a:r>
              <a:rPr lang="en-US" sz="2000" dirty="0" smtClean="0"/>
              <a:t>	</a:t>
            </a:r>
            <a:r>
              <a:rPr lang="en-US" sz="2000" dirty="0" err="1" smtClean="0"/>
              <a:t>Menebalkan</a:t>
            </a:r>
            <a:r>
              <a:rPr lang="en-US" sz="2000" dirty="0" smtClean="0"/>
              <a:t> </a:t>
            </a:r>
            <a:r>
              <a:rPr lang="en-US" sz="2000" dirty="0" err="1" smtClean="0"/>
              <a:t>teks</a:t>
            </a:r>
            <a:r>
              <a:rPr lang="en-US" sz="2000" dirty="0" smtClean="0"/>
              <a:t> </a:t>
            </a:r>
          </a:p>
          <a:p>
            <a:pPr indent="-20638" algn="just">
              <a:lnSpc>
                <a:spcPct val="150000"/>
              </a:lnSpc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&lt;I&gt;..&lt;/I&gt;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&gt;..&lt;/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r>
              <a:rPr lang="en-US" sz="2000" dirty="0" smtClean="0"/>
              <a:t>		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teks</a:t>
            </a:r>
            <a:r>
              <a:rPr lang="en-US" sz="2000" dirty="0" smtClean="0"/>
              <a:t> miring </a:t>
            </a:r>
          </a:p>
          <a:p>
            <a:pPr indent="-20638" algn="just">
              <a:lnSpc>
                <a:spcPct val="150000"/>
              </a:lnSpc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&lt;u&gt;..&lt;/u&gt;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&lt;ins&gt;..&lt;/ins&gt;</a:t>
            </a:r>
            <a:r>
              <a:rPr lang="en-US" sz="2000" dirty="0" smtClean="0"/>
              <a:t>		</a:t>
            </a:r>
            <a:r>
              <a:rPr lang="en-US" sz="2000" dirty="0" err="1" smtClean="0"/>
              <a:t>Menggaris</a:t>
            </a:r>
            <a:r>
              <a:rPr lang="en-US" sz="2000" dirty="0" smtClean="0"/>
              <a:t> </a:t>
            </a:r>
            <a:r>
              <a:rPr lang="en-US" sz="2000" dirty="0" err="1" smtClean="0"/>
              <a:t>bawahi</a:t>
            </a:r>
            <a:r>
              <a:rPr lang="en-US" sz="2000" dirty="0" smtClean="0"/>
              <a:t> </a:t>
            </a:r>
          </a:p>
          <a:p>
            <a:pPr indent="-20638" algn="just">
              <a:lnSpc>
                <a:spcPct val="150000"/>
              </a:lnSpc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&lt;s&gt;..&lt;/s&gt;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atau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&lt;del&gt;..&lt;/del&gt; </a:t>
            </a:r>
            <a:r>
              <a:rPr lang="en-US" sz="2000" dirty="0" smtClean="0"/>
              <a:t>		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coretan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</a:t>
            </a:r>
            <a:r>
              <a:rPr lang="en-US" sz="2000" dirty="0" err="1" smtClean="0"/>
              <a:t>teks</a:t>
            </a:r>
            <a:r>
              <a:rPr lang="en-US" sz="2000" dirty="0" smtClean="0"/>
              <a:t> 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&gt;..&lt;/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tt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 </a:t>
            </a:r>
            <a:r>
              <a:rPr lang="en-US" sz="2000" dirty="0" smtClean="0"/>
              <a:t>				</a:t>
            </a:r>
            <a:r>
              <a:rPr lang="en-US" sz="2000" dirty="0" err="1" smtClean="0"/>
              <a:t>Menampilkan</a:t>
            </a:r>
            <a:r>
              <a:rPr lang="en-US" sz="2000" dirty="0" smtClean="0"/>
              <a:t> </a:t>
            </a:r>
            <a:r>
              <a:rPr lang="en-US" sz="2000" dirty="0" err="1" smtClean="0"/>
              <a:t>teks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format 						typewriter </a:t>
            </a:r>
            <a:endParaRPr lang="en-US" sz="1600" dirty="0" smtClean="0"/>
          </a:p>
          <a:p>
            <a:pPr indent="-20638" algn="just">
              <a:lnSpc>
                <a:spcPct val="150000"/>
              </a:lnSpc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&lt;big&gt;……….&lt;/big&gt;</a:t>
            </a:r>
            <a:r>
              <a:rPr lang="en-US" sz="2000" dirty="0" smtClean="0"/>
              <a:t> 			</a:t>
            </a:r>
            <a:r>
              <a:rPr lang="en-US" sz="2000" dirty="0" err="1" smtClean="0"/>
              <a:t>Membesarkan</a:t>
            </a:r>
            <a:r>
              <a:rPr lang="en-US" sz="2000" dirty="0" smtClean="0"/>
              <a:t> </a:t>
            </a:r>
            <a:r>
              <a:rPr lang="en-US" sz="2000" dirty="0" err="1" smtClean="0"/>
              <a:t>teks</a:t>
            </a:r>
            <a:r>
              <a:rPr lang="en-US" sz="2000" dirty="0" smtClean="0"/>
              <a:t> </a:t>
            </a:r>
          </a:p>
          <a:p>
            <a:pPr indent="-20638" algn="just">
              <a:lnSpc>
                <a:spcPct val="150000"/>
              </a:lnSpc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&lt;small&gt;……….&lt;/small&gt; </a:t>
            </a:r>
            <a:r>
              <a:rPr lang="en-US" sz="2000" dirty="0" smtClean="0"/>
              <a:t>		</a:t>
            </a:r>
            <a:r>
              <a:rPr lang="en-US" sz="2000" dirty="0" err="1" smtClean="0"/>
              <a:t>Mengecilkan</a:t>
            </a:r>
            <a:r>
              <a:rPr lang="en-US" sz="2000" dirty="0" smtClean="0"/>
              <a:t> </a:t>
            </a:r>
            <a:r>
              <a:rPr lang="en-US" sz="2000" dirty="0" err="1" smtClean="0"/>
              <a:t>teks</a:t>
            </a:r>
            <a:r>
              <a:rPr lang="en-US" sz="2000" dirty="0" smtClean="0"/>
              <a:t> </a:t>
            </a:r>
          </a:p>
          <a:p>
            <a:pPr indent="-20638" algn="just">
              <a:lnSpc>
                <a:spcPct val="150000"/>
              </a:lnSpc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&lt;sub&gt;……….&lt;/sub&gt; </a:t>
            </a:r>
            <a:r>
              <a:rPr lang="en-US" sz="2000" dirty="0" smtClean="0"/>
              <a:t>			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teks</a:t>
            </a:r>
            <a:r>
              <a:rPr lang="en-US" sz="2000" dirty="0" smtClean="0"/>
              <a:t> </a:t>
            </a:r>
            <a:r>
              <a:rPr lang="en-US" sz="2000" dirty="0" err="1" smtClean="0"/>
              <a:t>suscript</a:t>
            </a:r>
            <a:r>
              <a:rPr lang="en-US" sz="2000" dirty="0" smtClean="0"/>
              <a:t> </a:t>
            </a:r>
          </a:p>
          <a:p>
            <a:pPr indent="-20638" algn="just">
              <a:lnSpc>
                <a:spcPct val="150000"/>
              </a:lnSpc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&lt;sup&gt;……….&lt;/sup&gt; </a:t>
            </a:r>
            <a:r>
              <a:rPr lang="en-US" sz="2000" dirty="0" smtClean="0"/>
              <a:t>			</a:t>
            </a:r>
            <a:r>
              <a:rPr lang="en-US" sz="2000" dirty="0" err="1" smtClean="0"/>
              <a:t>Membuat</a:t>
            </a:r>
            <a:r>
              <a:rPr lang="en-US" sz="2000" dirty="0" smtClean="0"/>
              <a:t> </a:t>
            </a:r>
            <a:r>
              <a:rPr lang="en-US" sz="2000" dirty="0" err="1" smtClean="0"/>
              <a:t>teks</a:t>
            </a:r>
            <a:r>
              <a:rPr lang="en-US" sz="2000" dirty="0" smtClean="0"/>
              <a:t> superscript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lvl="0" defTabSz="1014413" eaLnBrk="1" hangingPunct="1"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2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						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Angky Febriansyah SE.,MM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CONTOH PROGRAM </a:t>
            </a:r>
            <a:b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</a:br>
            <a:r>
              <a:rPr lang="en-US" sz="32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Babylon5" pitchFamily="2" charset="0"/>
              </a:rPr>
              <a:t>EFEK KARAKTEK FISIK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466" y="1541561"/>
            <a:ext cx="6072230" cy="5072098"/>
          </a:xfrm>
          <a:gradFill>
            <a:gsLst>
              <a:gs pos="100000">
                <a:schemeClr val="accent2">
                  <a:tint val="50000"/>
                  <a:satMod val="300000"/>
                  <a:alpha val="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indent="-20638" algn="just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&lt;HTML&gt; </a:t>
            </a:r>
          </a:p>
          <a:p>
            <a:pPr indent="-20638" algn="just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&lt;HEAD&gt;</a:t>
            </a:r>
          </a:p>
          <a:p>
            <a:pPr indent="-20638" algn="just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&lt;TITLE&gt;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Efek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karakter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fisik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&lt;/TITLE&gt; </a:t>
            </a:r>
          </a:p>
          <a:p>
            <a:pPr indent="-20638" algn="just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&lt;/HEAD&gt; </a:t>
            </a:r>
          </a:p>
          <a:p>
            <a:pPr indent="-20638" algn="just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&lt;BODY&gt; </a:t>
            </a:r>
          </a:p>
          <a:p>
            <a:pPr indent="-20638" algn="just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&lt;Center&gt; </a:t>
            </a:r>
          </a:p>
          <a:p>
            <a:pPr indent="-20638" algn="just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&lt;B&gt; Website 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&lt;/B&gt;&lt;BR&gt;&lt;BR&gt; &lt;HR&gt; </a:t>
            </a:r>
          </a:p>
          <a:p>
            <a:pPr indent="-20638" algn="just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&lt;B&gt;Halo…, &lt;/B&gt; </a:t>
            </a:r>
          </a:p>
          <a:p>
            <a:pPr indent="-20638" algn="just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&lt;I&gt;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Apa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&lt;/I&gt; </a:t>
            </a:r>
          </a:p>
          <a:p>
            <a:pPr indent="-20638" algn="just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&lt;U&gt;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kabar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&lt;/U&gt; </a:t>
            </a:r>
          </a:p>
          <a:p>
            <a:pPr indent="-20638" algn="just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&lt;S&gt;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teman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&lt;/S&gt; </a:t>
            </a:r>
          </a:p>
          <a:p>
            <a:pPr indent="-20638" algn="just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&lt;TT&gt;</a:t>
            </a: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Datang</a:t>
            </a: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&lt;/TT&gt;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5176" y="6795315"/>
            <a:ext cx="10112641" cy="778193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lvl="0" defTabSz="1014413" eaLnBrk="1" hangingPunct="1"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2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						</a:t>
            </a:r>
            <a:r>
              <a:rPr lang="en-US" sz="1600" kern="0" dirty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</a:rPr>
              <a:t>Angky Febriansyah SE.,MM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6432559" y="1541561"/>
            <a:ext cx="3500462" cy="5072098"/>
          </a:xfrm>
          <a:prstGeom prst="rect">
            <a:avLst/>
          </a:prstGeom>
          <a:gradFill rotWithShape="1">
            <a:gsLst>
              <a:gs pos="100000">
                <a:schemeClr val="accent2">
                  <a:tint val="50000"/>
                  <a:satMod val="300000"/>
                  <a:alpha val="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16200000" scaled="1"/>
          </a:gradFill>
          <a:ln w="9525" cap="flat" cmpd="sng" algn="ctr">
            <a:solidFill>
              <a:schemeClr val="accent2">
                <a:shade val="95000"/>
                <a:satMod val="105000"/>
              </a:schemeClr>
            </a:solidFill>
            <a:prstDash val="solid"/>
            <a:miter lim="800000"/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101370" tIns="50685" rIns="101370" bIns="50685" numCol="1" anchor="t" anchorCtr="0" compatLnSpc="1">
            <a:prstTxWarp prst="textNoShape">
              <a:avLst/>
            </a:prstTxWarp>
          </a:bodyPr>
          <a:lstStyle/>
          <a:p>
            <a:pPr marL="379413" marR="0" lvl="0" indent="-20638" algn="just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&lt;BIG&gt;</a:t>
            </a:r>
            <a:r>
              <a:rPr kumimoji="0" lang="en-US" sz="16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di</a:t>
            </a: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 &lt;/BIG&gt; </a:t>
            </a:r>
          </a:p>
          <a:p>
            <a:pPr marL="379413" marR="0" lvl="0" indent="-20638" algn="just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		&lt;SMALL&gt;Web&lt;/SMALL&gt; </a:t>
            </a:r>
          </a:p>
          <a:p>
            <a:pPr marL="379413" marR="0" lvl="0" indent="-20638" algn="just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		&lt;SUB&gt;site &lt;/SUB&gt; </a:t>
            </a:r>
          </a:p>
          <a:p>
            <a:pPr marL="379413" marR="0" lvl="0" indent="-20638" algn="just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		&lt;SUP&gt;</a:t>
            </a:r>
            <a:r>
              <a:rPr kumimoji="0" lang="en-US" sz="16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saya</a:t>
            </a: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&lt;/SUP&gt; </a:t>
            </a:r>
          </a:p>
          <a:p>
            <a:pPr marL="379413" marR="0" lvl="0" indent="-20638" algn="just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&lt;/Center&gt; </a:t>
            </a:r>
          </a:p>
          <a:p>
            <a:pPr marL="379413" marR="0" lvl="0" indent="-20638" algn="just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&lt;B&gt;&lt;I&gt;&lt;U&gt; </a:t>
            </a:r>
            <a:r>
              <a:rPr kumimoji="0" lang="en-US" sz="16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Efek</a:t>
            </a: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 yang di </a:t>
            </a:r>
            <a:r>
              <a:rPr kumimoji="0" lang="en-US" sz="1600" i="0" u="none" strike="noStrike" kern="0" cap="none" spc="0" normalizeH="0" baseline="0" noProof="0" dirty="0" err="1" smtClean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gabungkan</a:t>
            </a: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 &lt;/U&gt;&lt;/I&gt;&lt;/B&gt; </a:t>
            </a:r>
          </a:p>
          <a:p>
            <a:pPr marL="379413" marR="0" lvl="0" indent="-20638" algn="just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&lt;/BODY&gt; </a:t>
            </a:r>
          </a:p>
          <a:p>
            <a:pPr marL="379413" marR="0" lvl="0" indent="-20638" algn="just" defTabSz="1014413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chemeClr val="dk1"/>
                </a:solidFill>
                <a:uLnTx/>
                <a:uFillTx/>
                <a:ea typeface="+mn-ea"/>
              </a:rPr>
              <a:t>&lt;/HTML&gt;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chemeClr val="dk1"/>
              </a:solidFill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p_glo_glass_prnt">
  <a:themeElements>
    <a:clrScheme name="">
      <a:dk1>
        <a:srgbClr val="000000"/>
      </a:dk1>
      <a:lt1>
        <a:srgbClr val="80808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C0C0C0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ppp_glo_glass_prnt</Template>
  <TotalTime>585</TotalTime>
  <Words>525</Words>
  <Application>Microsoft Office PowerPoint</Application>
  <PresentationFormat>Custom</PresentationFormat>
  <Paragraphs>159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Abtechia</vt:lpstr>
      <vt:lpstr>Arial</vt:lpstr>
      <vt:lpstr>Babylon5</vt:lpstr>
      <vt:lpstr>Calibri</vt:lpstr>
      <vt:lpstr>Century Gothic</vt:lpstr>
      <vt:lpstr>Times New Roman</vt:lpstr>
      <vt:lpstr>Wingdings</vt:lpstr>
      <vt:lpstr>ppp_glo_glass_prnt</vt:lpstr>
      <vt:lpstr>Komputer Aplikasi IT 1</vt:lpstr>
      <vt:lpstr>Heading </vt:lpstr>
      <vt:lpstr>Mengatur Letak Heading</vt:lpstr>
      <vt:lpstr>BACKGROUND PADA HALAMAN WEB </vt:lpstr>
      <vt:lpstr>CONTOH PROGRAM 1</vt:lpstr>
      <vt:lpstr>CONTOH PROGRAM 2</vt:lpstr>
      <vt:lpstr>M E W A R N A I  T E K S</vt:lpstr>
      <vt:lpstr>Tag untuk pemformatan teks</vt:lpstr>
      <vt:lpstr>CONTOH PROGRAM  EFEK KARAKTEK FISIK</vt:lpstr>
      <vt:lpstr>MENGATUR UKURAN HURUF</vt:lpstr>
      <vt:lpstr>CONTOH PROGRAM MENGATUR UKURAN HURUF</vt:lpstr>
      <vt:lpstr>MENGATUR JENIS HURUF</vt:lpstr>
      <vt:lpstr>L A T I H A N</vt:lpstr>
    </vt:vector>
  </TitlesOfParts>
  <Company>Student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Angky Febriansyah</cp:lastModifiedBy>
  <cp:revision>30</cp:revision>
  <cp:lastPrinted>2012-09-19T00:27:01Z</cp:lastPrinted>
  <dcterms:created xsi:type="dcterms:W3CDTF">2011-09-27T13:57:52Z</dcterms:created>
  <dcterms:modified xsi:type="dcterms:W3CDTF">2017-10-12T01:36:19Z</dcterms:modified>
</cp:coreProperties>
</file>