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8" r:id="rId4"/>
    <p:sldId id="257" r:id="rId5"/>
    <p:sldId id="261" r:id="rId6"/>
    <p:sldId id="259" r:id="rId7"/>
    <p:sldId id="280" r:id="rId8"/>
    <p:sldId id="262" r:id="rId9"/>
    <p:sldId id="263" r:id="rId10"/>
    <p:sldId id="265" r:id="rId11"/>
    <p:sldId id="266" r:id="rId12"/>
    <p:sldId id="275" r:id="rId13"/>
    <p:sldId id="276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E1D"/>
    <a:srgbClr val="609600"/>
    <a:srgbClr val="D68B1C"/>
    <a:srgbClr val="6CA800"/>
    <a:srgbClr val="EE7D00"/>
    <a:srgbClr val="253600"/>
    <a:srgbClr val="552579"/>
    <a:srgbClr val="2597FF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479606-EC38-4E58-AE0E-9470A60B2DB5}" type="doc">
      <dgm:prSet loTypeId="urn:microsoft.com/office/officeart/2005/8/layout/cycle2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16335C-675B-418E-A88E-2467AD96C967}">
      <dgm:prSet phldrT="[Text]" custT="1"/>
      <dgm:spPr>
        <a:solidFill>
          <a:srgbClr val="0066FF"/>
        </a:solidFill>
      </dgm:spPr>
      <dgm:t>
        <a:bodyPr/>
        <a:lstStyle/>
        <a:p>
          <a:r>
            <a:rPr lang="en-US" sz="2000" dirty="0" smtClean="0"/>
            <a:t>Human</a:t>
          </a:r>
          <a:endParaRPr lang="en-US" sz="2000" dirty="0"/>
        </a:p>
      </dgm:t>
    </dgm:pt>
    <dgm:pt modelId="{D386AB49-FD41-4003-A5A5-4317689EB54B}" type="parTrans" cxnId="{980BCA03-1970-4BB6-80DE-A68617062DB6}">
      <dgm:prSet/>
      <dgm:spPr/>
      <dgm:t>
        <a:bodyPr/>
        <a:lstStyle/>
        <a:p>
          <a:endParaRPr lang="en-US" sz="1600"/>
        </a:p>
      </dgm:t>
    </dgm:pt>
    <dgm:pt modelId="{997BC935-689E-4CAA-A435-C87CBA051424}" type="sibTrans" cxnId="{980BCA03-1970-4BB6-80DE-A68617062DB6}">
      <dgm:prSet custT="1"/>
      <dgm:spPr>
        <a:solidFill>
          <a:srgbClr val="92D050"/>
        </a:solidFill>
      </dgm:spPr>
      <dgm:t>
        <a:bodyPr/>
        <a:lstStyle/>
        <a:p>
          <a:r>
            <a:rPr lang="en-US" sz="1600" dirty="0" err="1" smtClean="0"/>
            <a:t>Interaksi</a:t>
          </a:r>
          <a:endParaRPr lang="en-US" sz="1600" dirty="0"/>
        </a:p>
      </dgm:t>
    </dgm:pt>
    <dgm:pt modelId="{7F62BFDF-9B1D-4018-9470-EE5A112EF17C}">
      <dgm:prSet phldrT="[Text]" custT="1"/>
      <dgm:spPr>
        <a:solidFill>
          <a:srgbClr val="990000"/>
        </a:solidFill>
      </dgm:spPr>
      <dgm:t>
        <a:bodyPr/>
        <a:lstStyle/>
        <a:p>
          <a:r>
            <a:rPr lang="en-US" sz="2000" dirty="0" smtClean="0"/>
            <a:t>Computer</a:t>
          </a:r>
          <a:endParaRPr lang="en-US" sz="2000" dirty="0"/>
        </a:p>
      </dgm:t>
    </dgm:pt>
    <dgm:pt modelId="{F6AF6193-0F46-4C2D-A3A8-331191FEE8ED}" type="parTrans" cxnId="{357A4AEE-5543-452A-AD75-2E2A719836CF}">
      <dgm:prSet/>
      <dgm:spPr/>
      <dgm:t>
        <a:bodyPr/>
        <a:lstStyle/>
        <a:p>
          <a:endParaRPr lang="en-US" sz="1600"/>
        </a:p>
      </dgm:t>
    </dgm:pt>
    <dgm:pt modelId="{ADBAA1DE-999B-4F86-8CAE-90C2EBF068F6}" type="sibTrans" cxnId="{357A4AEE-5543-452A-AD75-2E2A719836CF}">
      <dgm:prSet custT="1"/>
      <dgm:spPr>
        <a:solidFill>
          <a:srgbClr val="00B050"/>
        </a:solidFill>
      </dgm:spPr>
      <dgm:t>
        <a:bodyPr/>
        <a:lstStyle/>
        <a:p>
          <a:r>
            <a:rPr lang="en-US" sz="1600" dirty="0" err="1" smtClean="0"/>
            <a:t>Interaksi</a:t>
          </a:r>
          <a:endParaRPr lang="en-US" sz="1600" dirty="0"/>
        </a:p>
      </dgm:t>
    </dgm:pt>
    <dgm:pt modelId="{2F6FAB2B-FC06-4646-AE18-5B4B5046479E}" type="pres">
      <dgm:prSet presAssocID="{53479606-EC38-4E58-AE0E-9470A60B2DB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62BE08-8643-4417-A52E-3C7D4923C6DD}" type="pres">
      <dgm:prSet presAssocID="{1616335C-675B-418E-A88E-2467AD96C967}" presName="node" presStyleLbl="node1" presStyleIdx="0" presStyleCnt="2" custRadScaleRad="180511" custRadScaleInc="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2D70C-DDA2-4166-BDA0-570F1012E571}" type="pres">
      <dgm:prSet presAssocID="{997BC935-689E-4CAA-A435-C87CBA05142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7079F6B-1F0D-458C-BC5F-C43FA2127C1E}" type="pres">
      <dgm:prSet presAssocID="{997BC935-689E-4CAA-A435-C87CBA05142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EB09763-069D-4759-996B-2660B76A2213}" type="pres">
      <dgm:prSet presAssocID="{7F62BFDF-9B1D-4018-9470-EE5A112EF17C}" presName="node" presStyleLbl="node1" presStyleIdx="1" presStyleCnt="2" custRadScaleRad="158484" custRadScaleInc="-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94EB0-3975-45EE-9D3C-D1AC0E2450CB}" type="pres">
      <dgm:prSet presAssocID="{ADBAA1DE-999B-4F86-8CAE-90C2EBF068F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DC19EB5-6DA7-4E18-8962-BEBCDE0C1F1B}" type="pres">
      <dgm:prSet presAssocID="{ADBAA1DE-999B-4F86-8CAE-90C2EBF068F6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ED3258EE-E1F6-4475-84A2-AC28C264A5B8}" type="presOf" srcId="{7F62BFDF-9B1D-4018-9470-EE5A112EF17C}" destId="{EEB09763-069D-4759-996B-2660B76A2213}" srcOrd="0" destOrd="0" presId="urn:microsoft.com/office/officeart/2005/8/layout/cycle2"/>
    <dgm:cxn modelId="{7C020DED-9914-40BC-A8F8-847B941EF3C2}" type="presOf" srcId="{997BC935-689E-4CAA-A435-C87CBA051424}" destId="{1CD2D70C-DDA2-4166-BDA0-570F1012E571}" srcOrd="0" destOrd="0" presId="urn:microsoft.com/office/officeart/2005/8/layout/cycle2"/>
    <dgm:cxn modelId="{25B4E21E-07E3-4D02-87B1-A64EB0D77F46}" type="presOf" srcId="{ADBAA1DE-999B-4F86-8CAE-90C2EBF068F6}" destId="{0DC19EB5-6DA7-4E18-8962-BEBCDE0C1F1B}" srcOrd="1" destOrd="0" presId="urn:microsoft.com/office/officeart/2005/8/layout/cycle2"/>
    <dgm:cxn modelId="{F3B56DF4-C501-4D4B-ABEB-24F0D737E577}" type="presOf" srcId="{ADBAA1DE-999B-4F86-8CAE-90C2EBF068F6}" destId="{D2794EB0-3975-45EE-9D3C-D1AC0E2450CB}" srcOrd="0" destOrd="0" presId="urn:microsoft.com/office/officeart/2005/8/layout/cycle2"/>
    <dgm:cxn modelId="{C2B350E9-60EB-4E45-996C-763D7A6C193F}" type="presOf" srcId="{53479606-EC38-4E58-AE0E-9470A60B2DB5}" destId="{2F6FAB2B-FC06-4646-AE18-5B4B5046479E}" srcOrd="0" destOrd="0" presId="urn:microsoft.com/office/officeart/2005/8/layout/cycle2"/>
    <dgm:cxn modelId="{980BCA03-1970-4BB6-80DE-A68617062DB6}" srcId="{53479606-EC38-4E58-AE0E-9470A60B2DB5}" destId="{1616335C-675B-418E-A88E-2467AD96C967}" srcOrd="0" destOrd="0" parTransId="{D386AB49-FD41-4003-A5A5-4317689EB54B}" sibTransId="{997BC935-689E-4CAA-A435-C87CBA051424}"/>
    <dgm:cxn modelId="{4C443520-93ED-414F-BB6F-46D3BE2B27D4}" type="presOf" srcId="{1616335C-675B-418E-A88E-2467AD96C967}" destId="{7E62BE08-8643-4417-A52E-3C7D4923C6DD}" srcOrd="0" destOrd="0" presId="urn:microsoft.com/office/officeart/2005/8/layout/cycle2"/>
    <dgm:cxn modelId="{C12ED1D1-B29C-476E-96E8-89068501B0FF}" type="presOf" srcId="{997BC935-689E-4CAA-A435-C87CBA051424}" destId="{E7079F6B-1F0D-458C-BC5F-C43FA2127C1E}" srcOrd="1" destOrd="0" presId="urn:microsoft.com/office/officeart/2005/8/layout/cycle2"/>
    <dgm:cxn modelId="{357A4AEE-5543-452A-AD75-2E2A719836CF}" srcId="{53479606-EC38-4E58-AE0E-9470A60B2DB5}" destId="{7F62BFDF-9B1D-4018-9470-EE5A112EF17C}" srcOrd="1" destOrd="0" parTransId="{F6AF6193-0F46-4C2D-A3A8-331191FEE8ED}" sibTransId="{ADBAA1DE-999B-4F86-8CAE-90C2EBF068F6}"/>
    <dgm:cxn modelId="{5BFD554B-49B9-41EE-95D8-1BA7D2E0999E}" type="presParOf" srcId="{2F6FAB2B-FC06-4646-AE18-5B4B5046479E}" destId="{7E62BE08-8643-4417-A52E-3C7D4923C6DD}" srcOrd="0" destOrd="0" presId="urn:microsoft.com/office/officeart/2005/8/layout/cycle2"/>
    <dgm:cxn modelId="{EC6C5F67-6EFA-46E8-98DA-07E9B19E13C0}" type="presParOf" srcId="{2F6FAB2B-FC06-4646-AE18-5B4B5046479E}" destId="{1CD2D70C-DDA2-4166-BDA0-570F1012E571}" srcOrd="1" destOrd="0" presId="urn:microsoft.com/office/officeart/2005/8/layout/cycle2"/>
    <dgm:cxn modelId="{F0DF3EFF-2821-498C-ADFB-D8F50B40A88C}" type="presParOf" srcId="{1CD2D70C-DDA2-4166-BDA0-570F1012E571}" destId="{E7079F6B-1F0D-458C-BC5F-C43FA2127C1E}" srcOrd="0" destOrd="0" presId="urn:microsoft.com/office/officeart/2005/8/layout/cycle2"/>
    <dgm:cxn modelId="{5D0864E2-FFF7-4074-AC5B-F8FD396E4DDC}" type="presParOf" srcId="{2F6FAB2B-FC06-4646-AE18-5B4B5046479E}" destId="{EEB09763-069D-4759-996B-2660B76A2213}" srcOrd="2" destOrd="0" presId="urn:microsoft.com/office/officeart/2005/8/layout/cycle2"/>
    <dgm:cxn modelId="{C1DE285D-7B05-493E-889E-ACA74DA96FA0}" type="presParOf" srcId="{2F6FAB2B-FC06-4646-AE18-5B4B5046479E}" destId="{D2794EB0-3975-45EE-9D3C-D1AC0E2450CB}" srcOrd="3" destOrd="0" presId="urn:microsoft.com/office/officeart/2005/8/layout/cycle2"/>
    <dgm:cxn modelId="{7BC6345C-ACF1-440D-BC4D-6C79E9756876}" type="presParOf" srcId="{D2794EB0-3975-45EE-9D3C-D1AC0E2450CB}" destId="{0DC19EB5-6DA7-4E18-8962-BEBCDE0C1F1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3651B5-6E65-40ED-AE16-1985551E9869}" type="doc">
      <dgm:prSet loTypeId="urn:microsoft.com/office/officeart/2005/8/layout/pyramid1" loCatId="pyramid" qsTypeId="urn:microsoft.com/office/officeart/2005/8/quickstyle/3d2" qsCatId="3D" csTypeId="urn:microsoft.com/office/officeart/2005/8/colors/colorful2" csCatId="colorful" phldr="1"/>
      <dgm:spPr/>
    </dgm:pt>
    <dgm:pt modelId="{8F64A50A-E828-408E-A95A-1603A691B9C5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200" dirty="0" smtClean="0">
              <a:solidFill>
                <a:srgbClr val="000099"/>
              </a:solidFill>
            </a:rPr>
            <a:t>written language</a:t>
          </a:r>
          <a:endParaRPr lang="en-US" sz="1200" dirty="0">
            <a:solidFill>
              <a:srgbClr val="000099"/>
            </a:solidFill>
          </a:endParaRPr>
        </a:p>
      </dgm:t>
    </dgm:pt>
    <dgm:pt modelId="{676FE5E3-329B-4298-A3AB-E6FBCDBB6063}" type="parTrans" cxnId="{AC7372E1-608A-439D-96AB-EA4926EACB77}">
      <dgm:prSet/>
      <dgm:spPr/>
      <dgm:t>
        <a:bodyPr/>
        <a:lstStyle/>
        <a:p>
          <a:endParaRPr lang="en-US"/>
        </a:p>
      </dgm:t>
    </dgm:pt>
    <dgm:pt modelId="{4F419324-DF56-4A02-9BB5-ED7E1F1668FC}" type="sibTrans" cxnId="{AC7372E1-608A-439D-96AB-EA4926EACB77}">
      <dgm:prSet/>
      <dgm:spPr/>
      <dgm:t>
        <a:bodyPr/>
        <a:lstStyle/>
        <a:p>
          <a:endParaRPr lang="en-US"/>
        </a:p>
      </dgm:t>
    </dgm:pt>
    <dgm:pt modelId="{9E1E467F-1A0D-431B-AAD6-A34926F18985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200" dirty="0" smtClean="0">
              <a:solidFill>
                <a:srgbClr val="000099"/>
              </a:solidFill>
            </a:rPr>
            <a:t>spoken language</a:t>
          </a:r>
          <a:endParaRPr lang="en-US" sz="1200" dirty="0">
            <a:solidFill>
              <a:srgbClr val="000099"/>
            </a:solidFill>
          </a:endParaRPr>
        </a:p>
      </dgm:t>
    </dgm:pt>
    <dgm:pt modelId="{7FA4CFD9-FD17-4D8F-9874-BEC4C31F54D3}" type="parTrans" cxnId="{10431C3B-E70F-4AAB-B3A4-2CA792EE1015}">
      <dgm:prSet/>
      <dgm:spPr/>
      <dgm:t>
        <a:bodyPr/>
        <a:lstStyle/>
        <a:p>
          <a:endParaRPr lang="en-US"/>
        </a:p>
      </dgm:t>
    </dgm:pt>
    <dgm:pt modelId="{674D13AA-D22F-4220-A1A0-EEA90F9420DC}" type="sibTrans" cxnId="{10431C3B-E70F-4AAB-B3A4-2CA792EE1015}">
      <dgm:prSet/>
      <dgm:spPr/>
      <dgm:t>
        <a:bodyPr/>
        <a:lstStyle/>
        <a:p>
          <a:endParaRPr lang="en-US"/>
        </a:p>
      </dgm:t>
    </dgm:pt>
    <dgm:pt modelId="{BB38D0F1-F6FF-40A9-BB23-6F50C5A95529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200" dirty="0" smtClean="0">
              <a:solidFill>
                <a:srgbClr val="000099"/>
              </a:solidFill>
            </a:rPr>
            <a:t>movements and gestures</a:t>
          </a:r>
          <a:endParaRPr lang="en-US" sz="1200" dirty="0">
            <a:solidFill>
              <a:srgbClr val="000099"/>
            </a:solidFill>
          </a:endParaRPr>
        </a:p>
      </dgm:t>
    </dgm:pt>
    <dgm:pt modelId="{AACD21C4-1B0F-4CD9-AC05-076C33A142E7}" type="parTrans" cxnId="{819062ED-A863-4EE3-B869-55DAA2AB0EC3}">
      <dgm:prSet/>
      <dgm:spPr/>
      <dgm:t>
        <a:bodyPr/>
        <a:lstStyle/>
        <a:p>
          <a:endParaRPr lang="en-US"/>
        </a:p>
      </dgm:t>
    </dgm:pt>
    <dgm:pt modelId="{DD3FE399-7009-471F-9CEC-6FB0D184DFE2}" type="sibTrans" cxnId="{819062ED-A863-4EE3-B869-55DAA2AB0EC3}">
      <dgm:prSet/>
      <dgm:spPr/>
      <dgm:t>
        <a:bodyPr/>
        <a:lstStyle/>
        <a:p>
          <a:endParaRPr lang="en-US"/>
        </a:p>
      </dgm:t>
    </dgm:pt>
    <dgm:pt modelId="{2661B08F-3ACE-4496-B4B1-7294FF0A4FAF}" type="pres">
      <dgm:prSet presAssocID="{263651B5-6E65-40ED-AE16-1985551E9869}" presName="Name0" presStyleCnt="0">
        <dgm:presLayoutVars>
          <dgm:dir/>
          <dgm:animLvl val="lvl"/>
          <dgm:resizeHandles val="exact"/>
        </dgm:presLayoutVars>
      </dgm:prSet>
      <dgm:spPr/>
    </dgm:pt>
    <dgm:pt modelId="{3114F3A3-9340-4599-80A9-9CF1AFE62B3E}" type="pres">
      <dgm:prSet presAssocID="{8F64A50A-E828-408E-A95A-1603A691B9C5}" presName="Name8" presStyleCnt="0"/>
      <dgm:spPr/>
    </dgm:pt>
    <dgm:pt modelId="{20389E41-7B17-4439-88FA-7A1488BA70EE}" type="pres">
      <dgm:prSet presAssocID="{8F64A50A-E828-408E-A95A-1603A691B9C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CBC00-8212-40A5-8538-D08C17F8D96B}" type="pres">
      <dgm:prSet presAssocID="{8F64A50A-E828-408E-A95A-1603A691B9C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317E1-7EB6-47F3-B882-94EDA4E5ED85}" type="pres">
      <dgm:prSet presAssocID="{9E1E467F-1A0D-431B-AAD6-A34926F18985}" presName="Name8" presStyleCnt="0"/>
      <dgm:spPr/>
    </dgm:pt>
    <dgm:pt modelId="{E5906291-6354-4288-87DE-56ABDB4D11BC}" type="pres">
      <dgm:prSet presAssocID="{9E1E467F-1A0D-431B-AAD6-A34926F1898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EA63C-B6E9-4814-BD54-C198AA7174A7}" type="pres">
      <dgm:prSet presAssocID="{9E1E467F-1A0D-431B-AAD6-A34926F1898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2AB10-7ABB-49FD-9CA9-106067A7834E}" type="pres">
      <dgm:prSet presAssocID="{BB38D0F1-F6FF-40A9-BB23-6F50C5A95529}" presName="Name8" presStyleCnt="0"/>
      <dgm:spPr/>
    </dgm:pt>
    <dgm:pt modelId="{3C8398E8-BEB2-4E88-B7D5-D2F8BDDEDCEE}" type="pres">
      <dgm:prSet presAssocID="{BB38D0F1-F6FF-40A9-BB23-6F50C5A9552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35952-DCDD-4946-99CB-3783E6DECD54}" type="pres">
      <dgm:prSet presAssocID="{BB38D0F1-F6FF-40A9-BB23-6F50C5A9552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DE796E-7EF8-493E-89CE-847EE7C4463E}" type="presOf" srcId="{8F64A50A-E828-408E-A95A-1603A691B9C5}" destId="{8AACBC00-8212-40A5-8538-D08C17F8D96B}" srcOrd="1" destOrd="0" presId="urn:microsoft.com/office/officeart/2005/8/layout/pyramid1"/>
    <dgm:cxn modelId="{8AFB4F00-84FF-4FE1-84E9-BA5997FC9C12}" type="presOf" srcId="{BB38D0F1-F6FF-40A9-BB23-6F50C5A95529}" destId="{73A35952-DCDD-4946-99CB-3783E6DECD54}" srcOrd="1" destOrd="0" presId="urn:microsoft.com/office/officeart/2005/8/layout/pyramid1"/>
    <dgm:cxn modelId="{9426008B-265B-4B71-9EB3-8E438B9B413D}" type="presOf" srcId="{9E1E467F-1A0D-431B-AAD6-A34926F18985}" destId="{E5906291-6354-4288-87DE-56ABDB4D11BC}" srcOrd="0" destOrd="0" presId="urn:microsoft.com/office/officeart/2005/8/layout/pyramid1"/>
    <dgm:cxn modelId="{CE79A658-F412-472C-9F3D-8A7D9B191143}" type="presOf" srcId="{BB38D0F1-F6FF-40A9-BB23-6F50C5A95529}" destId="{3C8398E8-BEB2-4E88-B7D5-D2F8BDDEDCEE}" srcOrd="0" destOrd="0" presId="urn:microsoft.com/office/officeart/2005/8/layout/pyramid1"/>
    <dgm:cxn modelId="{10431C3B-E70F-4AAB-B3A4-2CA792EE1015}" srcId="{263651B5-6E65-40ED-AE16-1985551E9869}" destId="{9E1E467F-1A0D-431B-AAD6-A34926F18985}" srcOrd="1" destOrd="0" parTransId="{7FA4CFD9-FD17-4D8F-9874-BEC4C31F54D3}" sibTransId="{674D13AA-D22F-4220-A1A0-EEA90F9420DC}"/>
    <dgm:cxn modelId="{819062ED-A863-4EE3-B869-55DAA2AB0EC3}" srcId="{263651B5-6E65-40ED-AE16-1985551E9869}" destId="{BB38D0F1-F6FF-40A9-BB23-6F50C5A95529}" srcOrd="2" destOrd="0" parTransId="{AACD21C4-1B0F-4CD9-AC05-076C33A142E7}" sibTransId="{DD3FE399-7009-471F-9CEC-6FB0D184DFE2}"/>
    <dgm:cxn modelId="{AC7372E1-608A-439D-96AB-EA4926EACB77}" srcId="{263651B5-6E65-40ED-AE16-1985551E9869}" destId="{8F64A50A-E828-408E-A95A-1603A691B9C5}" srcOrd="0" destOrd="0" parTransId="{676FE5E3-329B-4298-A3AB-E6FBCDBB6063}" sibTransId="{4F419324-DF56-4A02-9BB5-ED7E1F1668FC}"/>
    <dgm:cxn modelId="{76F121F6-C5A4-4290-8257-96392CC66D18}" type="presOf" srcId="{9E1E467F-1A0D-431B-AAD6-A34926F18985}" destId="{2CDEA63C-B6E9-4814-BD54-C198AA7174A7}" srcOrd="1" destOrd="0" presId="urn:microsoft.com/office/officeart/2005/8/layout/pyramid1"/>
    <dgm:cxn modelId="{3FC9024D-CD8D-4906-8A63-B7D540EFFA0F}" type="presOf" srcId="{263651B5-6E65-40ED-AE16-1985551E9869}" destId="{2661B08F-3ACE-4496-B4B1-7294FF0A4FAF}" srcOrd="0" destOrd="0" presId="urn:microsoft.com/office/officeart/2005/8/layout/pyramid1"/>
    <dgm:cxn modelId="{09E33098-6CA3-4DCF-91C7-7E8914803DB3}" type="presOf" srcId="{8F64A50A-E828-408E-A95A-1603A691B9C5}" destId="{20389E41-7B17-4439-88FA-7A1488BA70EE}" srcOrd="0" destOrd="0" presId="urn:microsoft.com/office/officeart/2005/8/layout/pyramid1"/>
    <dgm:cxn modelId="{78800189-445B-4A09-AB9E-28AD1F111DB7}" type="presParOf" srcId="{2661B08F-3ACE-4496-B4B1-7294FF0A4FAF}" destId="{3114F3A3-9340-4599-80A9-9CF1AFE62B3E}" srcOrd="0" destOrd="0" presId="urn:microsoft.com/office/officeart/2005/8/layout/pyramid1"/>
    <dgm:cxn modelId="{12526967-9D85-41C6-8CBD-15BE5C09A726}" type="presParOf" srcId="{3114F3A3-9340-4599-80A9-9CF1AFE62B3E}" destId="{20389E41-7B17-4439-88FA-7A1488BA70EE}" srcOrd="0" destOrd="0" presId="urn:microsoft.com/office/officeart/2005/8/layout/pyramid1"/>
    <dgm:cxn modelId="{485BFC91-6366-438D-96A0-84C7809EBE34}" type="presParOf" srcId="{3114F3A3-9340-4599-80A9-9CF1AFE62B3E}" destId="{8AACBC00-8212-40A5-8538-D08C17F8D96B}" srcOrd="1" destOrd="0" presId="urn:microsoft.com/office/officeart/2005/8/layout/pyramid1"/>
    <dgm:cxn modelId="{99F3D205-A447-48E2-886F-5B5ED708821E}" type="presParOf" srcId="{2661B08F-3ACE-4496-B4B1-7294FF0A4FAF}" destId="{1D0317E1-7EB6-47F3-B882-94EDA4E5ED85}" srcOrd="1" destOrd="0" presId="urn:microsoft.com/office/officeart/2005/8/layout/pyramid1"/>
    <dgm:cxn modelId="{526ADB66-02A5-4205-87DF-E8DD43B416D8}" type="presParOf" srcId="{1D0317E1-7EB6-47F3-B882-94EDA4E5ED85}" destId="{E5906291-6354-4288-87DE-56ABDB4D11BC}" srcOrd="0" destOrd="0" presId="urn:microsoft.com/office/officeart/2005/8/layout/pyramid1"/>
    <dgm:cxn modelId="{7566A5AB-1F0F-438D-B4EF-4896B0AA197C}" type="presParOf" srcId="{1D0317E1-7EB6-47F3-B882-94EDA4E5ED85}" destId="{2CDEA63C-B6E9-4814-BD54-C198AA7174A7}" srcOrd="1" destOrd="0" presId="urn:microsoft.com/office/officeart/2005/8/layout/pyramid1"/>
    <dgm:cxn modelId="{7A4CBFA3-4DB2-491F-A9EF-5F2622DD954B}" type="presParOf" srcId="{2661B08F-3ACE-4496-B4B1-7294FF0A4FAF}" destId="{D8F2AB10-7ABB-49FD-9CA9-106067A7834E}" srcOrd="2" destOrd="0" presId="urn:microsoft.com/office/officeart/2005/8/layout/pyramid1"/>
    <dgm:cxn modelId="{ED6C5D6B-A535-4B6E-91E2-E91805895082}" type="presParOf" srcId="{D8F2AB10-7ABB-49FD-9CA9-106067A7834E}" destId="{3C8398E8-BEB2-4E88-B7D5-D2F8BDDEDCEE}" srcOrd="0" destOrd="0" presId="urn:microsoft.com/office/officeart/2005/8/layout/pyramid1"/>
    <dgm:cxn modelId="{405F8EB0-8E6E-48D0-AFC8-CA44DEE61CDF}" type="presParOf" srcId="{D8F2AB10-7ABB-49FD-9CA9-106067A7834E}" destId="{73A35952-DCDD-4946-99CB-3783E6DECD5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2BE08-8643-4417-A52E-3C7D4923C6DD}">
      <dsp:nvSpPr>
        <dsp:cNvPr id="0" name=""/>
        <dsp:cNvSpPr/>
      </dsp:nvSpPr>
      <dsp:spPr>
        <a:xfrm>
          <a:off x="0" y="152408"/>
          <a:ext cx="1765250" cy="1765250"/>
        </a:xfrm>
        <a:prstGeom prst="ellipse">
          <a:avLst/>
        </a:prstGeom>
        <a:solidFill>
          <a:srgbClr val="00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Human</a:t>
          </a:r>
          <a:endParaRPr lang="en-US" sz="2000" kern="1200" dirty="0"/>
        </a:p>
      </dsp:txBody>
      <dsp:txXfrm>
        <a:off x="258515" y="410923"/>
        <a:ext cx="1248220" cy="1248220"/>
      </dsp:txXfrm>
    </dsp:sp>
    <dsp:sp modelId="{1CD2D70C-DDA2-4166-BDA0-570F1012E571}">
      <dsp:nvSpPr>
        <dsp:cNvPr id="0" name=""/>
        <dsp:cNvSpPr/>
      </dsp:nvSpPr>
      <dsp:spPr>
        <a:xfrm rot="21599977">
          <a:off x="1634600" y="-92921"/>
          <a:ext cx="1088759" cy="595772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Interaksi</a:t>
          </a:r>
          <a:endParaRPr lang="en-US" sz="1600" kern="1200" dirty="0"/>
        </a:p>
      </dsp:txBody>
      <dsp:txXfrm>
        <a:off x="1634600" y="26234"/>
        <a:ext cx="910027" cy="357464"/>
      </dsp:txXfrm>
    </dsp:sp>
    <dsp:sp modelId="{EEB09763-069D-4759-996B-2660B76A2213}">
      <dsp:nvSpPr>
        <dsp:cNvPr id="0" name=""/>
        <dsp:cNvSpPr/>
      </dsp:nvSpPr>
      <dsp:spPr>
        <a:xfrm>
          <a:off x="2654349" y="152391"/>
          <a:ext cx="1765250" cy="1765250"/>
        </a:xfrm>
        <a:prstGeom prst="ellipse">
          <a:avLst/>
        </a:prstGeom>
        <a:solidFill>
          <a:srgbClr val="99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Computer</a:t>
          </a:r>
          <a:endParaRPr lang="en-US" sz="2000" kern="1200" dirty="0"/>
        </a:p>
      </dsp:txBody>
      <dsp:txXfrm>
        <a:off x="2912864" y="410906"/>
        <a:ext cx="1248220" cy="1248220"/>
      </dsp:txXfrm>
    </dsp:sp>
    <dsp:sp modelId="{D2794EB0-3975-45EE-9D3C-D1AC0E2450CB}">
      <dsp:nvSpPr>
        <dsp:cNvPr id="0" name=""/>
        <dsp:cNvSpPr/>
      </dsp:nvSpPr>
      <dsp:spPr>
        <a:xfrm rot="10799977">
          <a:off x="1684250" y="1575480"/>
          <a:ext cx="1114177" cy="595772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Interaksi</a:t>
          </a:r>
          <a:endParaRPr lang="en-US" sz="1600" kern="1200" dirty="0"/>
        </a:p>
      </dsp:txBody>
      <dsp:txXfrm rot="10800000">
        <a:off x="1862982" y="1694633"/>
        <a:ext cx="935445" cy="357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89E41-7B17-4439-88FA-7A1488BA70EE}">
      <dsp:nvSpPr>
        <dsp:cNvPr id="0" name=""/>
        <dsp:cNvSpPr/>
      </dsp:nvSpPr>
      <dsp:spPr>
        <a:xfrm>
          <a:off x="863600" y="0"/>
          <a:ext cx="863600" cy="575733"/>
        </a:xfrm>
        <a:prstGeom prst="trapezoid">
          <a:avLst>
            <a:gd name="adj" fmla="val 75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99"/>
              </a:solidFill>
            </a:rPr>
            <a:t>written language</a:t>
          </a:r>
          <a:endParaRPr lang="en-US" sz="1200" kern="1200" dirty="0">
            <a:solidFill>
              <a:srgbClr val="000099"/>
            </a:solidFill>
          </a:endParaRPr>
        </a:p>
      </dsp:txBody>
      <dsp:txXfrm>
        <a:off x="863600" y="0"/>
        <a:ext cx="863600" cy="575733"/>
      </dsp:txXfrm>
    </dsp:sp>
    <dsp:sp modelId="{E5906291-6354-4288-87DE-56ABDB4D11BC}">
      <dsp:nvSpPr>
        <dsp:cNvPr id="0" name=""/>
        <dsp:cNvSpPr/>
      </dsp:nvSpPr>
      <dsp:spPr>
        <a:xfrm>
          <a:off x="431799" y="575733"/>
          <a:ext cx="1727200" cy="575733"/>
        </a:xfrm>
        <a:prstGeom prst="trapezoid">
          <a:avLst>
            <a:gd name="adj" fmla="val 75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99"/>
              </a:solidFill>
            </a:rPr>
            <a:t>spoken language</a:t>
          </a:r>
          <a:endParaRPr lang="en-US" sz="1200" kern="1200" dirty="0">
            <a:solidFill>
              <a:srgbClr val="000099"/>
            </a:solidFill>
          </a:endParaRPr>
        </a:p>
      </dsp:txBody>
      <dsp:txXfrm>
        <a:off x="734059" y="575733"/>
        <a:ext cx="1122680" cy="575733"/>
      </dsp:txXfrm>
    </dsp:sp>
    <dsp:sp modelId="{3C8398E8-BEB2-4E88-B7D5-D2F8BDDEDCEE}">
      <dsp:nvSpPr>
        <dsp:cNvPr id="0" name=""/>
        <dsp:cNvSpPr/>
      </dsp:nvSpPr>
      <dsp:spPr>
        <a:xfrm>
          <a:off x="0" y="1151466"/>
          <a:ext cx="2590800" cy="575733"/>
        </a:xfrm>
        <a:prstGeom prst="trapezoid">
          <a:avLst>
            <a:gd name="adj" fmla="val 75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99"/>
              </a:solidFill>
            </a:rPr>
            <a:t>movements and gestures</a:t>
          </a:r>
          <a:endParaRPr lang="en-US" sz="1200" kern="1200" dirty="0">
            <a:solidFill>
              <a:srgbClr val="000099"/>
            </a:solidFill>
          </a:endParaRPr>
        </a:p>
      </dsp:txBody>
      <dsp:txXfrm>
        <a:off x="453389" y="1151466"/>
        <a:ext cx="1684020" cy="575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3065" y="4039820"/>
            <a:ext cx="5650085" cy="106893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66" y="5108755"/>
            <a:ext cx="5640934" cy="106893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6096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4"/>
            <a:ext cx="8229600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70330"/>
          </a:xfrm>
        </p:spPr>
        <p:txBody>
          <a:bodyPr/>
          <a:lstStyle>
            <a:lvl1pPr>
              <a:defRPr sz="2800">
                <a:solidFill>
                  <a:srgbClr val="253600"/>
                </a:solidFill>
              </a:defRPr>
            </a:lvl1pPr>
            <a:lvl2pPr>
              <a:defRPr>
                <a:solidFill>
                  <a:srgbClr val="253600"/>
                </a:solidFill>
              </a:defRPr>
            </a:lvl2pPr>
            <a:lvl3pPr>
              <a:defRPr>
                <a:solidFill>
                  <a:srgbClr val="253600"/>
                </a:solidFill>
              </a:defRPr>
            </a:lvl3pPr>
            <a:lvl4pPr>
              <a:defRPr>
                <a:solidFill>
                  <a:srgbClr val="253600"/>
                </a:solidFill>
              </a:defRPr>
            </a:lvl4pPr>
            <a:lvl5pPr>
              <a:defRPr>
                <a:solidFill>
                  <a:srgbClr val="2536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09" y="527605"/>
            <a:ext cx="6871724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291130"/>
            <a:ext cx="6871724" cy="4428445"/>
          </a:xfrm>
        </p:spPr>
        <p:txBody>
          <a:bodyPr/>
          <a:lstStyle>
            <a:lvl1pPr>
              <a:defRPr sz="2800">
                <a:solidFill>
                  <a:srgbClr val="253600"/>
                </a:solidFill>
              </a:defRPr>
            </a:lvl1pPr>
            <a:lvl2pPr>
              <a:defRPr>
                <a:solidFill>
                  <a:srgbClr val="253600"/>
                </a:solidFill>
              </a:defRPr>
            </a:lvl2pPr>
            <a:lvl3pPr>
              <a:defRPr>
                <a:solidFill>
                  <a:srgbClr val="253600"/>
                </a:solidFill>
              </a:defRPr>
            </a:lvl3pPr>
            <a:lvl4pPr>
              <a:defRPr>
                <a:solidFill>
                  <a:srgbClr val="253600"/>
                </a:solidFill>
              </a:defRPr>
            </a:lvl4pPr>
            <a:lvl5pPr>
              <a:defRPr>
                <a:solidFill>
                  <a:srgbClr val="2536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749244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9E1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379107"/>
            <a:ext cx="4040188" cy="3035058"/>
          </a:xfrm>
        </p:spPr>
        <p:txBody>
          <a:bodyPr/>
          <a:lstStyle>
            <a:lvl1pPr>
              <a:defRPr sz="2400">
                <a:solidFill>
                  <a:srgbClr val="253600"/>
                </a:solidFill>
              </a:defRPr>
            </a:lvl1pPr>
            <a:lvl2pPr>
              <a:defRPr sz="2000">
                <a:solidFill>
                  <a:srgbClr val="253600"/>
                </a:solidFill>
              </a:defRPr>
            </a:lvl2pPr>
            <a:lvl3pPr>
              <a:defRPr sz="1800">
                <a:solidFill>
                  <a:srgbClr val="253600"/>
                </a:solidFill>
              </a:defRPr>
            </a:lvl3pPr>
            <a:lvl4pPr>
              <a:defRPr sz="1600">
                <a:solidFill>
                  <a:srgbClr val="253600"/>
                </a:solidFill>
              </a:defRPr>
            </a:lvl4pPr>
            <a:lvl5pPr>
              <a:defRPr sz="1600">
                <a:solidFill>
                  <a:srgbClr val="2536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749244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9E1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379107"/>
            <a:ext cx="4041775" cy="3035058"/>
          </a:xfrm>
        </p:spPr>
        <p:txBody>
          <a:bodyPr/>
          <a:lstStyle>
            <a:lvl1pPr>
              <a:defRPr sz="2400">
                <a:solidFill>
                  <a:srgbClr val="253600"/>
                </a:solidFill>
              </a:defRPr>
            </a:lvl1pPr>
            <a:lvl2pPr>
              <a:defRPr sz="2000">
                <a:solidFill>
                  <a:srgbClr val="253600"/>
                </a:solidFill>
              </a:defRPr>
            </a:lvl2pPr>
            <a:lvl3pPr>
              <a:defRPr sz="1800">
                <a:solidFill>
                  <a:srgbClr val="253600"/>
                </a:solidFill>
              </a:defRPr>
            </a:lvl3pPr>
            <a:lvl4pPr>
              <a:defRPr sz="1600">
                <a:solidFill>
                  <a:srgbClr val="253600"/>
                </a:solidFill>
              </a:defRPr>
            </a:lvl4pPr>
            <a:lvl5pPr>
              <a:defRPr sz="1600">
                <a:solidFill>
                  <a:srgbClr val="2536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3065" y="3887115"/>
            <a:ext cx="5497380" cy="1221640"/>
          </a:xfrm>
        </p:spPr>
        <p:txBody>
          <a:bodyPr>
            <a:noAutofit/>
          </a:bodyPr>
          <a:lstStyle/>
          <a:p>
            <a:pPr algn="ctr"/>
            <a:r>
              <a:rPr lang="id-ID" sz="4000" dirty="0" smtClean="0"/>
              <a:t>Interaksi Manusia dan Komputer / HCI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65" y="5108753"/>
            <a:ext cx="5497380" cy="137434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d-ID" dirty="0" smtClean="0"/>
              <a:t>Teknik Informatika </a:t>
            </a:r>
          </a:p>
          <a:p>
            <a:pPr algn="ctr"/>
            <a:r>
              <a:rPr lang="id-ID" dirty="0" smtClean="0"/>
              <a:t>Unikom</a:t>
            </a:r>
          </a:p>
          <a:p>
            <a:pPr algn="ctr"/>
            <a:r>
              <a:rPr lang="id-ID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48965" y="2054654"/>
            <a:ext cx="8229600" cy="3512215"/>
          </a:xfrm>
        </p:spPr>
        <p:txBody>
          <a:bodyPr rtlCol="0">
            <a:normAutofit fontScale="85000" lnSpcReduction="10000"/>
          </a:bodyPr>
          <a:lstStyle/>
          <a:p>
            <a:pPr indent="-255588" algn="just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Hasil penelitian:</a:t>
            </a:r>
          </a:p>
          <a:p>
            <a:pPr indent="-255588" algn="just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lang="en-U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Pengguna bekerja 20% lebih produktif dengan layar yang sederhana.</a:t>
            </a:r>
          </a:p>
          <a:p>
            <a:pPr indent="-255588" algn="just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lang="en-U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Pengguna layar yang dimodifikasi menyelesaikan transaksi 25% lebih cepat dan error berkurang 25% dari sebelumnya.</a:t>
            </a:r>
          </a:p>
          <a:p>
            <a:pPr indent="-255588" algn="just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lang="en-U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Window yang didesain dengan efektif menghemat $20,000 dalam 1 tahun.</a:t>
            </a:r>
          </a:p>
          <a:p>
            <a:pPr indent="-255588" algn="just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lang="en-U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Fungsi </a:t>
            </a:r>
            <a:r>
              <a:rPr lang="en-US" i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searching</a:t>
            </a:r>
            <a:r>
              <a:rPr lang="en-U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yang diperbaiki dapat meningkatkan </a:t>
            </a:r>
            <a:r>
              <a:rPr lang="en-US" i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success rate</a:t>
            </a:r>
            <a:r>
              <a:rPr lang="en-U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hingga 15% dan waktu pencarian 50% lebih cepat.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9E199C9-29A5-4009-9FCD-469E417679FE}" type="datetime1">
              <a:rPr lang="en-US" noProof="1" smtClean="0">
                <a:solidFill>
                  <a:schemeClr val="tx2"/>
                </a:solidFill>
              </a:rPr>
              <a:pPr eaLnBrk="1" hangingPunct="1"/>
              <a:t>9/26/2018</a:t>
            </a:fld>
            <a:endParaRPr lang="id-ID" noProof="1" smtClean="0">
              <a:solidFill>
                <a:schemeClr val="tx2"/>
              </a:solidFill>
            </a:endParaRP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81D5B3C-F3D0-4978-A2EF-F5890435CC56}" type="slidenum">
              <a:rPr noProof="1" smtClean="0">
                <a:solidFill>
                  <a:schemeClr val="tx2"/>
                </a:solidFill>
              </a:rPr>
              <a:pPr eaLnBrk="1" hangingPunct="1"/>
              <a:t>10</a:t>
            </a:fld>
            <a:endParaRPr lang="id-ID" noProof="1" smtClean="0">
              <a:solidFill>
                <a:schemeClr val="tx2"/>
              </a:solidFill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noProof="1" smtClean="0"/>
              <a:t>Pentingnya Desain UI yang Baik ..</a:t>
            </a:r>
          </a:p>
        </p:txBody>
      </p:sp>
    </p:spTree>
    <p:extLst>
      <p:ext uri="{BB962C8B-B14F-4D97-AF65-F5344CB8AC3E}">
        <p14:creationId xmlns:p14="http://schemas.microsoft.com/office/powerpoint/2010/main" val="26796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4886560"/>
          </a:xfrm>
        </p:spPr>
        <p:txBody>
          <a:bodyPr rtlCol="0">
            <a:normAutofit fontScale="92500" lnSpcReduction="20000"/>
          </a:bodyPr>
          <a:lstStyle/>
          <a:p>
            <a:pPr indent="-255588" algn="just" eaLnBrk="1" fontAlgn="auto" hangingPunct="1">
              <a:spcBef>
                <a:spcPct val="0"/>
              </a:spcBef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id-ID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55588" algn="just" eaLnBrk="1" fontAlgn="auto" hangingPunct="1">
              <a:spcBef>
                <a:spcPct val="0"/>
              </a:spcBef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Kebutuhan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manusia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akan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komunikasi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indent="-255588" algn="just" eaLnBrk="1" fontAlgn="auto" hangingPunct="1">
              <a:spcBef>
                <a:spcPct val="0"/>
              </a:spcBef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id-ID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55588" algn="just" eaLnBrk="1" fontAlgn="auto" hangingPunct="1">
              <a:spcBef>
                <a:spcPct val="0"/>
              </a:spcBef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id-ID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55588" algn="just" eaLnBrk="1" fontAlgn="auto" hangingPunct="1">
              <a:spcBef>
                <a:spcPct val="0"/>
              </a:spcBef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55588" algn="just" eaLnBrk="1" fontAlgn="auto" hangingPunct="1">
              <a:spcBef>
                <a:spcPct val="0"/>
              </a:spcBef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55588" algn="just" eaLnBrk="1" fontAlgn="auto" hangingPunct="1">
              <a:spcBef>
                <a:spcPct val="0"/>
              </a:spcBef>
              <a:spcAft>
                <a:spcPts val="0"/>
              </a:spcAft>
              <a:buFont typeface="Wingdings 3" pitchFamily="18" charset="2"/>
              <a:buChar char=""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55588" algn="just" eaLnBrk="1" fontAlgn="auto" hangingPunct="1">
              <a:spcBef>
                <a:spcPct val="0"/>
              </a:spcBef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Kemampuan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komputer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mendukung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kebutuhan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komunikasi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manusia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tergantung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kemudahan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dirasakan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manusia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menggunakannya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indent="-255588" algn="just" eaLnBrk="1" fontAlgn="auto" hangingPunct="1">
              <a:spcBef>
                <a:spcPct val="0"/>
              </a:spcBef>
              <a:spcAft>
                <a:spcPts val="0"/>
              </a:spcAft>
              <a:buFont typeface="Wingdings 3" pitchFamily="18" charset="2"/>
              <a:buChar char="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Perkembangan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IMK</a:t>
            </a:r>
          </a:p>
          <a:p>
            <a:pPr marL="620713" lvl="1" indent="-365760" algn="just" eaLnBrk="1" fontAlgn="auto" hangingPunct="1">
              <a:spcBef>
                <a:spcPct val="0"/>
              </a:spcBef>
              <a:spcAft>
                <a:spcPts val="0"/>
              </a:spcAft>
              <a:buFont typeface="Verdana" pitchFamily="34" charset="0"/>
              <a:buChar char="◦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Pengenalan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GUI (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Graphical User Interface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)--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dekstop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20713" lvl="1" indent="-365760" algn="just" eaLnBrk="1" fontAlgn="auto" hangingPunct="1">
              <a:spcBef>
                <a:spcPct val="0"/>
              </a:spcBef>
              <a:spcAft>
                <a:spcPts val="0"/>
              </a:spcAft>
              <a:buFont typeface="Verdana" pitchFamily="34" charset="0"/>
              <a:buChar char="◦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Perkembangan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WWW (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World Wide Web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620713" lvl="1" indent="-365760" algn="just" eaLnBrk="1" fontAlgn="auto" hangingPunct="1">
              <a:spcBef>
                <a:spcPct val="0"/>
              </a:spcBef>
              <a:spcAft>
                <a:spcPts val="0"/>
              </a:spcAft>
              <a:buFont typeface="Verdana" pitchFamily="34" charset="0"/>
              <a:buChar char="◦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Sejarah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Desain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Layar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A80A839-BF33-4BDC-BF00-23F68FA79D40}" type="datetime1">
              <a:rPr lang="en-US" smtClean="0">
                <a:solidFill>
                  <a:schemeClr val="tx2"/>
                </a:solidFill>
              </a:rPr>
              <a:pPr eaLnBrk="1" hangingPunct="1"/>
              <a:t>9/26/2018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23318A5-7405-497C-9EDB-F77AF6891204}" type="slidenum">
              <a:rPr lang="en-US" smtClean="0">
                <a:solidFill>
                  <a:schemeClr val="tx2"/>
                </a:solidFill>
              </a:rPr>
              <a:pPr eaLnBrk="1" hangingPunct="1"/>
              <a:t>11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1638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Sejarah IMK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95284269"/>
              </p:ext>
            </p:extLst>
          </p:nvPr>
        </p:nvGraphicFramePr>
        <p:xfrm>
          <a:off x="5946345" y="1901950"/>
          <a:ext cx="2590800" cy="172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002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60363" y="6161088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85387B-EB74-4F70-A524-BC1546B354BB}" type="datetime1">
              <a:rPr lang="en-US" noProof="1" smtClean="0">
                <a:solidFill>
                  <a:schemeClr val="tx2"/>
                </a:solidFill>
              </a:rPr>
              <a:pPr eaLnBrk="1" hangingPunct="1"/>
              <a:t>9/26/2018</a:t>
            </a:fld>
            <a:endParaRPr lang="id-ID" noProof="1" smtClean="0">
              <a:solidFill>
                <a:schemeClr val="tx2"/>
              </a:solidFill>
            </a:endParaRP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638925" y="6161088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2F21E34-C9E8-4569-AD4D-C25CF1D2C76A}" type="slidenum">
              <a:rPr noProof="1" smtClean="0">
                <a:solidFill>
                  <a:schemeClr val="tx2"/>
                </a:solidFill>
              </a:rPr>
              <a:pPr eaLnBrk="1" hangingPunct="1"/>
              <a:t>12</a:t>
            </a:fld>
            <a:endParaRPr lang="id-ID" noProof="1" smtClean="0">
              <a:solidFill>
                <a:schemeClr val="tx2"/>
              </a:solidFill>
            </a:endParaRP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noProof="1" smtClean="0"/>
              <a:t>Sejarah Desain Layar</a:t>
            </a:r>
          </a:p>
        </p:txBody>
      </p:sp>
      <p:sp>
        <p:nvSpPr>
          <p:cNvPr id="12291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685800" y="2239963"/>
            <a:ext cx="3803650" cy="38766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indent="-255588" eaLnBrk="1" hangingPunct="1">
              <a:buFont typeface="Wingdings 3" pitchFamily="18" charset="2"/>
              <a:buChar char=""/>
            </a:pPr>
            <a:r>
              <a:rPr lang="id-ID" noProof="1" smtClean="0"/>
              <a:t>Tampilan tahun 1970an</a:t>
            </a:r>
          </a:p>
          <a:p>
            <a:pPr indent="-255588" eaLnBrk="1" hangingPunct="1">
              <a:buFont typeface="Wingdings 3" pitchFamily="18" charset="2"/>
              <a:buChar char=""/>
            </a:pPr>
            <a:endParaRPr lang="id-ID" noProof="1" smtClean="0"/>
          </a:p>
          <a:p>
            <a:pPr indent="-255588" eaLnBrk="1" hangingPunct="1">
              <a:buFont typeface="Wingdings 3" pitchFamily="18" charset="2"/>
              <a:buChar char=""/>
            </a:pPr>
            <a:endParaRPr lang="id-ID" noProof="1" smtClean="0"/>
          </a:p>
          <a:p>
            <a:pPr indent="-255588" eaLnBrk="1" hangingPunct="1">
              <a:buFont typeface="Wingdings 3" pitchFamily="18" charset="2"/>
              <a:buChar char=""/>
            </a:pPr>
            <a:endParaRPr lang="id-ID" noProof="1" smtClean="0"/>
          </a:p>
          <a:p>
            <a:pPr indent="-255588" eaLnBrk="1" hangingPunct="1">
              <a:buFont typeface="Wingdings 3" pitchFamily="18" charset="2"/>
              <a:buChar char=""/>
            </a:pPr>
            <a:endParaRPr lang="id-ID" noProof="1" smtClean="0"/>
          </a:p>
          <a:p>
            <a:pPr indent="-255588" eaLnBrk="1" hangingPunct="1">
              <a:buFont typeface="Wingdings 3" pitchFamily="18" charset="2"/>
              <a:buChar char=""/>
            </a:pPr>
            <a:r>
              <a:rPr lang="id-ID" noProof="1" smtClean="0"/>
              <a:t>Tampilan tahun 1990an</a:t>
            </a:r>
          </a:p>
          <a:p>
            <a:pPr indent="-255588" eaLnBrk="1" hangingPunct="1">
              <a:buFont typeface="Wingdings 3" pitchFamily="18" charset="2"/>
              <a:buChar char=""/>
            </a:pPr>
            <a:endParaRPr lang="id-ID" noProof="1" smtClean="0"/>
          </a:p>
          <a:p>
            <a:pPr indent="-255588" eaLnBrk="1" hangingPunct="1">
              <a:buFont typeface="Wingdings 3" pitchFamily="18" charset="2"/>
              <a:buChar char=""/>
            </a:pPr>
            <a:endParaRPr lang="id-ID" noProof="1" smtClean="0"/>
          </a:p>
        </p:txBody>
      </p:sp>
      <p:sp>
        <p:nvSpPr>
          <p:cNvPr id="12292" name="Content Placeholder 11"/>
          <p:cNvSpPr>
            <a:spLocks noGrp="1"/>
          </p:cNvSpPr>
          <p:nvPr>
            <p:ph sz="quarter" idx="4294967295"/>
          </p:nvPr>
        </p:nvSpPr>
        <p:spPr>
          <a:xfrm>
            <a:off x="4645025" y="2239963"/>
            <a:ext cx="3803650" cy="3876675"/>
          </a:xfrm>
          <a:prstGeom prst="rect">
            <a:avLst/>
          </a:prstGeom>
        </p:spPr>
        <p:txBody>
          <a:bodyPr/>
          <a:lstStyle/>
          <a:p>
            <a:pPr indent="-255588" eaLnBrk="1" hangingPunct="1">
              <a:buFont typeface="Wingdings 3" pitchFamily="18" charset="2"/>
              <a:buChar char=""/>
            </a:pPr>
            <a:r>
              <a:rPr lang="id-ID" noProof="1" smtClean="0"/>
              <a:t>Tampilan tahun 1980an</a:t>
            </a:r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209800"/>
            <a:ext cx="38100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62100"/>
            <a:ext cx="39243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810000"/>
            <a:ext cx="37449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17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2057400"/>
            <a:ext cx="371157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ontent Placeholder 8"/>
          <p:cNvSpPr>
            <a:spLocks noGrp="1"/>
          </p:cNvSpPr>
          <p:nvPr>
            <p:ph idx="1"/>
          </p:nvPr>
        </p:nvSpPr>
        <p:spPr>
          <a:xfrm>
            <a:off x="457200" y="2327275"/>
            <a:ext cx="7747000" cy="38782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id-ID" noProof="1" smtClean="0"/>
              <a:t>Tampilan tahun 2000-an</a:t>
            </a:r>
          </a:p>
        </p:txBody>
      </p:sp>
      <p:sp>
        <p:nvSpPr>
          <p:cNvPr id="26628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A8DB900-CF83-42F7-9264-CD7C379C995D}" type="datetime1">
              <a:rPr lang="en-US" noProof="1" smtClean="0">
                <a:solidFill>
                  <a:schemeClr val="tx2"/>
                </a:solidFill>
              </a:rPr>
              <a:pPr eaLnBrk="1" hangingPunct="1"/>
              <a:t>9/26/2018</a:t>
            </a:fld>
            <a:endParaRPr lang="id-ID" noProof="1" smtClean="0">
              <a:solidFill>
                <a:schemeClr val="tx2"/>
              </a:solidFill>
            </a:endParaRPr>
          </a:p>
        </p:txBody>
      </p:sp>
      <p:sp>
        <p:nvSpPr>
          <p:cNvPr id="2662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4637EC-3194-4927-B996-F0A5D479CDF3}" type="slidenum">
              <a:rPr noProof="1" smtClean="0">
                <a:solidFill>
                  <a:schemeClr val="tx2"/>
                </a:solidFill>
              </a:rPr>
              <a:pPr eaLnBrk="1" hangingPunct="1"/>
              <a:t>13</a:t>
            </a:fld>
            <a:endParaRPr lang="id-ID" noProof="1" smtClean="0">
              <a:solidFill>
                <a:schemeClr val="tx2"/>
              </a:solidFill>
            </a:endParaRPr>
          </a:p>
        </p:txBody>
      </p:sp>
      <p:sp>
        <p:nvSpPr>
          <p:cNvPr id="25603" name="Title 7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90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noProof="1" smtClean="0"/>
              <a:t>Sejarah Desain Layar ..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4267200"/>
            <a:ext cx="2919412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4540250"/>
            <a:ext cx="3810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57500"/>
            <a:ext cx="28162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4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d-ID" dirty="0" smtClean="0"/>
          </a:p>
          <a:p>
            <a:pPr marL="0" indent="0" algn="ctr">
              <a:buNone/>
            </a:pPr>
            <a:endParaRPr lang="id-ID" dirty="0"/>
          </a:p>
          <a:p>
            <a:pPr marL="0" indent="0" algn="ctr">
              <a:buNone/>
            </a:pPr>
            <a:endParaRPr lang="id-ID" dirty="0" smtClean="0"/>
          </a:p>
          <a:p>
            <a:pPr marL="0" indent="0" algn="ctr">
              <a:buNone/>
            </a:pPr>
            <a:r>
              <a:rPr lang="id-ID" sz="4800" b="1" dirty="0" smtClean="0"/>
              <a:t>Example</a:t>
            </a:r>
            <a:endParaRPr lang="id-ID" sz="4800" b="1" dirty="0"/>
          </a:p>
        </p:txBody>
      </p:sp>
    </p:spTree>
    <p:extLst>
      <p:ext uri="{BB962C8B-B14F-4D97-AF65-F5344CB8AC3E}">
        <p14:creationId xmlns:p14="http://schemas.microsoft.com/office/powerpoint/2010/main" val="29884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785" y="1596540"/>
            <a:ext cx="8229600" cy="1221640"/>
          </a:xfrm>
        </p:spPr>
        <p:txBody>
          <a:bodyPr>
            <a:normAutofit/>
          </a:bodyPr>
          <a:lstStyle/>
          <a:p>
            <a:pPr algn="ctr"/>
            <a:r>
              <a:rPr lang="id-ID" b="1" dirty="0" smtClean="0"/>
              <a:t>What is HCI</a:t>
            </a:r>
            <a:br>
              <a:rPr lang="id-ID" b="1" dirty="0" smtClean="0"/>
            </a:br>
            <a:endParaRPr lang="id-ID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75" y="2818180"/>
            <a:ext cx="2871905" cy="287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01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d-ID" dirty="0" smtClean="0"/>
          </a:p>
          <a:p>
            <a:pPr marL="0" indent="0" algn="ctr">
              <a:buNone/>
            </a:pPr>
            <a:endParaRPr lang="id-ID" dirty="0"/>
          </a:p>
          <a:p>
            <a:pPr marL="0" indent="0" algn="ctr">
              <a:buNone/>
            </a:pPr>
            <a:endParaRPr lang="id-ID" dirty="0" smtClean="0"/>
          </a:p>
          <a:p>
            <a:pPr marL="0" indent="0" algn="ctr">
              <a:buNone/>
            </a:pPr>
            <a:r>
              <a:rPr lang="id-ID" sz="4400" b="1" dirty="0" smtClean="0"/>
              <a:t>Watch and Learn</a:t>
            </a:r>
            <a:endParaRPr lang="id-ID" sz="4400" b="1" dirty="0"/>
          </a:p>
        </p:txBody>
      </p:sp>
    </p:spTree>
    <p:extLst>
      <p:ext uri="{BB962C8B-B14F-4D97-AF65-F5344CB8AC3E}">
        <p14:creationId xmlns:p14="http://schemas.microsoft.com/office/powerpoint/2010/main" val="30388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901950"/>
            <a:ext cx="8229600" cy="442844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id-ID" dirty="0" smtClean="0"/>
              <a:t>Perancang Antarmuka harus memperhatikan :</a:t>
            </a:r>
            <a:endParaRPr lang="en-US" dirty="0" smtClean="0"/>
          </a:p>
          <a:p>
            <a:pPr lvl="1" algn="just">
              <a:lnSpc>
                <a:spcPct val="150000"/>
              </a:lnSpc>
              <a:spcBef>
                <a:spcPct val="0"/>
              </a:spcBef>
              <a:buFont typeface="Arial" charset="0"/>
              <a:buChar char="–"/>
            </a:pPr>
            <a:r>
              <a:rPr lang="id-ID" noProof="1"/>
              <a:t>apa keinginan dan harapan orang, 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buFont typeface="Arial" charset="0"/>
              <a:buChar char="–"/>
            </a:pPr>
            <a:r>
              <a:rPr lang="id-ID" noProof="1"/>
              <a:t>apa batasan dan kemampuan fisiknya, 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buFont typeface="Arial" charset="0"/>
              <a:buChar char="–"/>
            </a:pPr>
            <a:r>
              <a:rPr lang="id-ID" noProof="1"/>
              <a:t>bagaimana sistem penerimaan dan pemrosesan informasi mereka bekerja, dan 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buFont typeface="Arial" charset="0"/>
              <a:buChar char="–"/>
            </a:pPr>
            <a:r>
              <a:rPr lang="id-ID" noProof="1"/>
              <a:t>apa yang dianggap menarik dan </a:t>
            </a:r>
            <a:r>
              <a:rPr lang="id-ID" noProof="1" smtClean="0"/>
              <a:t>menyenangka</a:t>
            </a:r>
            <a:r>
              <a:rPr lang="en-US" dirty="0" smtClean="0"/>
              <a:t>n</a:t>
            </a:r>
            <a:endParaRPr lang="id-ID" dirty="0" smtClean="0"/>
          </a:p>
          <a:p>
            <a:pPr algn="just">
              <a:lnSpc>
                <a:spcPct val="150000"/>
              </a:lnSpc>
            </a:pPr>
            <a:r>
              <a:rPr lang="id-ID" noProof="1"/>
              <a:t>Perancang juga harus memperhatikan karakteristik dan batasan teknis dari perangkat keras dan perangkat lunak komputer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charset="0"/>
              <a:buChar char="–"/>
            </a:pP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785" y="1596540"/>
            <a:ext cx="8229600" cy="1221640"/>
          </a:xfrm>
        </p:spPr>
        <p:txBody>
          <a:bodyPr>
            <a:normAutofit/>
          </a:bodyPr>
          <a:lstStyle/>
          <a:p>
            <a:pPr algn="ctr"/>
            <a:r>
              <a:rPr lang="id-ID" b="1" dirty="0" smtClean="0"/>
              <a:t>What is HCI</a:t>
            </a:r>
            <a:br>
              <a:rPr lang="id-ID" b="1" dirty="0" smtClean="0"/>
            </a:br>
            <a:endParaRPr lang="id-ID" b="1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4572001" y="2767476"/>
            <a:ext cx="3817624" cy="1883165"/>
          </a:xfrm>
          <a:prstGeom prst="wedgeRoundRectCallout">
            <a:avLst>
              <a:gd name="adj1" fmla="val -85249"/>
              <a:gd name="adj2" fmla="val -3320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id-ID" noProof="1" smtClean="0"/>
              <a:t>Disiplin ilmu yang mempelajari </a:t>
            </a:r>
            <a:r>
              <a:rPr lang="id-ID" noProof="1"/>
              <a:t>perancangan, implementasi dan evaluasi sistem komputasi interaktif dan berbagai aspek terkait.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0065"/>
            <a:ext cx="3059354" cy="305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15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360363" y="6161088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F2ECDC4-5D43-4912-B1BC-5A7FC3DE4667}" type="datetime1">
              <a:rPr lang="en-US" noProof="1" smtClean="0">
                <a:solidFill>
                  <a:schemeClr val="tx2"/>
                </a:solidFill>
              </a:rPr>
              <a:pPr eaLnBrk="1" hangingPunct="1"/>
              <a:t>9/26/2018</a:t>
            </a:fld>
            <a:endParaRPr lang="id-ID" noProof="1" smtClean="0">
              <a:solidFill>
                <a:schemeClr val="tx2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8975" y="374900"/>
            <a:ext cx="7756525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noProof="1" smtClean="0"/>
              <a:t>IMK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07080" y="1596540"/>
            <a:ext cx="4319339" cy="3054099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>
              <a:spcBef>
                <a:spcPct val="0"/>
              </a:spcBef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sz="20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Manusia: </a:t>
            </a:r>
          </a:p>
          <a:p>
            <a:pPr marL="621792" lvl="1" indent="-246888">
              <a:spcBef>
                <a:spcPct val="0"/>
              </a:spcBef>
              <a:buFont typeface="Verdana"/>
              <a:buChar char="◦"/>
              <a:defRPr/>
            </a:pPr>
            <a:r>
              <a:rPr lang="en-US" sz="18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fleksibel &amp; mampu beradaptasi, </a:t>
            </a:r>
          </a:p>
          <a:p>
            <a:pPr marL="621792" lvl="1" indent="-246888">
              <a:spcBef>
                <a:spcPct val="0"/>
              </a:spcBef>
              <a:buFont typeface="Verdana"/>
              <a:buChar char="◦"/>
              <a:defRPr/>
            </a:pPr>
            <a:r>
              <a:rPr lang="en-US" sz="18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dapat belajar bagaimana bekerja di lingkungan yang baru,</a:t>
            </a:r>
          </a:p>
          <a:p>
            <a:pPr marL="621792" lvl="1" indent="-246888">
              <a:spcBef>
                <a:spcPct val="0"/>
              </a:spcBef>
              <a:buFont typeface="Verdana"/>
              <a:buChar char="◦"/>
              <a:defRPr/>
            </a:pPr>
            <a:r>
              <a:rPr lang="en-US" sz="18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estimasi, intuisi, kreativitas, </a:t>
            </a:r>
          </a:p>
          <a:p>
            <a:pPr marL="621792" lvl="1" indent="-246888">
              <a:spcBef>
                <a:spcPct val="0"/>
              </a:spcBef>
              <a:buFont typeface="Verdana"/>
              <a:buChar char="◦"/>
              <a:defRPr/>
            </a:pPr>
            <a:r>
              <a:rPr lang="en-US" sz="18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pengenalan pola,</a:t>
            </a:r>
          </a:p>
          <a:p>
            <a:pPr marL="621792" lvl="1" indent="-246888">
              <a:spcBef>
                <a:spcPct val="0"/>
              </a:spcBef>
              <a:buFont typeface="Verdana"/>
              <a:buChar char="◦"/>
              <a:defRPr/>
            </a:pPr>
            <a:r>
              <a:rPr lang="en-US" sz="18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pengetahuan dunia,</a:t>
            </a:r>
          </a:p>
          <a:p>
            <a:pPr marL="621792" lvl="1" indent="-246888">
              <a:spcBef>
                <a:spcPct val="0"/>
              </a:spcBef>
              <a:buFont typeface="Verdana"/>
              <a:buChar char="◦"/>
              <a:defRPr/>
            </a:pPr>
            <a:r>
              <a:rPr lang="en-US" sz="18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kesalahan manusiawi.</a:t>
            </a:r>
          </a:p>
          <a:p>
            <a:pPr marL="621792" lvl="1" indent="-246888">
              <a:spcBef>
                <a:spcPct val="0"/>
              </a:spcBef>
              <a:buFont typeface="Verdana"/>
              <a:buChar char="◦"/>
              <a:defRPr/>
            </a:pPr>
            <a:endParaRPr lang="en-US" sz="1000" noProof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5030115" y="1596541"/>
            <a:ext cx="3861223" cy="2595983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>
              <a:lnSpc>
                <a:spcPct val="120000"/>
              </a:lnSpc>
              <a:spcBef>
                <a:spcPct val="0"/>
              </a:spcBef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sz="16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Komputer: </a:t>
            </a:r>
          </a:p>
          <a:p>
            <a:pPr marL="621792" lvl="1" indent="-246888">
              <a:lnSpc>
                <a:spcPct val="120000"/>
              </a:lnSpc>
              <a:spcBef>
                <a:spcPct val="0"/>
              </a:spcBef>
              <a:buFont typeface="Verdana"/>
              <a:buChar char="◦"/>
              <a:defRPr/>
            </a:pPr>
            <a:r>
              <a:rPr lang="en-US" sz="14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tidak fleksibel/tidak mampu beradaptasi, </a:t>
            </a:r>
          </a:p>
          <a:p>
            <a:pPr marL="621792" lvl="1" indent="-246888">
              <a:lnSpc>
                <a:spcPct val="120000"/>
              </a:lnSpc>
              <a:spcBef>
                <a:spcPct val="0"/>
              </a:spcBef>
              <a:buFont typeface="Verdana"/>
              <a:buChar char="◦"/>
              <a:defRPr/>
            </a:pPr>
            <a:r>
              <a:rPr lang="en-US" sz="1400" i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input</a:t>
            </a:r>
            <a:r>
              <a:rPr lang="en-US" sz="14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harus dalam format yang jelas &amp; </a:t>
            </a:r>
            <a:r>
              <a:rPr lang="en-US" sz="1400" i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output</a:t>
            </a:r>
            <a:r>
              <a:rPr lang="en-US" sz="14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harus didefinisikan sebelumnya, </a:t>
            </a:r>
          </a:p>
          <a:p>
            <a:pPr marL="621792" lvl="1" indent="-246888">
              <a:lnSpc>
                <a:spcPct val="120000"/>
              </a:lnSpc>
              <a:spcBef>
                <a:spcPct val="0"/>
              </a:spcBef>
              <a:buFont typeface="Verdana"/>
              <a:buChar char="◦"/>
              <a:defRPr/>
            </a:pPr>
            <a:r>
              <a:rPr lang="en-US" sz="14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tidak dapat belajar, </a:t>
            </a:r>
          </a:p>
          <a:p>
            <a:pPr marL="621792" lvl="1" indent="-246888">
              <a:lnSpc>
                <a:spcPct val="120000"/>
              </a:lnSpc>
              <a:spcBef>
                <a:spcPct val="0"/>
              </a:spcBef>
              <a:buFont typeface="Verdana"/>
              <a:buChar char="◦"/>
              <a:defRPr/>
            </a:pPr>
            <a:r>
              <a:rPr lang="en-US" sz="14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dapat didesain ulang,</a:t>
            </a:r>
          </a:p>
          <a:p>
            <a:pPr marL="621792" lvl="1" indent="-246888">
              <a:lnSpc>
                <a:spcPct val="120000"/>
              </a:lnSpc>
              <a:spcBef>
                <a:spcPct val="0"/>
              </a:spcBef>
              <a:buFont typeface="Verdana"/>
              <a:buChar char="◦"/>
              <a:defRPr/>
            </a:pPr>
            <a:r>
              <a:rPr lang="en-US" sz="14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kalkulasi akurat, konsisten,</a:t>
            </a:r>
          </a:p>
          <a:p>
            <a:pPr marL="621792" lvl="1" indent="-246888">
              <a:lnSpc>
                <a:spcPct val="120000"/>
              </a:lnSpc>
              <a:spcBef>
                <a:spcPct val="0"/>
              </a:spcBef>
              <a:buFont typeface="Verdana"/>
              <a:buChar char="◦"/>
              <a:defRPr/>
            </a:pPr>
            <a:r>
              <a:rPr lang="en-US" sz="14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pengolahan data,</a:t>
            </a:r>
          </a:p>
          <a:p>
            <a:pPr marL="621792" lvl="1" indent="-246888">
              <a:lnSpc>
                <a:spcPct val="120000"/>
              </a:lnSpc>
              <a:spcBef>
                <a:spcPct val="0"/>
              </a:spcBef>
              <a:buFont typeface="Verdana"/>
              <a:buChar char="◦"/>
              <a:defRPr/>
            </a:pPr>
            <a:r>
              <a:rPr lang="en-US" sz="1400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bebas dari kesalahan.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656272056"/>
              </p:ext>
            </p:extLst>
          </p:nvPr>
        </p:nvGraphicFramePr>
        <p:xfrm>
          <a:off x="2655588" y="4497935"/>
          <a:ext cx="4419600" cy="210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sz="5400" dirty="0"/>
          </a:p>
          <a:p>
            <a:pPr marL="0" indent="0">
              <a:buNone/>
            </a:pPr>
            <a:r>
              <a:rPr lang="id-ID" sz="5400" dirty="0" smtClean="0"/>
              <a:t>USER INTERFACE (UI)</a:t>
            </a:r>
            <a:endParaRPr lang="id-ID" sz="5400" dirty="0"/>
          </a:p>
        </p:txBody>
      </p:sp>
    </p:spTree>
    <p:extLst>
      <p:ext uri="{BB962C8B-B14F-4D97-AF65-F5344CB8AC3E}">
        <p14:creationId xmlns:p14="http://schemas.microsoft.com/office/powerpoint/2010/main" val="32232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Content Placeholder 2"/>
          <p:cNvSpPr>
            <a:spLocks noGrp="1"/>
          </p:cNvSpPr>
          <p:nvPr>
            <p:ph idx="1"/>
          </p:nvPr>
        </p:nvSpPr>
        <p:spPr>
          <a:xfrm>
            <a:off x="448965" y="1901949"/>
            <a:ext cx="8229600" cy="5039265"/>
          </a:xfrm>
        </p:spPr>
        <p:txBody>
          <a:bodyPr rtlCol="0">
            <a:normAutofit fontScale="70000" lnSpcReduction="20000"/>
          </a:bodyPr>
          <a:lstStyle/>
          <a:p>
            <a:pPr marL="365760" indent="-256032" algn="just" eaLnBrk="1" fontAlgn="auto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Antarmuka/</a:t>
            </a:r>
            <a:r>
              <a:rPr lang="en-US" i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user interface (UI) </a:t>
            </a:r>
            <a:r>
              <a:rPr lang="en-U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merupakan bagian dari komputer dan perangkat lunaknya yang dapat dilihat, didengar, disentuh, dan diajak bicara, baik secara langsung maupun dengan proses pemahaman tertentu.</a:t>
            </a:r>
          </a:p>
          <a:p>
            <a:pPr marL="365760" indent="-256032" algn="just" eaLnBrk="1" fontAlgn="auto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UI yang baik adalah UI yang memungkinkan pengguna fokus pada informasi dan </a:t>
            </a:r>
            <a:r>
              <a:rPr lang="en-US" i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task</a:t>
            </a:r>
            <a:r>
              <a:rPr lang="en-U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tanpa perlu mengetahui mekanisme untuk menampilkan informasi dan melakukan </a:t>
            </a:r>
            <a:r>
              <a:rPr lang="en-US" i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task</a:t>
            </a:r>
            <a:r>
              <a:rPr lang="en-U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tersebut.</a:t>
            </a:r>
          </a:p>
          <a:p>
            <a:pPr marL="365760" indent="-256032" algn="just" eaLnBrk="1" fontAlgn="auto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en-US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Komponen utamanya:</a:t>
            </a:r>
          </a:p>
          <a:p>
            <a:pPr marL="621792" lvl="1" indent="-246888" algn="just" eaLnBrk="1" fontAlgn="auto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i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Input</a:t>
            </a:r>
          </a:p>
          <a:p>
            <a:pPr marL="621792" lvl="1" indent="-246888" algn="just" eaLnBrk="1" fontAlgn="auto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i="1" noProof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Output </a:t>
            </a:r>
          </a:p>
          <a:p>
            <a:pPr marL="365760" indent="-256032" algn="just" eaLnBrk="1" fontAlgn="auto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endParaRPr lang="en-US" noProof="1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29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5CDCED-058F-4C8A-8F38-A9A79C0F5190}" type="datetime1">
              <a:rPr lang="en-US" noProof="1" smtClean="0">
                <a:solidFill>
                  <a:schemeClr val="tx2"/>
                </a:solidFill>
              </a:rPr>
              <a:pPr eaLnBrk="1" hangingPunct="1"/>
              <a:t>9/26/2018</a:t>
            </a:fld>
            <a:endParaRPr lang="id-ID" noProof="1" smtClean="0">
              <a:solidFill>
                <a:schemeClr val="tx2"/>
              </a:solidFill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6A99B1-F5E6-4F7B-9D85-6EFDEA9D05C4}" type="slidenum">
              <a:rPr noProof="1" smtClean="0">
                <a:solidFill>
                  <a:schemeClr val="tx2"/>
                </a:solidFill>
              </a:rPr>
              <a:pPr eaLnBrk="1" hangingPunct="1"/>
              <a:t>8</a:t>
            </a:fld>
            <a:endParaRPr lang="id-ID" noProof="1" smtClean="0">
              <a:solidFill>
                <a:schemeClr val="tx2"/>
              </a:solidFill>
            </a:endParaRPr>
          </a:p>
        </p:txBody>
      </p:sp>
      <p:sp>
        <p:nvSpPr>
          <p:cNvPr id="1229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d-ID" i="1" noProof="1" smtClean="0"/>
              <a:t>User Interface</a:t>
            </a:r>
          </a:p>
        </p:txBody>
      </p:sp>
    </p:spTree>
    <p:extLst>
      <p:ext uri="{BB962C8B-B14F-4D97-AF65-F5344CB8AC3E}">
        <p14:creationId xmlns:p14="http://schemas.microsoft.com/office/powerpoint/2010/main" val="40014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48965" y="1901950"/>
            <a:ext cx="8229600" cy="4581150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ct val="0"/>
              </a:spcBef>
            </a:pPr>
            <a:r>
              <a:rPr lang="id-ID" sz="3200" noProof="1" smtClean="0"/>
              <a:t>Banyak sistem dengan fungsionalitas yang baik tapi tidak efisien, membingungkan, dan tidak berguna karena desain UI yang buruk.</a:t>
            </a:r>
          </a:p>
          <a:p>
            <a:pPr algn="just" eaLnBrk="1" hangingPunct="1">
              <a:spcBef>
                <a:spcPct val="0"/>
              </a:spcBef>
            </a:pPr>
            <a:r>
              <a:rPr lang="id-ID" sz="3200" noProof="1" smtClean="0"/>
              <a:t>Antarmuka yang baik merupakan jendela untuk melihat kemampuan sistem serta jembatan bagi kemampuan perangkat lunak.</a:t>
            </a:r>
          </a:p>
          <a:p>
            <a:pPr algn="just" eaLnBrk="1" hangingPunct="1">
              <a:spcBef>
                <a:spcPct val="0"/>
              </a:spcBef>
            </a:pPr>
            <a:r>
              <a:rPr lang="id-ID" sz="3200" noProof="1" smtClean="0"/>
              <a:t>Desain yang buruk akan membingungkan, tidak efisien, bahkan menyebabkan frustasi.</a:t>
            </a:r>
          </a:p>
        </p:txBody>
      </p:sp>
      <p:sp>
        <p:nvSpPr>
          <p:cNvPr id="1331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FABFD0-518B-4834-A0DD-D1A0D52728DA}" type="datetime1">
              <a:rPr lang="en-US" noProof="1" smtClean="0">
                <a:solidFill>
                  <a:schemeClr val="tx2"/>
                </a:solidFill>
              </a:rPr>
              <a:pPr eaLnBrk="1" hangingPunct="1"/>
              <a:t>9/26/2018</a:t>
            </a:fld>
            <a:endParaRPr lang="id-ID" noProof="1" smtClean="0">
              <a:solidFill>
                <a:schemeClr val="tx2"/>
              </a:solidFill>
            </a:endParaRP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FE144CE-D6C6-40BE-8DC2-E4BD22B3747C}" type="slidenum">
              <a:rPr noProof="1" smtClean="0">
                <a:solidFill>
                  <a:schemeClr val="tx2"/>
                </a:solidFill>
              </a:rPr>
              <a:pPr eaLnBrk="1" hangingPunct="1"/>
              <a:t>9</a:t>
            </a:fld>
            <a:endParaRPr lang="id-ID" noProof="1" smtClean="0">
              <a:solidFill>
                <a:schemeClr val="tx2"/>
              </a:solidFill>
            </a:endParaRPr>
          </a:p>
        </p:txBody>
      </p:sp>
      <p:sp>
        <p:nvSpPr>
          <p:cNvPr id="1331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d-ID" noProof="1" smtClean="0"/>
              <a:t>Pentingnya Desain UI yang Baik</a:t>
            </a:r>
          </a:p>
        </p:txBody>
      </p:sp>
    </p:spTree>
    <p:extLst>
      <p:ext uri="{BB962C8B-B14F-4D97-AF65-F5344CB8AC3E}">
        <p14:creationId xmlns:p14="http://schemas.microsoft.com/office/powerpoint/2010/main" val="8763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437</Words>
  <Application>Microsoft Office PowerPoint</Application>
  <PresentationFormat>On-screen Show (4:3)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Verdana</vt:lpstr>
      <vt:lpstr>Wingdings 3</vt:lpstr>
      <vt:lpstr>Office Theme</vt:lpstr>
      <vt:lpstr>Interaksi Manusia dan Komputer / HCI</vt:lpstr>
      <vt:lpstr>What is HCI </vt:lpstr>
      <vt:lpstr>PowerPoint Presentation</vt:lpstr>
      <vt:lpstr>PowerPoint Presentation</vt:lpstr>
      <vt:lpstr>What is HCI </vt:lpstr>
      <vt:lpstr>PowerPoint Presentation</vt:lpstr>
      <vt:lpstr>PowerPoint Presentation</vt:lpstr>
      <vt:lpstr>User Interface</vt:lpstr>
      <vt:lpstr>Pentingnya Desain UI yang Baik</vt:lpstr>
      <vt:lpstr>Pentingnya Desain UI yang Baik ..</vt:lpstr>
      <vt:lpstr>Sejarah IMK</vt:lpstr>
      <vt:lpstr>Sejarah Desain Layar</vt:lpstr>
      <vt:lpstr>Sejarah Desain Layar ..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Windows User</cp:lastModifiedBy>
  <cp:revision>57</cp:revision>
  <dcterms:created xsi:type="dcterms:W3CDTF">2013-08-21T19:17:07Z</dcterms:created>
  <dcterms:modified xsi:type="dcterms:W3CDTF">2018-09-26T05:14:14Z</dcterms:modified>
</cp:coreProperties>
</file>