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31"/>
  </p:notesMasterIdLst>
  <p:sldIdLst>
    <p:sldId id="257" r:id="rId2"/>
    <p:sldId id="258" r:id="rId3"/>
    <p:sldId id="260" r:id="rId4"/>
    <p:sldId id="262" r:id="rId5"/>
    <p:sldId id="264" r:id="rId6"/>
    <p:sldId id="289" r:id="rId7"/>
    <p:sldId id="290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3C509-C1D5-47D6-922E-8BDF28D1D4C7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573B74-ABEB-41AD-B39B-4D793ED51A10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Static </a:t>
          </a:r>
        </a:p>
      </dgm:t>
    </dgm:pt>
    <dgm:pt modelId="{DE491E1A-5D21-4586-90EB-1BA6A104A520}" type="parTrans" cxnId="{F805EDF8-4539-40B8-93E4-4D530A505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59C13DA-D687-4A98-B0F4-5A6D20DCBCDE}" type="sibTrans" cxnId="{F805EDF8-4539-40B8-93E4-4D530A505CE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86BD724-F304-42EF-B639-8ED287ACFB1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Fully Observable </a:t>
          </a:r>
        </a:p>
      </dgm:t>
    </dgm:pt>
    <dgm:pt modelId="{D548C519-E2C8-41D5-928A-6957CF9065CF}" type="parTrans" cxnId="{D3C6B2CB-F406-487D-BB28-7F549381C9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07F078-9384-422B-9F11-65A5F486634D}" type="sibTrans" cxnId="{D3C6B2CB-F406-487D-BB28-7F549381C9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E4E62D-0987-48EF-A026-D19C14A58C4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Discrete </a:t>
          </a:r>
        </a:p>
      </dgm:t>
    </dgm:pt>
    <dgm:pt modelId="{260B2AB7-0642-43A9-AE39-AD81FDC83B59}" type="parTrans" cxnId="{285B17B7-894B-49EF-A256-49D39CBBDE3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74694D4-7180-4D64-ACE9-ADD23FD42DB8}" type="sibTrans" cxnId="{285B17B7-894B-49EF-A256-49D39CBBDE3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489FD4-6095-4630-8377-D225A005DCDF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Deterministic</a:t>
          </a:r>
        </a:p>
      </dgm:t>
    </dgm:pt>
    <dgm:pt modelId="{E3F93F24-A97F-40B6-BB60-1800A8DCE617}" type="parTrans" cxnId="{FB941393-C1BE-4BA5-81D4-FC0BB5D624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582319B-1CDF-4831-AD2D-446D967CECE4}" type="sibTrans" cxnId="{FB941393-C1BE-4BA5-81D4-FC0BB5D624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F9F6B12-F0E3-4C79-BD8F-94950ACA5E6B}" type="pres">
      <dgm:prSet presAssocID="{B433C509-C1D5-47D6-922E-8BDF28D1D4C7}" presName="matrix" presStyleCnt="0">
        <dgm:presLayoutVars>
          <dgm:chMax val="1"/>
          <dgm:dir/>
          <dgm:resizeHandles val="exact"/>
        </dgm:presLayoutVars>
      </dgm:prSet>
      <dgm:spPr/>
    </dgm:pt>
    <dgm:pt modelId="{B85D43F2-0D20-4346-832A-9BD97FA7DEBA}" type="pres">
      <dgm:prSet presAssocID="{B433C509-C1D5-47D6-922E-8BDF28D1D4C7}" presName="diamond" presStyleLbl="bgShp" presStyleIdx="0" presStyleCnt="1"/>
      <dgm:spPr/>
    </dgm:pt>
    <dgm:pt modelId="{096614CC-8333-419B-8618-FE5850906544}" type="pres">
      <dgm:prSet presAssocID="{B433C509-C1D5-47D6-922E-8BDF28D1D4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48FA1E-5C43-4075-97E9-6B1CE8676622}" type="pres">
      <dgm:prSet presAssocID="{B433C509-C1D5-47D6-922E-8BDF28D1D4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82E046-9466-4A6E-B45C-9A999AB61F8D}" type="pres">
      <dgm:prSet presAssocID="{B433C509-C1D5-47D6-922E-8BDF28D1D4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4E3D6A-E6EB-4688-BF74-B54A92FECE69}" type="pres">
      <dgm:prSet presAssocID="{B433C509-C1D5-47D6-922E-8BDF28D1D4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84C206-5AB9-4912-A220-96E543BB59AA}" type="presOf" srcId="{686BD724-F304-42EF-B639-8ED287ACFB1A}" destId="{F748FA1E-5C43-4075-97E9-6B1CE8676622}" srcOrd="0" destOrd="0" presId="urn:microsoft.com/office/officeart/2005/8/layout/matrix3"/>
    <dgm:cxn modelId="{E7123709-37B0-4EBF-B7B0-8D89A864D9E5}" type="presOf" srcId="{DC573B74-ABEB-41AD-B39B-4D793ED51A10}" destId="{096614CC-8333-419B-8618-FE5850906544}" srcOrd="0" destOrd="0" presId="urn:microsoft.com/office/officeart/2005/8/layout/matrix3"/>
    <dgm:cxn modelId="{CFE08C41-17ED-4578-BDB7-93B0603CF263}" type="presOf" srcId="{B433C509-C1D5-47D6-922E-8BDF28D1D4C7}" destId="{6F9F6B12-F0E3-4C79-BD8F-94950ACA5E6B}" srcOrd="0" destOrd="0" presId="urn:microsoft.com/office/officeart/2005/8/layout/matrix3"/>
    <dgm:cxn modelId="{2EFD5B59-D2A3-4CBD-B123-AC43F19B23FB}" type="presOf" srcId="{3EE4E62D-0987-48EF-A026-D19C14A58C41}" destId="{4682E046-9466-4A6E-B45C-9A999AB61F8D}" srcOrd="0" destOrd="0" presId="urn:microsoft.com/office/officeart/2005/8/layout/matrix3"/>
    <dgm:cxn modelId="{FB941393-C1BE-4BA5-81D4-FC0BB5D62449}" srcId="{B433C509-C1D5-47D6-922E-8BDF28D1D4C7}" destId="{90489FD4-6095-4630-8377-D225A005DCDF}" srcOrd="3" destOrd="0" parTransId="{E3F93F24-A97F-40B6-BB60-1800A8DCE617}" sibTransId="{8582319B-1CDF-4831-AD2D-446D967CECE4}"/>
    <dgm:cxn modelId="{285B17B7-894B-49EF-A256-49D39CBBDE33}" srcId="{B433C509-C1D5-47D6-922E-8BDF28D1D4C7}" destId="{3EE4E62D-0987-48EF-A026-D19C14A58C41}" srcOrd="2" destOrd="0" parTransId="{260B2AB7-0642-43A9-AE39-AD81FDC83B59}" sibTransId="{B74694D4-7180-4D64-ACE9-ADD23FD42DB8}"/>
    <dgm:cxn modelId="{D3C6B2CB-F406-487D-BB28-7F549381C9D2}" srcId="{B433C509-C1D5-47D6-922E-8BDF28D1D4C7}" destId="{686BD724-F304-42EF-B639-8ED287ACFB1A}" srcOrd="1" destOrd="0" parTransId="{D548C519-E2C8-41D5-928A-6957CF9065CF}" sibTransId="{8307F078-9384-422B-9F11-65A5F486634D}"/>
    <dgm:cxn modelId="{8391F3DF-AE74-44AF-A0A9-67F0A599799C}" type="presOf" srcId="{90489FD4-6095-4630-8377-D225A005DCDF}" destId="{7F4E3D6A-E6EB-4688-BF74-B54A92FECE69}" srcOrd="0" destOrd="0" presId="urn:microsoft.com/office/officeart/2005/8/layout/matrix3"/>
    <dgm:cxn modelId="{F805EDF8-4539-40B8-93E4-4D530A505CE8}" srcId="{B433C509-C1D5-47D6-922E-8BDF28D1D4C7}" destId="{DC573B74-ABEB-41AD-B39B-4D793ED51A10}" srcOrd="0" destOrd="0" parTransId="{DE491E1A-5D21-4586-90EB-1BA6A104A520}" sibTransId="{459C13DA-D687-4A98-B0F4-5A6D20DCBCDE}"/>
    <dgm:cxn modelId="{32B2EFEE-0C55-4C74-87B4-78BF61BC539F}" type="presParOf" srcId="{6F9F6B12-F0E3-4C79-BD8F-94950ACA5E6B}" destId="{B85D43F2-0D20-4346-832A-9BD97FA7DEBA}" srcOrd="0" destOrd="0" presId="urn:microsoft.com/office/officeart/2005/8/layout/matrix3"/>
    <dgm:cxn modelId="{8C2BA180-364A-466D-8532-6539E9108F8E}" type="presParOf" srcId="{6F9F6B12-F0E3-4C79-BD8F-94950ACA5E6B}" destId="{096614CC-8333-419B-8618-FE5850906544}" srcOrd="1" destOrd="0" presId="urn:microsoft.com/office/officeart/2005/8/layout/matrix3"/>
    <dgm:cxn modelId="{5E54B2F1-E063-4E4F-B50C-E604E5A4A8AC}" type="presParOf" srcId="{6F9F6B12-F0E3-4C79-BD8F-94950ACA5E6B}" destId="{F748FA1E-5C43-4075-97E9-6B1CE8676622}" srcOrd="2" destOrd="0" presId="urn:microsoft.com/office/officeart/2005/8/layout/matrix3"/>
    <dgm:cxn modelId="{34B7A362-0DDD-40E7-9B72-83349BB3D73B}" type="presParOf" srcId="{6F9F6B12-F0E3-4C79-BD8F-94950ACA5E6B}" destId="{4682E046-9466-4A6E-B45C-9A999AB61F8D}" srcOrd="3" destOrd="0" presId="urn:microsoft.com/office/officeart/2005/8/layout/matrix3"/>
    <dgm:cxn modelId="{E6AF657B-D965-48CC-B69B-F0BF51E1C941}" type="presParOf" srcId="{6F9F6B12-F0E3-4C79-BD8F-94950ACA5E6B}" destId="{7F4E3D6A-E6EB-4688-BF74-B54A92FECE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06CFA-D74E-41FB-A388-306CDB7F6302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343375E4-34E1-4856-88AC-9A6B8C90C43A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Actions</a:t>
          </a:r>
        </a:p>
      </dgm:t>
    </dgm:pt>
    <dgm:pt modelId="{5FE92D99-6106-4771-9391-7134E1316D4C}" type="parTrans" cxnId="{98E252A6-014B-4012-B446-73BEBDA428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7CA113-905E-48AB-9C19-5AA89B96B419}" type="sibTrans" cxnId="{98E252A6-014B-4012-B446-73BEBDA428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045DAA-8E1F-4054-BE13-E6E9411E10E4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Goal Test</a:t>
          </a:r>
        </a:p>
      </dgm:t>
    </dgm:pt>
    <dgm:pt modelId="{33D268AE-1BF7-4CA0-B205-267AFF0F82A6}" type="parTrans" cxnId="{FF927F25-0692-45D6-8E5C-76045752BD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4B4BF0-476A-4C3E-8491-56EB2EB80F76}" type="sibTrans" cxnId="{FF927F25-0692-45D6-8E5C-76045752BD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BE33ED-BBBA-4FD2-88A3-D3EA0FC4145C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Path Cost</a:t>
          </a:r>
        </a:p>
      </dgm:t>
    </dgm:pt>
    <dgm:pt modelId="{13161016-2720-45A9-BE4B-97521912B245}" type="parTrans" cxnId="{CACC565E-04DD-4379-B9F1-409D6ABF8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F9C4E3-2EEE-47B9-B842-B25C03D3A131}" type="sibTrans" cxnId="{CACC565E-04DD-4379-B9F1-409D6ABF8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B443E0-89A2-40A6-B7CE-934E18682642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Initial State</a:t>
          </a:r>
        </a:p>
      </dgm:t>
    </dgm:pt>
    <dgm:pt modelId="{C3D02614-93E0-4CF6-A686-04B86805C614}" type="parTrans" cxnId="{B4B811B3-7D19-42A2-A020-935B80CE6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EE66D3-B01C-49E4-BE3C-7A2232E3427C}" type="sibTrans" cxnId="{B4B811B3-7D19-42A2-A020-935B80CE60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17D778-D239-49C0-ADE2-BCC3B136F8FB}" type="pres">
      <dgm:prSet presAssocID="{C7306CFA-D74E-41FB-A388-306CDB7F6302}" presName="compositeShape" presStyleCnt="0">
        <dgm:presLayoutVars>
          <dgm:chMax val="7"/>
          <dgm:dir/>
          <dgm:resizeHandles val="exact"/>
        </dgm:presLayoutVars>
      </dgm:prSet>
      <dgm:spPr/>
    </dgm:pt>
    <dgm:pt modelId="{EECB13A5-2257-46AC-BF7B-1CA68FCA4301}" type="pres">
      <dgm:prSet presAssocID="{C7306CFA-D74E-41FB-A388-306CDB7F6302}" presName="wedge1" presStyleLbl="node1" presStyleIdx="0" presStyleCnt="4" custLinFactNeighborX="11093" custLinFactNeighborY="-5943"/>
      <dgm:spPr/>
    </dgm:pt>
    <dgm:pt modelId="{F27C8528-84A3-4E60-9A46-979F9346E926}" type="pres">
      <dgm:prSet presAssocID="{C7306CFA-D74E-41FB-A388-306CDB7F6302}" presName="dummy1a" presStyleCnt="0"/>
      <dgm:spPr/>
    </dgm:pt>
    <dgm:pt modelId="{BEFAA984-8691-41BB-9595-B987447A13CE}" type="pres">
      <dgm:prSet presAssocID="{C7306CFA-D74E-41FB-A388-306CDB7F6302}" presName="dummy1b" presStyleCnt="0"/>
      <dgm:spPr/>
    </dgm:pt>
    <dgm:pt modelId="{E8FE0C99-12D8-448F-B5CF-9DBFA5F426DE}" type="pres">
      <dgm:prSet presAssocID="{C7306CFA-D74E-41FB-A388-306CDB7F630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55CFB27-2CFF-4DEC-B7D4-1C9F962F9723}" type="pres">
      <dgm:prSet presAssocID="{C7306CFA-D74E-41FB-A388-306CDB7F6302}" presName="wedge2" presStyleLbl="node1" presStyleIdx="1" presStyleCnt="4"/>
      <dgm:spPr/>
    </dgm:pt>
    <dgm:pt modelId="{ED7540C7-821F-4F4C-97AA-8BFCE4CFD1D8}" type="pres">
      <dgm:prSet presAssocID="{C7306CFA-D74E-41FB-A388-306CDB7F6302}" presName="dummy2a" presStyleCnt="0"/>
      <dgm:spPr/>
    </dgm:pt>
    <dgm:pt modelId="{8661CE38-0C63-4B95-8449-890244E427F3}" type="pres">
      <dgm:prSet presAssocID="{C7306CFA-D74E-41FB-A388-306CDB7F6302}" presName="dummy2b" presStyleCnt="0"/>
      <dgm:spPr/>
    </dgm:pt>
    <dgm:pt modelId="{6015D664-082F-45DB-83AA-C044E77B632C}" type="pres">
      <dgm:prSet presAssocID="{C7306CFA-D74E-41FB-A388-306CDB7F630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C8A6B5-4FB2-40E8-82A7-2FF9E1225E77}" type="pres">
      <dgm:prSet presAssocID="{C7306CFA-D74E-41FB-A388-306CDB7F6302}" presName="wedge3" presStyleLbl="node1" presStyleIdx="2" presStyleCnt="4"/>
      <dgm:spPr/>
    </dgm:pt>
    <dgm:pt modelId="{E8555080-E6C0-4DE9-AC47-AC514F1753CD}" type="pres">
      <dgm:prSet presAssocID="{C7306CFA-D74E-41FB-A388-306CDB7F6302}" presName="dummy3a" presStyleCnt="0"/>
      <dgm:spPr/>
    </dgm:pt>
    <dgm:pt modelId="{D0B4889C-AAB2-4E0C-B870-C25453E2EDBE}" type="pres">
      <dgm:prSet presAssocID="{C7306CFA-D74E-41FB-A388-306CDB7F6302}" presName="dummy3b" presStyleCnt="0"/>
      <dgm:spPr/>
    </dgm:pt>
    <dgm:pt modelId="{38518549-8CFB-4550-BEDE-859652B77549}" type="pres">
      <dgm:prSet presAssocID="{C7306CFA-D74E-41FB-A388-306CDB7F630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74F177-7998-4816-BE08-0875D3F4E5C4}" type="pres">
      <dgm:prSet presAssocID="{C7306CFA-D74E-41FB-A388-306CDB7F6302}" presName="wedge4" presStyleLbl="node1" presStyleIdx="3" presStyleCnt="4"/>
      <dgm:spPr/>
    </dgm:pt>
    <dgm:pt modelId="{DDB2441D-6B49-498E-A5A7-BBCF7CA1886C}" type="pres">
      <dgm:prSet presAssocID="{C7306CFA-D74E-41FB-A388-306CDB7F6302}" presName="dummy4a" presStyleCnt="0"/>
      <dgm:spPr/>
    </dgm:pt>
    <dgm:pt modelId="{93A9D40F-75B6-424E-902A-96980C088936}" type="pres">
      <dgm:prSet presAssocID="{C7306CFA-D74E-41FB-A388-306CDB7F6302}" presName="dummy4b" presStyleCnt="0"/>
      <dgm:spPr/>
    </dgm:pt>
    <dgm:pt modelId="{0AD3F01A-4F1B-42A5-9C02-5DEF06A84019}" type="pres">
      <dgm:prSet presAssocID="{C7306CFA-D74E-41FB-A388-306CDB7F630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277F8B9-237B-40E3-9999-6F3BA63D7EE3}" type="pres">
      <dgm:prSet presAssocID="{6BEE66D3-B01C-49E4-BE3C-7A2232E3427C}" presName="arrowWedge1" presStyleLbl="fgSibTrans2D1" presStyleIdx="0" presStyleCnt="4"/>
      <dgm:spPr/>
    </dgm:pt>
    <dgm:pt modelId="{C673584D-2285-4181-90FC-25F34F7FC8AE}" type="pres">
      <dgm:prSet presAssocID="{1E7CA113-905E-48AB-9C19-5AA89B96B419}" presName="arrowWedge2" presStyleLbl="fgSibTrans2D1" presStyleIdx="1" presStyleCnt="4"/>
      <dgm:spPr/>
    </dgm:pt>
    <dgm:pt modelId="{18C406AB-2DD4-4313-AC7C-F132667E5B18}" type="pres">
      <dgm:prSet presAssocID="{F64B4BF0-476A-4C3E-8491-56EB2EB80F76}" presName="arrowWedge3" presStyleLbl="fgSibTrans2D1" presStyleIdx="2" presStyleCnt="4"/>
      <dgm:spPr/>
    </dgm:pt>
    <dgm:pt modelId="{996C25CE-D15B-4F1B-808C-CE8BFB4E2DF4}" type="pres">
      <dgm:prSet presAssocID="{CDF9C4E3-2EEE-47B9-B842-B25C03D3A131}" presName="arrowWedge4" presStyleLbl="fgSibTrans2D1" presStyleIdx="3" presStyleCnt="4"/>
      <dgm:spPr/>
    </dgm:pt>
  </dgm:ptLst>
  <dgm:cxnLst>
    <dgm:cxn modelId="{9DD0D804-1461-498F-9F32-AC744E6104BD}" type="presOf" srcId="{1DB443E0-89A2-40A6-B7CE-934E18682642}" destId="{EECB13A5-2257-46AC-BF7B-1CA68FCA4301}" srcOrd="0" destOrd="0" presId="urn:microsoft.com/office/officeart/2005/8/layout/cycle8"/>
    <dgm:cxn modelId="{FF927F25-0692-45D6-8E5C-76045752BD99}" srcId="{C7306CFA-D74E-41FB-A388-306CDB7F6302}" destId="{7D045DAA-8E1F-4054-BE13-E6E9411E10E4}" srcOrd="2" destOrd="0" parTransId="{33D268AE-1BF7-4CA0-B205-267AFF0F82A6}" sibTransId="{F64B4BF0-476A-4C3E-8491-56EB2EB80F76}"/>
    <dgm:cxn modelId="{CACC565E-04DD-4379-B9F1-409D6ABF8E7F}" srcId="{C7306CFA-D74E-41FB-A388-306CDB7F6302}" destId="{EFBE33ED-BBBA-4FD2-88A3-D3EA0FC4145C}" srcOrd="3" destOrd="0" parTransId="{13161016-2720-45A9-BE4B-97521912B245}" sibTransId="{CDF9C4E3-2EEE-47B9-B842-B25C03D3A131}"/>
    <dgm:cxn modelId="{2624B264-A649-4F9F-A636-3EF79C0F0684}" type="presOf" srcId="{EFBE33ED-BBBA-4FD2-88A3-D3EA0FC4145C}" destId="{DE74F177-7998-4816-BE08-0875D3F4E5C4}" srcOrd="0" destOrd="0" presId="urn:microsoft.com/office/officeart/2005/8/layout/cycle8"/>
    <dgm:cxn modelId="{24E19545-FA85-4B75-9149-90521C1D7C69}" type="presOf" srcId="{343375E4-34E1-4856-88AC-9A6B8C90C43A}" destId="{855CFB27-2CFF-4DEC-B7D4-1C9F962F9723}" srcOrd="0" destOrd="0" presId="urn:microsoft.com/office/officeart/2005/8/layout/cycle8"/>
    <dgm:cxn modelId="{1E924B50-7B54-4E68-833C-D1716D15C28F}" type="presOf" srcId="{343375E4-34E1-4856-88AC-9A6B8C90C43A}" destId="{6015D664-082F-45DB-83AA-C044E77B632C}" srcOrd="1" destOrd="0" presId="urn:microsoft.com/office/officeart/2005/8/layout/cycle8"/>
    <dgm:cxn modelId="{89CAE976-B349-43C8-87D4-AD9B0BD8CECD}" type="presOf" srcId="{C7306CFA-D74E-41FB-A388-306CDB7F6302}" destId="{F617D778-D239-49C0-ADE2-BCC3B136F8FB}" srcOrd="0" destOrd="0" presId="urn:microsoft.com/office/officeart/2005/8/layout/cycle8"/>
    <dgm:cxn modelId="{16E087A1-487C-4232-8F79-C37B66695B5C}" type="presOf" srcId="{EFBE33ED-BBBA-4FD2-88A3-D3EA0FC4145C}" destId="{0AD3F01A-4F1B-42A5-9C02-5DEF06A84019}" srcOrd="1" destOrd="0" presId="urn:microsoft.com/office/officeart/2005/8/layout/cycle8"/>
    <dgm:cxn modelId="{98E252A6-014B-4012-B446-73BEBDA42825}" srcId="{C7306CFA-D74E-41FB-A388-306CDB7F6302}" destId="{343375E4-34E1-4856-88AC-9A6B8C90C43A}" srcOrd="1" destOrd="0" parTransId="{5FE92D99-6106-4771-9391-7134E1316D4C}" sibTransId="{1E7CA113-905E-48AB-9C19-5AA89B96B419}"/>
    <dgm:cxn modelId="{B4B811B3-7D19-42A2-A020-935B80CE60C2}" srcId="{C7306CFA-D74E-41FB-A388-306CDB7F6302}" destId="{1DB443E0-89A2-40A6-B7CE-934E18682642}" srcOrd="0" destOrd="0" parTransId="{C3D02614-93E0-4CF6-A686-04B86805C614}" sibTransId="{6BEE66D3-B01C-49E4-BE3C-7A2232E3427C}"/>
    <dgm:cxn modelId="{46DDBDDC-1CC7-44EC-A1C2-515BE7D03A95}" type="presOf" srcId="{7D045DAA-8E1F-4054-BE13-E6E9411E10E4}" destId="{38518549-8CFB-4550-BEDE-859652B77549}" srcOrd="1" destOrd="0" presId="urn:microsoft.com/office/officeart/2005/8/layout/cycle8"/>
    <dgm:cxn modelId="{9F55B9EC-E565-4A1A-9DAA-942A39407902}" type="presOf" srcId="{1DB443E0-89A2-40A6-B7CE-934E18682642}" destId="{E8FE0C99-12D8-448F-B5CF-9DBFA5F426DE}" srcOrd="1" destOrd="0" presId="urn:microsoft.com/office/officeart/2005/8/layout/cycle8"/>
    <dgm:cxn modelId="{D3C279F2-B298-49DB-8F3C-585BBDA32A75}" type="presOf" srcId="{7D045DAA-8E1F-4054-BE13-E6E9411E10E4}" destId="{22C8A6B5-4FB2-40E8-82A7-2FF9E1225E77}" srcOrd="0" destOrd="0" presId="urn:microsoft.com/office/officeart/2005/8/layout/cycle8"/>
    <dgm:cxn modelId="{54B98C1D-FAB5-421D-BDE6-D86734ABB4E1}" type="presParOf" srcId="{F617D778-D239-49C0-ADE2-BCC3B136F8FB}" destId="{EECB13A5-2257-46AC-BF7B-1CA68FCA4301}" srcOrd="0" destOrd="0" presId="urn:microsoft.com/office/officeart/2005/8/layout/cycle8"/>
    <dgm:cxn modelId="{69C6A8A8-4C76-4099-8849-C90DED3A7893}" type="presParOf" srcId="{F617D778-D239-49C0-ADE2-BCC3B136F8FB}" destId="{F27C8528-84A3-4E60-9A46-979F9346E926}" srcOrd="1" destOrd="0" presId="urn:microsoft.com/office/officeart/2005/8/layout/cycle8"/>
    <dgm:cxn modelId="{5333D2B7-2B88-4CB9-93D3-5F77AAE34065}" type="presParOf" srcId="{F617D778-D239-49C0-ADE2-BCC3B136F8FB}" destId="{BEFAA984-8691-41BB-9595-B987447A13CE}" srcOrd="2" destOrd="0" presId="urn:microsoft.com/office/officeart/2005/8/layout/cycle8"/>
    <dgm:cxn modelId="{EB4146F5-7980-4C8C-BF8B-25827A85262C}" type="presParOf" srcId="{F617D778-D239-49C0-ADE2-BCC3B136F8FB}" destId="{E8FE0C99-12D8-448F-B5CF-9DBFA5F426DE}" srcOrd="3" destOrd="0" presId="urn:microsoft.com/office/officeart/2005/8/layout/cycle8"/>
    <dgm:cxn modelId="{9AD05F8D-8D66-4D33-A515-60D9EC176296}" type="presParOf" srcId="{F617D778-D239-49C0-ADE2-BCC3B136F8FB}" destId="{855CFB27-2CFF-4DEC-B7D4-1C9F962F9723}" srcOrd="4" destOrd="0" presId="urn:microsoft.com/office/officeart/2005/8/layout/cycle8"/>
    <dgm:cxn modelId="{BC3BDC3F-98D2-4C88-9324-E0072C297CB4}" type="presParOf" srcId="{F617D778-D239-49C0-ADE2-BCC3B136F8FB}" destId="{ED7540C7-821F-4F4C-97AA-8BFCE4CFD1D8}" srcOrd="5" destOrd="0" presId="urn:microsoft.com/office/officeart/2005/8/layout/cycle8"/>
    <dgm:cxn modelId="{A5B6443A-B34B-46EB-A280-476734B3EE11}" type="presParOf" srcId="{F617D778-D239-49C0-ADE2-BCC3B136F8FB}" destId="{8661CE38-0C63-4B95-8449-890244E427F3}" srcOrd="6" destOrd="0" presId="urn:microsoft.com/office/officeart/2005/8/layout/cycle8"/>
    <dgm:cxn modelId="{EA6058C8-A9E5-4007-BFE0-57EE49F3A6B2}" type="presParOf" srcId="{F617D778-D239-49C0-ADE2-BCC3B136F8FB}" destId="{6015D664-082F-45DB-83AA-C044E77B632C}" srcOrd="7" destOrd="0" presId="urn:microsoft.com/office/officeart/2005/8/layout/cycle8"/>
    <dgm:cxn modelId="{8829F7C9-55C7-4E3D-92DE-8EBD0F362885}" type="presParOf" srcId="{F617D778-D239-49C0-ADE2-BCC3B136F8FB}" destId="{22C8A6B5-4FB2-40E8-82A7-2FF9E1225E77}" srcOrd="8" destOrd="0" presId="urn:microsoft.com/office/officeart/2005/8/layout/cycle8"/>
    <dgm:cxn modelId="{668FE7A6-9A4C-4933-A5C7-4B8C0B31CA2E}" type="presParOf" srcId="{F617D778-D239-49C0-ADE2-BCC3B136F8FB}" destId="{E8555080-E6C0-4DE9-AC47-AC514F1753CD}" srcOrd="9" destOrd="0" presId="urn:microsoft.com/office/officeart/2005/8/layout/cycle8"/>
    <dgm:cxn modelId="{D8167C70-9C92-4BA2-8322-EF1C06551052}" type="presParOf" srcId="{F617D778-D239-49C0-ADE2-BCC3B136F8FB}" destId="{D0B4889C-AAB2-4E0C-B870-C25453E2EDBE}" srcOrd="10" destOrd="0" presId="urn:microsoft.com/office/officeart/2005/8/layout/cycle8"/>
    <dgm:cxn modelId="{2A7609D5-6079-4E55-99A7-77F00F3AAED7}" type="presParOf" srcId="{F617D778-D239-49C0-ADE2-BCC3B136F8FB}" destId="{38518549-8CFB-4550-BEDE-859652B77549}" srcOrd="11" destOrd="0" presId="urn:microsoft.com/office/officeart/2005/8/layout/cycle8"/>
    <dgm:cxn modelId="{42217931-E0FD-4CC7-B994-F9AD4BFA0A90}" type="presParOf" srcId="{F617D778-D239-49C0-ADE2-BCC3B136F8FB}" destId="{DE74F177-7998-4816-BE08-0875D3F4E5C4}" srcOrd="12" destOrd="0" presId="urn:microsoft.com/office/officeart/2005/8/layout/cycle8"/>
    <dgm:cxn modelId="{1EABB17B-F9F3-431D-86CD-B24C867264F6}" type="presParOf" srcId="{F617D778-D239-49C0-ADE2-BCC3B136F8FB}" destId="{DDB2441D-6B49-498E-A5A7-BBCF7CA1886C}" srcOrd="13" destOrd="0" presId="urn:microsoft.com/office/officeart/2005/8/layout/cycle8"/>
    <dgm:cxn modelId="{D95DC491-E6C6-4EF3-AC06-435426689054}" type="presParOf" srcId="{F617D778-D239-49C0-ADE2-BCC3B136F8FB}" destId="{93A9D40F-75B6-424E-902A-96980C088936}" srcOrd="14" destOrd="0" presId="urn:microsoft.com/office/officeart/2005/8/layout/cycle8"/>
    <dgm:cxn modelId="{830E4885-A0E9-4D3C-9E7F-C2EF10DF7B31}" type="presParOf" srcId="{F617D778-D239-49C0-ADE2-BCC3B136F8FB}" destId="{0AD3F01A-4F1B-42A5-9C02-5DEF06A84019}" srcOrd="15" destOrd="0" presId="urn:microsoft.com/office/officeart/2005/8/layout/cycle8"/>
    <dgm:cxn modelId="{C32CC88E-B403-4A0E-A3AC-A5C50C5C9180}" type="presParOf" srcId="{F617D778-D239-49C0-ADE2-BCC3B136F8FB}" destId="{C277F8B9-237B-40E3-9999-6F3BA63D7EE3}" srcOrd="16" destOrd="0" presId="urn:microsoft.com/office/officeart/2005/8/layout/cycle8"/>
    <dgm:cxn modelId="{86D6A20B-2F28-4CDA-BE17-C1444234F0BE}" type="presParOf" srcId="{F617D778-D239-49C0-ADE2-BCC3B136F8FB}" destId="{C673584D-2285-4181-90FC-25F34F7FC8AE}" srcOrd="17" destOrd="0" presId="urn:microsoft.com/office/officeart/2005/8/layout/cycle8"/>
    <dgm:cxn modelId="{8B430897-DB11-44CF-A263-3B57FED16AEF}" type="presParOf" srcId="{F617D778-D239-49C0-ADE2-BCC3B136F8FB}" destId="{18C406AB-2DD4-4313-AC7C-F132667E5B18}" srcOrd="18" destOrd="0" presId="urn:microsoft.com/office/officeart/2005/8/layout/cycle8"/>
    <dgm:cxn modelId="{EC2AD33E-1215-41B7-9668-DBE18EF854CB}" type="presParOf" srcId="{F617D778-D239-49C0-ADE2-BCC3B136F8FB}" destId="{996C25CE-D15B-4F1B-808C-CE8BFB4E2DF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B8722-4A49-497A-BD29-D84BE7417CBC}" type="doc">
      <dgm:prSet loTypeId="urn:microsoft.com/office/officeart/2005/8/layout/lProcess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381DA3-9799-4B00-9BA7-5F00E0905231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Initial State</a:t>
          </a:r>
        </a:p>
      </dgm:t>
    </dgm:pt>
    <dgm:pt modelId="{97089DC2-5A48-479E-8CAB-E9814036AC59}" type="parTrans" cxnId="{F210DB9D-24E3-4036-BB46-9C7B8259692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81D16B-A1B4-4C81-AABA-CD49536B047F}" type="sibTrans" cxnId="{F210DB9D-24E3-4036-BB46-9C7B8259692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2BE2C9-B539-4D99-9145-BFA00DE09493}">
      <dgm:prSet phldrT="[Text]" custT="1"/>
      <dgm:spPr/>
      <dgm:t>
        <a:bodyPr/>
        <a:lstStyle/>
        <a:p>
          <a:pPr algn="l"/>
          <a:r>
            <a:rPr lang="en-US" sz="2000">
              <a:solidFill>
                <a:schemeClr val="bg1"/>
              </a:solidFill>
            </a:rPr>
            <a:t>Ember kosong</a:t>
          </a:r>
        </a:p>
      </dgm:t>
    </dgm:pt>
    <dgm:pt modelId="{9BC1988B-50A2-4DBE-9C1A-99CE40D774AC}" type="parTrans" cxnId="{8F8E38CC-2A97-42B2-AF98-7B02B5F74D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19BF38-6F23-4E27-9789-215BC659617C}" type="sibTrans" cxnId="{8F8E38CC-2A97-42B2-AF98-7B02B5F74D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74EDBDB-60E9-4812-9D3C-3EB811C8AB5D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Goal State</a:t>
          </a:r>
        </a:p>
      </dgm:t>
    </dgm:pt>
    <dgm:pt modelId="{46D9200C-4A6E-4A09-B776-BE1260C24C7A}" type="parTrans" cxnId="{944FDDA7-CA0D-4B11-8CCA-344647F43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378D1D-F6A3-4A8C-BD5A-72622DD3B46E}" type="sibTrans" cxnId="{944FDDA7-CA0D-4B11-8CCA-344647F43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A448E0-8130-44A7-A352-034591CDD569}">
      <dgm:prSet phldrT="[Text]" custT="1"/>
      <dgm:spPr/>
      <dgm:t>
        <a:bodyPr/>
        <a:lstStyle/>
        <a:p>
          <a:pPr algn="l"/>
          <a:r>
            <a:rPr lang="en-US" sz="2000">
              <a:solidFill>
                <a:schemeClr val="bg1"/>
              </a:solidFill>
            </a:rPr>
            <a:t>Salah satu ember</a:t>
          </a:r>
        </a:p>
        <a:p>
          <a:pPr algn="l"/>
          <a:r>
            <a:rPr lang="en-US" sz="2000">
              <a:solidFill>
                <a:schemeClr val="bg1"/>
              </a:solidFill>
            </a:rPr>
            <a:t>berisi 2 liter air</a:t>
          </a:r>
        </a:p>
      </dgm:t>
    </dgm:pt>
    <dgm:pt modelId="{30E6DBB9-F53D-4B76-86D0-25D223B0485B}" type="parTrans" cxnId="{7184A244-3163-41BC-9399-3E710D2B66C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897011-0636-4E53-A494-B0A3AAA8495C}" type="sibTrans" cxnId="{7184A244-3163-41BC-9399-3E710D2B66C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A8B9AF-DB60-451B-A1AD-90F50A161E4B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Path Cost</a:t>
          </a:r>
        </a:p>
      </dgm:t>
    </dgm:pt>
    <dgm:pt modelId="{12FA2103-8B82-43C3-8F50-7051241D6F1B}" type="parTrans" cxnId="{75C8162B-926C-47CD-AB24-29E6ABBDA8F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0292A5-50F0-4F5C-86C1-C7439F5F463E}" type="sibTrans" cxnId="{75C8162B-926C-47CD-AB24-29E6ABBDA8F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59309E-3718-4DB6-BD54-1E97D6053648}">
      <dgm:prSet phldrT="[Text]" custT="1"/>
      <dgm:spPr/>
      <dgm:t>
        <a:bodyPr/>
        <a:lstStyle/>
        <a:p>
          <a:r>
            <a:rPr lang="en-US" sz="2400">
              <a:solidFill>
                <a:schemeClr val="bg1"/>
              </a:solidFill>
            </a:rPr>
            <a:t>1 unit per langkah </a:t>
          </a:r>
        </a:p>
      </dgm:t>
    </dgm:pt>
    <dgm:pt modelId="{0002F175-CD1F-4D18-B1A0-F9A6EFF570A3}" type="parTrans" cxnId="{14D54548-4CE3-40E1-B8DE-E67DF38E0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45DB5A-7E7E-44A7-ABA6-8C9CC7812B40}" type="sibTrans" cxnId="{14D54548-4CE3-40E1-B8DE-E67DF38E0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37F362-CF65-4BB8-BE9D-9C0B49FE107E}">
      <dgm:prSet phldrT="[Text]" custT="1"/>
      <dgm:spPr/>
      <dgm:t>
        <a:bodyPr/>
        <a:lstStyle/>
        <a:p>
          <a:pPr algn="l"/>
          <a:r>
            <a:rPr lang="en-US" sz="2000">
              <a:solidFill>
                <a:schemeClr val="bg1"/>
              </a:solidFill>
            </a:rPr>
            <a:t>Representasi dengan tuple (0,0)</a:t>
          </a:r>
        </a:p>
      </dgm:t>
    </dgm:pt>
    <dgm:pt modelId="{96A34C05-DABA-4F6C-8624-D0302E15FA3E}" type="parTrans" cxnId="{93D5D926-E9AF-40EF-9A09-558677A4C42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5211D1-5785-4A26-8F48-600E314B3FA7}" type="sibTrans" cxnId="{93D5D926-E9AF-40EF-9A09-558677A4C42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E4B9A9-5742-437C-B9F6-99427BBA580E}">
      <dgm:prSet phldrT="[Text]" custT="1"/>
      <dgm:spPr/>
      <dgm:t>
        <a:bodyPr/>
        <a:lstStyle/>
        <a:p>
          <a:pPr algn="l"/>
          <a:r>
            <a:rPr lang="en-US" sz="2000">
              <a:solidFill>
                <a:schemeClr val="bg1"/>
              </a:solidFill>
            </a:rPr>
            <a:t>Representasi  </a:t>
          </a:r>
        </a:p>
        <a:p>
          <a:pPr algn="l"/>
          <a:r>
            <a:rPr lang="en-US" sz="2000">
              <a:solidFill>
                <a:schemeClr val="bg1"/>
              </a:solidFill>
            </a:rPr>
            <a:t>(x 2) atau (2 x)</a:t>
          </a:r>
        </a:p>
      </dgm:t>
    </dgm:pt>
    <dgm:pt modelId="{BD5EAA79-0ACA-4205-A165-4F317D2E871B}" type="parTrans" cxnId="{E7885510-70DE-4651-AF35-BC924864843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6D11E2-D7E8-4E79-AC97-E6FF1E54F9DD}" type="sibTrans" cxnId="{E7885510-70DE-4651-AF35-BC924864843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32B7CF-B064-492B-B327-DC0B600B5CEF}" type="pres">
      <dgm:prSet presAssocID="{96FB8722-4A49-497A-BD29-D84BE7417CBC}" presName="theList" presStyleCnt="0">
        <dgm:presLayoutVars>
          <dgm:dir/>
          <dgm:animLvl val="lvl"/>
          <dgm:resizeHandles val="exact"/>
        </dgm:presLayoutVars>
      </dgm:prSet>
      <dgm:spPr/>
    </dgm:pt>
    <dgm:pt modelId="{D3FE498E-00B5-49CD-9F85-B9D8EC1E4118}" type="pres">
      <dgm:prSet presAssocID="{31381DA3-9799-4B00-9BA7-5F00E0905231}" presName="compNode" presStyleCnt="0"/>
      <dgm:spPr/>
    </dgm:pt>
    <dgm:pt modelId="{4AFAC519-5045-4ECD-9C4F-BD23ECFCB5C2}" type="pres">
      <dgm:prSet presAssocID="{31381DA3-9799-4B00-9BA7-5F00E0905231}" presName="aNode" presStyleLbl="bgShp" presStyleIdx="0" presStyleCnt="3"/>
      <dgm:spPr/>
    </dgm:pt>
    <dgm:pt modelId="{248C34E8-A6BA-4F7E-A123-A7A0465D09E2}" type="pres">
      <dgm:prSet presAssocID="{31381DA3-9799-4B00-9BA7-5F00E0905231}" presName="textNode" presStyleLbl="bgShp" presStyleIdx="0" presStyleCnt="3"/>
      <dgm:spPr/>
    </dgm:pt>
    <dgm:pt modelId="{BF4C1F46-CFC0-47D6-AE86-3026B9A15CEC}" type="pres">
      <dgm:prSet presAssocID="{31381DA3-9799-4B00-9BA7-5F00E0905231}" presName="compChildNode" presStyleCnt="0"/>
      <dgm:spPr/>
    </dgm:pt>
    <dgm:pt modelId="{9ACD009B-D266-4B32-92C1-AE0B2DD5ED86}" type="pres">
      <dgm:prSet presAssocID="{31381DA3-9799-4B00-9BA7-5F00E0905231}" presName="theInnerList" presStyleCnt="0"/>
      <dgm:spPr/>
    </dgm:pt>
    <dgm:pt modelId="{A0DAD355-A7D5-4374-A499-D7DABAED2E59}" type="pres">
      <dgm:prSet presAssocID="{3E2BE2C9-B539-4D99-9145-BFA00DE09493}" presName="childNode" presStyleLbl="node1" presStyleIdx="0" presStyleCnt="5">
        <dgm:presLayoutVars>
          <dgm:bulletEnabled val="1"/>
        </dgm:presLayoutVars>
      </dgm:prSet>
      <dgm:spPr/>
    </dgm:pt>
    <dgm:pt modelId="{4CF4EFE7-B102-4C32-9243-0E07B38A37D4}" type="pres">
      <dgm:prSet presAssocID="{3E2BE2C9-B539-4D99-9145-BFA00DE09493}" presName="aSpace2" presStyleCnt="0"/>
      <dgm:spPr/>
    </dgm:pt>
    <dgm:pt modelId="{EC88119D-0E0F-4FD7-9EA3-1D9697448A6F}" type="pres">
      <dgm:prSet presAssocID="{1E37F362-CF65-4BB8-BE9D-9C0B49FE107E}" presName="childNode" presStyleLbl="node1" presStyleIdx="1" presStyleCnt="5">
        <dgm:presLayoutVars>
          <dgm:bulletEnabled val="1"/>
        </dgm:presLayoutVars>
      </dgm:prSet>
      <dgm:spPr/>
    </dgm:pt>
    <dgm:pt modelId="{5C7D93CA-858F-4D5D-9CBA-BD126EBC91C9}" type="pres">
      <dgm:prSet presAssocID="{31381DA3-9799-4B00-9BA7-5F00E0905231}" presName="aSpace" presStyleCnt="0"/>
      <dgm:spPr/>
    </dgm:pt>
    <dgm:pt modelId="{889D1D01-3B20-4320-A806-608EAAFF4C7D}" type="pres">
      <dgm:prSet presAssocID="{874EDBDB-60E9-4812-9D3C-3EB811C8AB5D}" presName="compNode" presStyleCnt="0"/>
      <dgm:spPr/>
    </dgm:pt>
    <dgm:pt modelId="{5705C209-6268-408F-B4A8-0E3D96960FAB}" type="pres">
      <dgm:prSet presAssocID="{874EDBDB-60E9-4812-9D3C-3EB811C8AB5D}" presName="aNode" presStyleLbl="bgShp" presStyleIdx="1" presStyleCnt="3"/>
      <dgm:spPr/>
    </dgm:pt>
    <dgm:pt modelId="{94548122-2402-43A1-A9BB-1E6886AF4654}" type="pres">
      <dgm:prSet presAssocID="{874EDBDB-60E9-4812-9D3C-3EB811C8AB5D}" presName="textNode" presStyleLbl="bgShp" presStyleIdx="1" presStyleCnt="3"/>
      <dgm:spPr/>
    </dgm:pt>
    <dgm:pt modelId="{3B4382A3-28B9-41AF-84C5-19945485F899}" type="pres">
      <dgm:prSet presAssocID="{874EDBDB-60E9-4812-9D3C-3EB811C8AB5D}" presName="compChildNode" presStyleCnt="0"/>
      <dgm:spPr/>
    </dgm:pt>
    <dgm:pt modelId="{8F334DAD-2A61-45F0-A4FC-D0DD79B5BF63}" type="pres">
      <dgm:prSet presAssocID="{874EDBDB-60E9-4812-9D3C-3EB811C8AB5D}" presName="theInnerList" presStyleCnt="0"/>
      <dgm:spPr/>
    </dgm:pt>
    <dgm:pt modelId="{32E8CF15-309E-491A-BD4A-8D4CCE50B1D8}" type="pres">
      <dgm:prSet presAssocID="{A5A448E0-8130-44A7-A352-034591CDD569}" presName="childNode" presStyleLbl="node1" presStyleIdx="2" presStyleCnt="5">
        <dgm:presLayoutVars>
          <dgm:bulletEnabled val="1"/>
        </dgm:presLayoutVars>
      </dgm:prSet>
      <dgm:spPr/>
    </dgm:pt>
    <dgm:pt modelId="{4FF117AE-1D52-4718-901C-BC033A1FADD5}" type="pres">
      <dgm:prSet presAssocID="{A5A448E0-8130-44A7-A352-034591CDD569}" presName="aSpace2" presStyleCnt="0"/>
      <dgm:spPr/>
    </dgm:pt>
    <dgm:pt modelId="{73FAFFDC-298E-460F-A66D-A624F1AC0D9D}" type="pres">
      <dgm:prSet presAssocID="{26E4B9A9-5742-437C-B9F6-99427BBA580E}" presName="childNode" presStyleLbl="node1" presStyleIdx="3" presStyleCnt="5">
        <dgm:presLayoutVars>
          <dgm:bulletEnabled val="1"/>
        </dgm:presLayoutVars>
      </dgm:prSet>
      <dgm:spPr/>
    </dgm:pt>
    <dgm:pt modelId="{449AC20A-888A-4F67-87B9-97A85C3F192B}" type="pres">
      <dgm:prSet presAssocID="{874EDBDB-60E9-4812-9D3C-3EB811C8AB5D}" presName="aSpace" presStyleCnt="0"/>
      <dgm:spPr/>
    </dgm:pt>
    <dgm:pt modelId="{5FC8FD94-A4B6-46F3-AE2C-8798CFB4F46A}" type="pres">
      <dgm:prSet presAssocID="{6FA8B9AF-DB60-451B-A1AD-90F50A161E4B}" presName="compNode" presStyleCnt="0"/>
      <dgm:spPr/>
    </dgm:pt>
    <dgm:pt modelId="{FB5EF591-EAFE-48F4-AFE0-51FEA6D999AC}" type="pres">
      <dgm:prSet presAssocID="{6FA8B9AF-DB60-451B-A1AD-90F50A161E4B}" presName="aNode" presStyleLbl="bgShp" presStyleIdx="2" presStyleCnt="3"/>
      <dgm:spPr/>
    </dgm:pt>
    <dgm:pt modelId="{128CA634-404D-46D1-A13B-3BBBA263EDD2}" type="pres">
      <dgm:prSet presAssocID="{6FA8B9AF-DB60-451B-A1AD-90F50A161E4B}" presName="textNode" presStyleLbl="bgShp" presStyleIdx="2" presStyleCnt="3"/>
      <dgm:spPr/>
    </dgm:pt>
    <dgm:pt modelId="{6D0648E7-C5A7-47CD-B884-2D0DC03EB5AD}" type="pres">
      <dgm:prSet presAssocID="{6FA8B9AF-DB60-451B-A1AD-90F50A161E4B}" presName="compChildNode" presStyleCnt="0"/>
      <dgm:spPr/>
    </dgm:pt>
    <dgm:pt modelId="{2F105AC2-11DA-4073-BBC4-B3CEEB563922}" type="pres">
      <dgm:prSet presAssocID="{6FA8B9AF-DB60-451B-A1AD-90F50A161E4B}" presName="theInnerList" presStyleCnt="0"/>
      <dgm:spPr/>
    </dgm:pt>
    <dgm:pt modelId="{2C9FFE22-F6FB-4530-A611-06BB00DFE94F}" type="pres">
      <dgm:prSet presAssocID="{3E59309E-3718-4DB6-BD54-1E97D6053648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7885510-70DE-4651-AF35-BC9248648434}" srcId="{874EDBDB-60E9-4812-9D3C-3EB811C8AB5D}" destId="{26E4B9A9-5742-437C-B9F6-99427BBA580E}" srcOrd="1" destOrd="0" parTransId="{BD5EAA79-0ACA-4205-A165-4F317D2E871B}" sibTransId="{AC6D11E2-D7E8-4E79-AC97-E6FF1E54F9DD}"/>
    <dgm:cxn modelId="{14EBDB20-AFD0-40C9-A2CD-39363CD282B9}" type="presOf" srcId="{A5A448E0-8130-44A7-A352-034591CDD569}" destId="{32E8CF15-309E-491A-BD4A-8D4CCE50B1D8}" srcOrd="0" destOrd="0" presId="urn:microsoft.com/office/officeart/2005/8/layout/lProcess2"/>
    <dgm:cxn modelId="{6DF01D21-98E9-4D73-AC7B-D7D207F7B3E2}" type="presOf" srcId="{6FA8B9AF-DB60-451B-A1AD-90F50A161E4B}" destId="{128CA634-404D-46D1-A13B-3BBBA263EDD2}" srcOrd="1" destOrd="0" presId="urn:microsoft.com/office/officeart/2005/8/layout/lProcess2"/>
    <dgm:cxn modelId="{93D5D926-E9AF-40EF-9A09-558677A4C42A}" srcId="{31381DA3-9799-4B00-9BA7-5F00E0905231}" destId="{1E37F362-CF65-4BB8-BE9D-9C0B49FE107E}" srcOrd="1" destOrd="0" parTransId="{96A34C05-DABA-4F6C-8624-D0302E15FA3E}" sibTransId="{8C5211D1-5785-4A26-8F48-600E314B3FA7}"/>
    <dgm:cxn modelId="{75C8162B-926C-47CD-AB24-29E6ABBDA8F9}" srcId="{96FB8722-4A49-497A-BD29-D84BE7417CBC}" destId="{6FA8B9AF-DB60-451B-A1AD-90F50A161E4B}" srcOrd="2" destOrd="0" parTransId="{12FA2103-8B82-43C3-8F50-7051241D6F1B}" sibTransId="{9B0292A5-50F0-4F5C-86C1-C7439F5F463E}"/>
    <dgm:cxn modelId="{B7E24631-8D72-431F-822D-44F021150DE9}" type="presOf" srcId="{96FB8722-4A49-497A-BD29-D84BE7417CBC}" destId="{2832B7CF-B064-492B-B327-DC0B600B5CEF}" srcOrd="0" destOrd="0" presId="urn:microsoft.com/office/officeart/2005/8/layout/lProcess2"/>
    <dgm:cxn modelId="{7184A244-3163-41BC-9399-3E710D2B66CD}" srcId="{874EDBDB-60E9-4812-9D3C-3EB811C8AB5D}" destId="{A5A448E0-8130-44A7-A352-034591CDD569}" srcOrd="0" destOrd="0" parTransId="{30E6DBB9-F53D-4B76-86D0-25D223B0485B}" sibTransId="{34897011-0636-4E53-A494-B0A3AAA8495C}"/>
    <dgm:cxn modelId="{14D54548-4CE3-40E1-B8DE-E67DF38E0BF8}" srcId="{6FA8B9AF-DB60-451B-A1AD-90F50A161E4B}" destId="{3E59309E-3718-4DB6-BD54-1E97D6053648}" srcOrd="0" destOrd="0" parTransId="{0002F175-CD1F-4D18-B1A0-F9A6EFF570A3}" sibTransId="{E645DB5A-7E7E-44A7-ABA6-8C9CC7812B40}"/>
    <dgm:cxn modelId="{818BD348-55B0-4386-862A-31B64F567690}" type="presOf" srcId="{1E37F362-CF65-4BB8-BE9D-9C0B49FE107E}" destId="{EC88119D-0E0F-4FD7-9EA3-1D9697448A6F}" srcOrd="0" destOrd="0" presId="urn:microsoft.com/office/officeart/2005/8/layout/lProcess2"/>
    <dgm:cxn modelId="{F312D17E-2190-4EDE-B5C4-FC8646A161DF}" type="presOf" srcId="{31381DA3-9799-4B00-9BA7-5F00E0905231}" destId="{248C34E8-A6BA-4F7E-A123-A7A0465D09E2}" srcOrd="1" destOrd="0" presId="urn:microsoft.com/office/officeart/2005/8/layout/lProcess2"/>
    <dgm:cxn modelId="{FA1D5487-8547-437F-BFC9-FC5CE689D9D4}" type="presOf" srcId="{874EDBDB-60E9-4812-9D3C-3EB811C8AB5D}" destId="{94548122-2402-43A1-A9BB-1E6886AF4654}" srcOrd="1" destOrd="0" presId="urn:microsoft.com/office/officeart/2005/8/layout/lProcess2"/>
    <dgm:cxn modelId="{F210DB9D-24E3-4036-BB46-9C7B82596928}" srcId="{96FB8722-4A49-497A-BD29-D84BE7417CBC}" destId="{31381DA3-9799-4B00-9BA7-5F00E0905231}" srcOrd="0" destOrd="0" parTransId="{97089DC2-5A48-479E-8CAB-E9814036AC59}" sibTransId="{4E81D16B-A1B4-4C81-AABA-CD49536B047F}"/>
    <dgm:cxn modelId="{DA490CA5-22B6-4388-8ED9-94D24A64FECC}" type="presOf" srcId="{6FA8B9AF-DB60-451B-A1AD-90F50A161E4B}" destId="{FB5EF591-EAFE-48F4-AFE0-51FEA6D999AC}" srcOrd="0" destOrd="0" presId="urn:microsoft.com/office/officeart/2005/8/layout/lProcess2"/>
    <dgm:cxn modelId="{944FDDA7-CA0D-4B11-8CCA-344647F430F5}" srcId="{96FB8722-4A49-497A-BD29-D84BE7417CBC}" destId="{874EDBDB-60E9-4812-9D3C-3EB811C8AB5D}" srcOrd="1" destOrd="0" parTransId="{46D9200C-4A6E-4A09-B776-BE1260C24C7A}" sibTransId="{7F378D1D-F6A3-4A8C-BD5A-72622DD3B46E}"/>
    <dgm:cxn modelId="{D5FB24B3-6568-4297-814E-0C9A941D8D2B}" type="presOf" srcId="{3E2BE2C9-B539-4D99-9145-BFA00DE09493}" destId="{A0DAD355-A7D5-4374-A499-D7DABAED2E59}" srcOrd="0" destOrd="0" presId="urn:microsoft.com/office/officeart/2005/8/layout/lProcess2"/>
    <dgm:cxn modelId="{8EEC8EBB-596D-46EA-9A42-DE313FC96247}" type="presOf" srcId="{874EDBDB-60E9-4812-9D3C-3EB811C8AB5D}" destId="{5705C209-6268-408F-B4A8-0E3D96960FAB}" srcOrd="0" destOrd="0" presId="urn:microsoft.com/office/officeart/2005/8/layout/lProcess2"/>
    <dgm:cxn modelId="{8F8E38CC-2A97-42B2-AF98-7B02B5F74D53}" srcId="{31381DA3-9799-4B00-9BA7-5F00E0905231}" destId="{3E2BE2C9-B539-4D99-9145-BFA00DE09493}" srcOrd="0" destOrd="0" parTransId="{9BC1988B-50A2-4DBE-9C1A-99CE40D774AC}" sibTransId="{E019BF38-6F23-4E27-9789-215BC659617C}"/>
    <dgm:cxn modelId="{1655C5D3-5223-420C-BD72-7D460794989F}" type="presOf" srcId="{31381DA3-9799-4B00-9BA7-5F00E0905231}" destId="{4AFAC519-5045-4ECD-9C4F-BD23ECFCB5C2}" srcOrd="0" destOrd="0" presId="urn:microsoft.com/office/officeart/2005/8/layout/lProcess2"/>
    <dgm:cxn modelId="{9B7046E6-E1B0-4CC6-8978-A838FA22AE7D}" type="presOf" srcId="{3E59309E-3718-4DB6-BD54-1E97D6053648}" destId="{2C9FFE22-F6FB-4530-A611-06BB00DFE94F}" srcOrd="0" destOrd="0" presId="urn:microsoft.com/office/officeart/2005/8/layout/lProcess2"/>
    <dgm:cxn modelId="{9E8421F4-E2FF-441F-8FED-D1C06AAB2426}" type="presOf" srcId="{26E4B9A9-5742-437C-B9F6-99427BBA580E}" destId="{73FAFFDC-298E-460F-A66D-A624F1AC0D9D}" srcOrd="0" destOrd="0" presId="urn:microsoft.com/office/officeart/2005/8/layout/lProcess2"/>
    <dgm:cxn modelId="{77194367-A6AB-4498-8595-4D2A0F912EF4}" type="presParOf" srcId="{2832B7CF-B064-492B-B327-DC0B600B5CEF}" destId="{D3FE498E-00B5-49CD-9F85-B9D8EC1E4118}" srcOrd="0" destOrd="0" presId="urn:microsoft.com/office/officeart/2005/8/layout/lProcess2"/>
    <dgm:cxn modelId="{B6C923A0-7D22-4C34-A5F3-22A5FDC5ECA9}" type="presParOf" srcId="{D3FE498E-00B5-49CD-9F85-B9D8EC1E4118}" destId="{4AFAC519-5045-4ECD-9C4F-BD23ECFCB5C2}" srcOrd="0" destOrd="0" presId="urn:microsoft.com/office/officeart/2005/8/layout/lProcess2"/>
    <dgm:cxn modelId="{9D6799B1-B499-4B10-8DA6-6DB45D0097B2}" type="presParOf" srcId="{D3FE498E-00B5-49CD-9F85-B9D8EC1E4118}" destId="{248C34E8-A6BA-4F7E-A123-A7A0465D09E2}" srcOrd="1" destOrd="0" presId="urn:microsoft.com/office/officeart/2005/8/layout/lProcess2"/>
    <dgm:cxn modelId="{CE1C806B-3D9C-4241-B90A-639B3CCDE69B}" type="presParOf" srcId="{D3FE498E-00B5-49CD-9F85-B9D8EC1E4118}" destId="{BF4C1F46-CFC0-47D6-AE86-3026B9A15CEC}" srcOrd="2" destOrd="0" presId="urn:microsoft.com/office/officeart/2005/8/layout/lProcess2"/>
    <dgm:cxn modelId="{CEF34C05-3EB8-426F-B301-DA9F12B878F0}" type="presParOf" srcId="{BF4C1F46-CFC0-47D6-AE86-3026B9A15CEC}" destId="{9ACD009B-D266-4B32-92C1-AE0B2DD5ED86}" srcOrd="0" destOrd="0" presId="urn:microsoft.com/office/officeart/2005/8/layout/lProcess2"/>
    <dgm:cxn modelId="{6E44E015-7753-4A70-BF4F-753BDFB76AF8}" type="presParOf" srcId="{9ACD009B-D266-4B32-92C1-AE0B2DD5ED86}" destId="{A0DAD355-A7D5-4374-A499-D7DABAED2E59}" srcOrd="0" destOrd="0" presId="urn:microsoft.com/office/officeart/2005/8/layout/lProcess2"/>
    <dgm:cxn modelId="{10427610-985F-4B5B-B709-F50BB429D925}" type="presParOf" srcId="{9ACD009B-D266-4B32-92C1-AE0B2DD5ED86}" destId="{4CF4EFE7-B102-4C32-9243-0E07B38A37D4}" srcOrd="1" destOrd="0" presId="urn:microsoft.com/office/officeart/2005/8/layout/lProcess2"/>
    <dgm:cxn modelId="{7020E25D-23C4-444D-B538-8F801DE0FAB5}" type="presParOf" srcId="{9ACD009B-D266-4B32-92C1-AE0B2DD5ED86}" destId="{EC88119D-0E0F-4FD7-9EA3-1D9697448A6F}" srcOrd="2" destOrd="0" presId="urn:microsoft.com/office/officeart/2005/8/layout/lProcess2"/>
    <dgm:cxn modelId="{04B3EA69-B04B-4C35-BEEA-20965AF20862}" type="presParOf" srcId="{2832B7CF-B064-492B-B327-DC0B600B5CEF}" destId="{5C7D93CA-858F-4D5D-9CBA-BD126EBC91C9}" srcOrd="1" destOrd="0" presId="urn:microsoft.com/office/officeart/2005/8/layout/lProcess2"/>
    <dgm:cxn modelId="{82EAC1D0-CAF2-4990-A97B-8F19ADA64AB1}" type="presParOf" srcId="{2832B7CF-B064-492B-B327-DC0B600B5CEF}" destId="{889D1D01-3B20-4320-A806-608EAAFF4C7D}" srcOrd="2" destOrd="0" presId="urn:microsoft.com/office/officeart/2005/8/layout/lProcess2"/>
    <dgm:cxn modelId="{9924517C-2F2A-4F3C-8E3B-5820998BBB6E}" type="presParOf" srcId="{889D1D01-3B20-4320-A806-608EAAFF4C7D}" destId="{5705C209-6268-408F-B4A8-0E3D96960FAB}" srcOrd="0" destOrd="0" presId="urn:microsoft.com/office/officeart/2005/8/layout/lProcess2"/>
    <dgm:cxn modelId="{EA6B3B9D-44B5-42C2-8F30-1CB7FEB61CC1}" type="presParOf" srcId="{889D1D01-3B20-4320-A806-608EAAFF4C7D}" destId="{94548122-2402-43A1-A9BB-1E6886AF4654}" srcOrd="1" destOrd="0" presId="urn:microsoft.com/office/officeart/2005/8/layout/lProcess2"/>
    <dgm:cxn modelId="{69CE267D-EF77-42C5-89D4-E2A0337AA8E3}" type="presParOf" srcId="{889D1D01-3B20-4320-A806-608EAAFF4C7D}" destId="{3B4382A3-28B9-41AF-84C5-19945485F899}" srcOrd="2" destOrd="0" presId="urn:microsoft.com/office/officeart/2005/8/layout/lProcess2"/>
    <dgm:cxn modelId="{5E36A5A4-F65F-4190-B0A7-6AA05BDD2264}" type="presParOf" srcId="{3B4382A3-28B9-41AF-84C5-19945485F899}" destId="{8F334DAD-2A61-45F0-A4FC-D0DD79B5BF63}" srcOrd="0" destOrd="0" presId="urn:microsoft.com/office/officeart/2005/8/layout/lProcess2"/>
    <dgm:cxn modelId="{D49C3818-76CA-4FEA-8F87-67DE6376B82C}" type="presParOf" srcId="{8F334DAD-2A61-45F0-A4FC-D0DD79B5BF63}" destId="{32E8CF15-309E-491A-BD4A-8D4CCE50B1D8}" srcOrd="0" destOrd="0" presId="urn:microsoft.com/office/officeart/2005/8/layout/lProcess2"/>
    <dgm:cxn modelId="{4F7DB9D0-78E4-40F6-8B17-546B3DEFDA44}" type="presParOf" srcId="{8F334DAD-2A61-45F0-A4FC-D0DD79B5BF63}" destId="{4FF117AE-1D52-4718-901C-BC033A1FADD5}" srcOrd="1" destOrd="0" presId="urn:microsoft.com/office/officeart/2005/8/layout/lProcess2"/>
    <dgm:cxn modelId="{2F275D14-D83D-49FC-A99A-C98A00D78439}" type="presParOf" srcId="{8F334DAD-2A61-45F0-A4FC-D0DD79B5BF63}" destId="{73FAFFDC-298E-460F-A66D-A624F1AC0D9D}" srcOrd="2" destOrd="0" presId="urn:microsoft.com/office/officeart/2005/8/layout/lProcess2"/>
    <dgm:cxn modelId="{9EFA43BA-A7A2-44C9-A88F-18513FBCD928}" type="presParOf" srcId="{2832B7CF-B064-492B-B327-DC0B600B5CEF}" destId="{449AC20A-888A-4F67-87B9-97A85C3F192B}" srcOrd="3" destOrd="0" presId="urn:microsoft.com/office/officeart/2005/8/layout/lProcess2"/>
    <dgm:cxn modelId="{81BCFEF5-1098-4499-982A-1E4B9E93F5A7}" type="presParOf" srcId="{2832B7CF-B064-492B-B327-DC0B600B5CEF}" destId="{5FC8FD94-A4B6-46F3-AE2C-8798CFB4F46A}" srcOrd="4" destOrd="0" presId="urn:microsoft.com/office/officeart/2005/8/layout/lProcess2"/>
    <dgm:cxn modelId="{91AB49FB-7751-4C48-BD22-31D93F8CF9C3}" type="presParOf" srcId="{5FC8FD94-A4B6-46F3-AE2C-8798CFB4F46A}" destId="{FB5EF591-EAFE-48F4-AFE0-51FEA6D999AC}" srcOrd="0" destOrd="0" presId="urn:microsoft.com/office/officeart/2005/8/layout/lProcess2"/>
    <dgm:cxn modelId="{EFB2A2C8-4C1A-4E0A-B6C3-D72A3C9D6F76}" type="presParOf" srcId="{5FC8FD94-A4B6-46F3-AE2C-8798CFB4F46A}" destId="{128CA634-404D-46D1-A13B-3BBBA263EDD2}" srcOrd="1" destOrd="0" presId="urn:microsoft.com/office/officeart/2005/8/layout/lProcess2"/>
    <dgm:cxn modelId="{8C6180AF-5DFA-4287-B2D8-7B6E6D4F58CC}" type="presParOf" srcId="{5FC8FD94-A4B6-46F3-AE2C-8798CFB4F46A}" destId="{6D0648E7-C5A7-47CD-B884-2D0DC03EB5AD}" srcOrd="2" destOrd="0" presId="urn:microsoft.com/office/officeart/2005/8/layout/lProcess2"/>
    <dgm:cxn modelId="{7F6930F2-92F2-446A-87C8-77CF153A160A}" type="presParOf" srcId="{6D0648E7-C5A7-47CD-B884-2D0DC03EB5AD}" destId="{2F105AC2-11DA-4073-BBC4-B3CEEB563922}" srcOrd="0" destOrd="0" presId="urn:microsoft.com/office/officeart/2005/8/layout/lProcess2"/>
    <dgm:cxn modelId="{7EFDA49A-81C3-43E4-90A0-7144CA010189}" type="presParOf" srcId="{2F105AC2-11DA-4073-BBC4-B3CEEB563922}" destId="{2C9FFE22-F6FB-4530-A611-06BB00DFE94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D43F2-0D20-4346-832A-9BD97FA7DEBA}">
      <dsp:nvSpPr>
        <dsp:cNvPr id="0" name=""/>
        <dsp:cNvSpPr/>
      </dsp:nvSpPr>
      <dsp:spPr>
        <a:xfrm>
          <a:off x="1370852" y="0"/>
          <a:ext cx="4370294" cy="437029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6614CC-8333-419B-8618-FE5850906544}">
      <dsp:nvSpPr>
        <dsp:cNvPr id="0" name=""/>
        <dsp:cNvSpPr/>
      </dsp:nvSpPr>
      <dsp:spPr>
        <a:xfrm>
          <a:off x="1786030" y="415177"/>
          <a:ext cx="1704414" cy="17044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Static </a:t>
          </a:r>
        </a:p>
      </dsp:txBody>
      <dsp:txXfrm>
        <a:off x="1869233" y="498380"/>
        <a:ext cx="1538008" cy="1538008"/>
      </dsp:txXfrm>
    </dsp:sp>
    <dsp:sp modelId="{F748FA1E-5C43-4075-97E9-6B1CE8676622}">
      <dsp:nvSpPr>
        <dsp:cNvPr id="0" name=""/>
        <dsp:cNvSpPr/>
      </dsp:nvSpPr>
      <dsp:spPr>
        <a:xfrm>
          <a:off x="3621554" y="415177"/>
          <a:ext cx="1704414" cy="17044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Fully Observable </a:t>
          </a:r>
        </a:p>
      </dsp:txBody>
      <dsp:txXfrm>
        <a:off x="3704757" y="498380"/>
        <a:ext cx="1538008" cy="1538008"/>
      </dsp:txXfrm>
    </dsp:sp>
    <dsp:sp modelId="{4682E046-9466-4A6E-B45C-9A999AB61F8D}">
      <dsp:nvSpPr>
        <dsp:cNvPr id="0" name=""/>
        <dsp:cNvSpPr/>
      </dsp:nvSpPr>
      <dsp:spPr>
        <a:xfrm>
          <a:off x="1786030" y="2250701"/>
          <a:ext cx="1704414" cy="17044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Discrete </a:t>
          </a:r>
        </a:p>
      </dsp:txBody>
      <dsp:txXfrm>
        <a:off x="1869233" y="2333904"/>
        <a:ext cx="1538008" cy="1538008"/>
      </dsp:txXfrm>
    </dsp:sp>
    <dsp:sp modelId="{7F4E3D6A-E6EB-4688-BF74-B54A92FECE69}">
      <dsp:nvSpPr>
        <dsp:cNvPr id="0" name=""/>
        <dsp:cNvSpPr/>
      </dsp:nvSpPr>
      <dsp:spPr>
        <a:xfrm>
          <a:off x="3621554" y="2250701"/>
          <a:ext cx="1704414" cy="17044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Deterministic</a:t>
          </a:r>
        </a:p>
      </dsp:txBody>
      <dsp:txXfrm>
        <a:off x="3704757" y="2333904"/>
        <a:ext cx="1538008" cy="15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13A5-2257-46AC-BF7B-1CA68FCA4301}">
      <dsp:nvSpPr>
        <dsp:cNvPr id="0" name=""/>
        <dsp:cNvSpPr/>
      </dsp:nvSpPr>
      <dsp:spPr>
        <a:xfrm>
          <a:off x="2187024" y="46563"/>
          <a:ext cx="3394097" cy="339409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Initial State</a:t>
          </a:r>
        </a:p>
      </dsp:txBody>
      <dsp:txXfrm>
        <a:off x="3988724" y="750030"/>
        <a:ext cx="1252583" cy="929336"/>
      </dsp:txXfrm>
    </dsp:sp>
    <dsp:sp modelId="{855CFB27-2CFF-4DEC-B7D4-1C9F962F9723}">
      <dsp:nvSpPr>
        <dsp:cNvPr id="0" name=""/>
        <dsp:cNvSpPr/>
      </dsp:nvSpPr>
      <dsp:spPr>
        <a:xfrm>
          <a:off x="1810517" y="362219"/>
          <a:ext cx="3394097" cy="339409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795929"/>
                <a:satOff val="-7595"/>
                <a:lumOff val="-2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95929"/>
                <a:satOff val="-7595"/>
                <a:lumOff val="-2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Actions</a:t>
          </a:r>
        </a:p>
      </dsp:txBody>
      <dsp:txXfrm>
        <a:off x="3612217" y="2123513"/>
        <a:ext cx="1252583" cy="929336"/>
      </dsp:txXfrm>
    </dsp:sp>
    <dsp:sp modelId="{22C8A6B5-4FB2-40E8-82A7-2FF9E1225E77}">
      <dsp:nvSpPr>
        <dsp:cNvPr id="0" name=""/>
        <dsp:cNvSpPr/>
      </dsp:nvSpPr>
      <dsp:spPr>
        <a:xfrm>
          <a:off x="1696573" y="362219"/>
          <a:ext cx="3394097" cy="339409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1591858"/>
                <a:satOff val="-15190"/>
                <a:lumOff val="-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91858"/>
                <a:satOff val="-15190"/>
                <a:lumOff val="-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Goal Test</a:t>
          </a:r>
        </a:p>
      </dsp:txBody>
      <dsp:txXfrm>
        <a:off x="2036386" y="2123513"/>
        <a:ext cx="1252583" cy="929336"/>
      </dsp:txXfrm>
    </dsp:sp>
    <dsp:sp modelId="{DE74F177-7998-4816-BE08-0875D3F4E5C4}">
      <dsp:nvSpPr>
        <dsp:cNvPr id="0" name=""/>
        <dsp:cNvSpPr/>
      </dsp:nvSpPr>
      <dsp:spPr>
        <a:xfrm>
          <a:off x="1696573" y="248275"/>
          <a:ext cx="3394097" cy="339409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2387787"/>
                <a:satOff val="-22785"/>
                <a:lumOff val="-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87787"/>
                <a:satOff val="-22785"/>
                <a:lumOff val="-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Path Cost</a:t>
          </a:r>
        </a:p>
      </dsp:txBody>
      <dsp:txXfrm>
        <a:off x="2036386" y="951742"/>
        <a:ext cx="1252583" cy="929336"/>
      </dsp:txXfrm>
    </dsp:sp>
    <dsp:sp modelId="{C277F8B9-237B-40E3-9999-6F3BA63D7EE3}">
      <dsp:nvSpPr>
        <dsp:cNvPr id="0" name=""/>
        <dsp:cNvSpPr/>
      </dsp:nvSpPr>
      <dsp:spPr>
        <a:xfrm>
          <a:off x="1976914" y="-163546"/>
          <a:ext cx="3814318" cy="381431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3584D-2285-4181-90FC-25F34F7FC8AE}">
      <dsp:nvSpPr>
        <dsp:cNvPr id="0" name=""/>
        <dsp:cNvSpPr/>
      </dsp:nvSpPr>
      <dsp:spPr>
        <a:xfrm>
          <a:off x="1600406" y="152108"/>
          <a:ext cx="3814318" cy="381431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795929"/>
                <a:satOff val="-7595"/>
                <a:lumOff val="-23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95929"/>
                <a:satOff val="-7595"/>
                <a:lumOff val="-23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C406AB-2DD4-4313-AC7C-F132667E5B18}">
      <dsp:nvSpPr>
        <dsp:cNvPr id="0" name=""/>
        <dsp:cNvSpPr/>
      </dsp:nvSpPr>
      <dsp:spPr>
        <a:xfrm>
          <a:off x="1486462" y="152108"/>
          <a:ext cx="3814318" cy="381431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1591858"/>
                <a:satOff val="-15190"/>
                <a:lumOff val="-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91858"/>
                <a:satOff val="-15190"/>
                <a:lumOff val="-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6C25CE-D15B-4F1B-808C-CE8BFB4E2DF4}">
      <dsp:nvSpPr>
        <dsp:cNvPr id="0" name=""/>
        <dsp:cNvSpPr/>
      </dsp:nvSpPr>
      <dsp:spPr>
        <a:xfrm>
          <a:off x="1486462" y="38164"/>
          <a:ext cx="3814318" cy="381431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2387787"/>
                <a:satOff val="-22785"/>
                <a:lumOff val="-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87787"/>
                <a:satOff val="-22785"/>
                <a:lumOff val="-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AC519-5045-4ECD-9C4F-BD23ECFCB5C2}">
      <dsp:nvSpPr>
        <dsp:cNvPr id="0" name=""/>
        <dsp:cNvSpPr/>
      </dsp:nvSpPr>
      <dsp:spPr>
        <a:xfrm>
          <a:off x="1088" y="0"/>
          <a:ext cx="2830132" cy="37429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1">
                  <a:lumMod val="95000"/>
                  <a:lumOff val="5000"/>
                </a:schemeClr>
              </a:solidFill>
            </a:rPr>
            <a:t>Initial State</a:t>
          </a:r>
        </a:p>
      </dsp:txBody>
      <dsp:txXfrm>
        <a:off x="1088" y="0"/>
        <a:ext cx="2830132" cy="1122894"/>
      </dsp:txXfrm>
    </dsp:sp>
    <dsp:sp modelId="{A0DAD355-A7D5-4374-A499-D7DABAED2E59}">
      <dsp:nvSpPr>
        <dsp:cNvPr id="0" name=""/>
        <dsp:cNvSpPr/>
      </dsp:nvSpPr>
      <dsp:spPr>
        <a:xfrm>
          <a:off x="284101" y="1123990"/>
          <a:ext cx="2264105" cy="1128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Ember kosong</a:t>
          </a:r>
        </a:p>
      </dsp:txBody>
      <dsp:txXfrm>
        <a:off x="317155" y="1157044"/>
        <a:ext cx="2197997" cy="1062451"/>
      </dsp:txXfrm>
    </dsp:sp>
    <dsp:sp modelId="{EC88119D-0E0F-4FD7-9EA3-1D9697448A6F}">
      <dsp:nvSpPr>
        <dsp:cNvPr id="0" name=""/>
        <dsp:cNvSpPr/>
      </dsp:nvSpPr>
      <dsp:spPr>
        <a:xfrm>
          <a:off x="284101" y="2426175"/>
          <a:ext cx="2264105" cy="1128559"/>
        </a:xfrm>
        <a:prstGeom prst="roundRect">
          <a:avLst>
            <a:gd name="adj" fmla="val 10000"/>
          </a:avLst>
        </a:prstGeom>
        <a:solidFill>
          <a:schemeClr val="accent3">
            <a:hueOff val="1659756"/>
            <a:satOff val="-1365"/>
            <a:lumOff val="15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Representasi dengan tuple (0,0)</a:t>
          </a:r>
        </a:p>
      </dsp:txBody>
      <dsp:txXfrm>
        <a:off x="317155" y="2459229"/>
        <a:ext cx="2197997" cy="1062451"/>
      </dsp:txXfrm>
    </dsp:sp>
    <dsp:sp modelId="{5705C209-6268-408F-B4A8-0E3D96960FAB}">
      <dsp:nvSpPr>
        <dsp:cNvPr id="0" name=""/>
        <dsp:cNvSpPr/>
      </dsp:nvSpPr>
      <dsp:spPr>
        <a:xfrm>
          <a:off x="3043480" y="0"/>
          <a:ext cx="2830132" cy="37429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1">
                  <a:lumMod val="95000"/>
                  <a:lumOff val="5000"/>
                </a:schemeClr>
              </a:solidFill>
            </a:rPr>
            <a:t>Goal State</a:t>
          </a:r>
        </a:p>
      </dsp:txBody>
      <dsp:txXfrm>
        <a:off x="3043480" y="0"/>
        <a:ext cx="2830132" cy="1122894"/>
      </dsp:txXfrm>
    </dsp:sp>
    <dsp:sp modelId="{32E8CF15-309E-491A-BD4A-8D4CCE50B1D8}">
      <dsp:nvSpPr>
        <dsp:cNvPr id="0" name=""/>
        <dsp:cNvSpPr/>
      </dsp:nvSpPr>
      <dsp:spPr>
        <a:xfrm>
          <a:off x="3326494" y="1123990"/>
          <a:ext cx="2264105" cy="1128559"/>
        </a:xfrm>
        <a:prstGeom prst="roundRect">
          <a:avLst>
            <a:gd name="adj" fmla="val 10000"/>
          </a:avLst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Salah satu ember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berisi 2 liter air</a:t>
          </a:r>
        </a:p>
      </dsp:txBody>
      <dsp:txXfrm>
        <a:off x="3359548" y="1157044"/>
        <a:ext cx="2197997" cy="1062451"/>
      </dsp:txXfrm>
    </dsp:sp>
    <dsp:sp modelId="{73FAFFDC-298E-460F-A66D-A624F1AC0D9D}">
      <dsp:nvSpPr>
        <dsp:cNvPr id="0" name=""/>
        <dsp:cNvSpPr/>
      </dsp:nvSpPr>
      <dsp:spPr>
        <a:xfrm>
          <a:off x="3326494" y="2426175"/>
          <a:ext cx="2264105" cy="1128559"/>
        </a:xfrm>
        <a:prstGeom prst="roundRect">
          <a:avLst>
            <a:gd name="adj" fmla="val 10000"/>
          </a:avLst>
        </a:prstGeom>
        <a:solidFill>
          <a:schemeClr val="accent3">
            <a:hueOff val="4979268"/>
            <a:satOff val="-4096"/>
            <a:lumOff val="45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Representasi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(x 2) atau (2 x)</a:t>
          </a:r>
        </a:p>
      </dsp:txBody>
      <dsp:txXfrm>
        <a:off x="3359548" y="2459229"/>
        <a:ext cx="2197997" cy="1062451"/>
      </dsp:txXfrm>
    </dsp:sp>
    <dsp:sp modelId="{FB5EF591-EAFE-48F4-AFE0-51FEA6D999AC}">
      <dsp:nvSpPr>
        <dsp:cNvPr id="0" name=""/>
        <dsp:cNvSpPr/>
      </dsp:nvSpPr>
      <dsp:spPr>
        <a:xfrm>
          <a:off x="6085873" y="0"/>
          <a:ext cx="2830132" cy="37429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1">
                  <a:lumMod val="95000"/>
                  <a:lumOff val="5000"/>
                </a:schemeClr>
              </a:solidFill>
            </a:rPr>
            <a:t>Path Cost</a:t>
          </a:r>
        </a:p>
      </dsp:txBody>
      <dsp:txXfrm>
        <a:off x="6085873" y="0"/>
        <a:ext cx="2830132" cy="1122894"/>
      </dsp:txXfrm>
    </dsp:sp>
    <dsp:sp modelId="{2C9FFE22-F6FB-4530-A611-06BB00DFE94F}">
      <dsp:nvSpPr>
        <dsp:cNvPr id="0" name=""/>
        <dsp:cNvSpPr/>
      </dsp:nvSpPr>
      <dsp:spPr>
        <a:xfrm>
          <a:off x="6368886" y="1122894"/>
          <a:ext cx="2264105" cy="2432937"/>
        </a:xfrm>
        <a:prstGeom prst="roundRect">
          <a:avLst>
            <a:gd name="adj" fmla="val 1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1 unit per langkah </a:t>
          </a:r>
        </a:p>
      </dsp:txBody>
      <dsp:txXfrm>
        <a:off x="6435199" y="1189207"/>
        <a:ext cx="2131479" cy="230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497E9-6F2B-4342-A983-061D808B975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0F3B-E7AE-4BB7-8B33-5DDAB61E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65E992-A2C4-4E0F-88F6-2506968C6301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254C24-0402-4E3C-8A2A-510656A65A0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A69E3B-125B-4549-B9DC-0301D288D10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D5B131-18F9-44B2-868A-DE579B044FEF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66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1EA316-BD27-41FE-BA85-6D8016C830BB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449DF2-62C2-4646-B04C-9DF1647B29AE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613651-60D9-4AE2-8E49-210BC2A8E54B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A81ABC-0D25-4287-8697-E336175B3BF9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879FB9-EF09-46F5-B882-842ADB8D8CB5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BC4A6B-4E21-4D67-BFFD-400268A59F9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4D1D30-C353-4B72-AC6D-329BD037C13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757FE9-926B-4AA4-9641-9E30362729A5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27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4A0376-86A8-4228-827F-11B316D1BC43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A47473-6510-4BEA-B5AD-B5D474C60EC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57766-ABFB-459B-B4EA-080394F4563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EAD1ACE-424C-4F7C-8895-0607CD832901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89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F0E85B-2C61-421F-A938-16DE9FEE52B5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1AFB83-5ED4-4F83-8096-2052B6080A55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AF48BA-160A-42ED-A5A0-A47F22F63FF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995F9A-3350-4AA4-B299-81570B199E95}" type="slidenum">
              <a:rPr 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09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5C6450-5978-4BAF-B054-8154B7B87868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1713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77D1A0-99C1-489A-A9EC-A2E75788485A}" type="slidenum">
              <a:rPr lang="en-U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1713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4700" y="-14700"/>
            <a:ext cx="12192000" cy="68580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/>
          <p:nvPr/>
        </p:nvSpPr>
        <p:spPr>
          <a:xfrm>
            <a:off x="6781800" y="-50800"/>
            <a:ext cx="5486400" cy="69596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558600" y="5859200"/>
            <a:ext cx="10896400" cy="9988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371299" y="55552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371300" y="0"/>
            <a:ext cx="6984800" cy="5360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6933"/>
            </a:lvl1pPr>
            <a:lvl2pPr lvl="1">
              <a:spcBef>
                <a:spcPts val="0"/>
              </a:spcBef>
              <a:buSzPct val="100000"/>
              <a:defRPr sz="6933"/>
            </a:lvl2pPr>
            <a:lvl3pPr lvl="2">
              <a:spcBef>
                <a:spcPts val="0"/>
              </a:spcBef>
              <a:buSzPct val="100000"/>
              <a:defRPr sz="6933"/>
            </a:lvl3pPr>
            <a:lvl4pPr lvl="3">
              <a:spcBef>
                <a:spcPts val="0"/>
              </a:spcBef>
              <a:buSzPct val="100000"/>
              <a:defRPr sz="6933"/>
            </a:lvl4pPr>
            <a:lvl5pPr lvl="4">
              <a:spcBef>
                <a:spcPts val="0"/>
              </a:spcBef>
              <a:buSzPct val="100000"/>
              <a:defRPr sz="6933"/>
            </a:lvl5pPr>
            <a:lvl6pPr lvl="5">
              <a:spcBef>
                <a:spcPts val="0"/>
              </a:spcBef>
              <a:buSzPct val="100000"/>
              <a:defRPr sz="6933"/>
            </a:lvl6pPr>
            <a:lvl7pPr lvl="6">
              <a:spcBef>
                <a:spcPts val="0"/>
              </a:spcBef>
              <a:buSzPct val="100000"/>
              <a:defRPr sz="6933"/>
            </a:lvl7pPr>
            <a:lvl8pPr lvl="7">
              <a:spcBef>
                <a:spcPts val="0"/>
              </a:spcBef>
              <a:buSzPct val="100000"/>
              <a:defRPr sz="6933"/>
            </a:lvl8pPr>
            <a:lvl9pPr lvl="8">
              <a:spcBef>
                <a:spcPts val="0"/>
              </a:spcBef>
              <a:buSzPct val="100000"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160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8" name="Shape 98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9" name="Shape 99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48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26, 2003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AI: Chapter 3: Solving Problems by Searching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E22B6-C482-4D1D-A269-2363CB278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8733" y="-50799"/>
            <a:ext cx="5519733" cy="6923500"/>
          </a:xfrm>
          <a:custGeom>
            <a:avLst/>
            <a:gdLst/>
            <a:ahLst/>
            <a:cxnLst/>
            <a:rect l="0" t="0" r="0" b="0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Shape 23"/>
          <p:cNvSpPr/>
          <p:nvPr/>
        </p:nvSpPr>
        <p:spPr>
          <a:xfrm flipH="1">
            <a:off x="-863467" y="-19667"/>
            <a:ext cx="33092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320500" y="1362600"/>
            <a:ext cx="9790800" cy="449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 i="1"/>
            </a:lvl1pPr>
            <a:lvl2pPr lvl="1" rtl="0">
              <a:spcBef>
                <a:spcPts val="0"/>
              </a:spcBef>
              <a:buSzPct val="100000"/>
              <a:defRPr sz="4800" i="1"/>
            </a:lvl2pPr>
            <a:lvl3pPr lvl="2" rtl="0">
              <a:spcBef>
                <a:spcPts val="0"/>
              </a:spcBef>
              <a:buSzPct val="100000"/>
              <a:defRPr sz="4800" i="1"/>
            </a:lvl3pPr>
            <a:lvl4pPr lvl="3" rtl="0">
              <a:spcBef>
                <a:spcPts val="0"/>
              </a:spcBef>
              <a:buSzPct val="100000"/>
              <a:defRPr sz="4800" i="1"/>
            </a:lvl4pPr>
            <a:lvl5pPr lvl="4" rtl="0">
              <a:spcBef>
                <a:spcPts val="0"/>
              </a:spcBef>
              <a:buSzPct val="100000"/>
              <a:defRPr sz="4800" i="1"/>
            </a:lvl5pPr>
            <a:lvl6pPr lvl="5" rtl="0">
              <a:spcBef>
                <a:spcPts val="0"/>
              </a:spcBef>
              <a:buSzPct val="100000"/>
              <a:defRPr sz="4800" i="1"/>
            </a:lvl6pPr>
            <a:lvl7pPr lvl="6" rtl="0">
              <a:spcBef>
                <a:spcPts val="0"/>
              </a:spcBef>
              <a:buSzPct val="100000"/>
              <a:defRPr sz="4800" i="1"/>
            </a:lvl7pPr>
            <a:lvl8pPr lvl="7" rtl="0">
              <a:spcBef>
                <a:spcPts val="0"/>
              </a:spcBef>
              <a:buSzPct val="100000"/>
              <a:defRPr sz="4800" i="1"/>
            </a:lvl8pPr>
            <a:lvl9pPr lvl="8">
              <a:spcBef>
                <a:spcPts val="0"/>
              </a:spcBef>
              <a:buSzPct val="100000"/>
              <a:defRPr sz="4800"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-161533" y="-362467"/>
            <a:ext cx="2607600" cy="87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 flipH="1">
            <a:off x="1921263" y="-19667"/>
            <a:ext cx="9944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7" name="Shape 27"/>
          <p:cNvSpPr/>
          <p:nvPr/>
        </p:nvSpPr>
        <p:spPr>
          <a:xfrm flipH="1">
            <a:off x="9276397" y="5859533"/>
            <a:ext cx="35252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8" name="Shape 28"/>
          <p:cNvSpPr txBox="1"/>
          <p:nvPr/>
        </p:nvSpPr>
        <p:spPr>
          <a:xfrm>
            <a:off x="9276633" y="5516733"/>
            <a:ext cx="2915200" cy="87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</a:p>
        </p:txBody>
      </p:sp>
      <p:sp>
        <p:nvSpPr>
          <p:cNvPr id="29" name="Shape 29"/>
          <p:cNvSpPr/>
          <p:nvPr/>
        </p:nvSpPr>
        <p:spPr>
          <a:xfrm flipH="1">
            <a:off x="8835396" y="5859533"/>
            <a:ext cx="9944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10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" name="Shape 33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" name="Shape 34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73200" y="1703500"/>
            <a:ext cx="10109200" cy="486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37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3" name="Shape 43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" name="Shape 44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5" name="Shape 45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6" name="Shape 46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68515" y="363800"/>
            <a:ext cx="100992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200" b="0"/>
            </a:lvl1pPr>
            <a:lvl2pPr lvl="1">
              <a:spcBef>
                <a:spcPts val="0"/>
              </a:spcBef>
              <a:buSzPct val="100000"/>
              <a:defRPr sz="3200" b="0"/>
            </a:lvl2pPr>
            <a:lvl3pPr lvl="2">
              <a:spcBef>
                <a:spcPts val="0"/>
              </a:spcBef>
              <a:buSzPct val="100000"/>
              <a:defRPr sz="3200" b="0"/>
            </a:lvl3pPr>
            <a:lvl4pPr lvl="3">
              <a:spcBef>
                <a:spcPts val="0"/>
              </a:spcBef>
              <a:buSzPct val="100000"/>
              <a:defRPr sz="3200" b="0"/>
            </a:lvl4pPr>
            <a:lvl5pPr lvl="4">
              <a:spcBef>
                <a:spcPts val="0"/>
              </a:spcBef>
              <a:buSzPct val="100000"/>
              <a:defRPr sz="3200" b="0"/>
            </a:lvl5pPr>
            <a:lvl6pPr lvl="5">
              <a:spcBef>
                <a:spcPts val="0"/>
              </a:spcBef>
              <a:buSzPct val="100000"/>
              <a:defRPr sz="3200" b="0"/>
            </a:lvl6pPr>
            <a:lvl7pPr lvl="6">
              <a:spcBef>
                <a:spcPts val="0"/>
              </a:spcBef>
              <a:buSzPct val="100000"/>
              <a:defRPr sz="3200" b="0"/>
            </a:lvl7pPr>
            <a:lvl8pPr lvl="7">
              <a:spcBef>
                <a:spcPts val="0"/>
              </a:spcBef>
              <a:buSzPct val="100000"/>
              <a:defRPr sz="3200" b="0"/>
            </a:lvl8pPr>
            <a:lvl9pPr lvl="8">
              <a:spcBef>
                <a:spcPts val="0"/>
              </a:spcBef>
              <a:buSzPct val="100000"/>
              <a:defRPr sz="32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68500" y="1748733"/>
            <a:ext cx="4909200" cy="47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467"/>
            </a:lvl1pPr>
            <a:lvl2pPr lvl="1">
              <a:spcBef>
                <a:spcPts val="0"/>
              </a:spcBef>
              <a:buSzPct val="100000"/>
              <a:defRPr sz="3467"/>
            </a:lvl2pPr>
            <a:lvl3pPr lvl="2">
              <a:spcBef>
                <a:spcPts val="0"/>
              </a:spcBef>
              <a:buSzPct val="100000"/>
              <a:defRPr sz="3467"/>
            </a:lvl3pPr>
            <a:lvl4pPr lvl="3">
              <a:spcBef>
                <a:spcPts val="0"/>
              </a:spcBef>
              <a:buSzPct val="100000"/>
              <a:defRPr sz="3467"/>
            </a:lvl4pPr>
            <a:lvl5pPr lvl="4">
              <a:spcBef>
                <a:spcPts val="0"/>
              </a:spcBef>
              <a:buSzPct val="100000"/>
              <a:defRPr sz="3467"/>
            </a:lvl5pPr>
            <a:lvl6pPr lvl="5">
              <a:spcBef>
                <a:spcPts val="0"/>
              </a:spcBef>
              <a:buSzPct val="100000"/>
              <a:defRPr sz="3467"/>
            </a:lvl6pPr>
            <a:lvl7pPr lvl="6">
              <a:spcBef>
                <a:spcPts val="0"/>
              </a:spcBef>
              <a:buSzPct val="100000"/>
              <a:defRPr sz="3467"/>
            </a:lvl7pPr>
            <a:lvl8pPr lvl="7">
              <a:spcBef>
                <a:spcPts val="0"/>
              </a:spcBef>
              <a:buSzPct val="100000"/>
              <a:defRPr sz="3467"/>
            </a:lvl8pPr>
            <a:lvl9pPr lvl="8">
              <a:spcBef>
                <a:spcPts val="0"/>
              </a:spcBef>
              <a:buSzPct val="100000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673265" y="1748733"/>
            <a:ext cx="4909200" cy="471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467"/>
            </a:lvl1pPr>
            <a:lvl2pPr lvl="1">
              <a:spcBef>
                <a:spcPts val="0"/>
              </a:spcBef>
              <a:buSzPct val="100000"/>
              <a:defRPr sz="3467"/>
            </a:lvl2pPr>
            <a:lvl3pPr lvl="2">
              <a:spcBef>
                <a:spcPts val="0"/>
              </a:spcBef>
              <a:buSzPct val="100000"/>
              <a:defRPr sz="3467"/>
            </a:lvl3pPr>
            <a:lvl4pPr lvl="3">
              <a:spcBef>
                <a:spcPts val="0"/>
              </a:spcBef>
              <a:buSzPct val="100000"/>
              <a:defRPr sz="3467"/>
            </a:lvl4pPr>
            <a:lvl5pPr lvl="4">
              <a:spcBef>
                <a:spcPts val="0"/>
              </a:spcBef>
              <a:buSzPct val="100000"/>
              <a:defRPr sz="3467"/>
            </a:lvl5pPr>
            <a:lvl6pPr lvl="5">
              <a:spcBef>
                <a:spcPts val="0"/>
              </a:spcBef>
              <a:buSzPct val="100000"/>
              <a:defRPr sz="3467"/>
            </a:lvl6pPr>
            <a:lvl7pPr lvl="6">
              <a:spcBef>
                <a:spcPts val="0"/>
              </a:spcBef>
              <a:buSzPct val="100000"/>
              <a:defRPr sz="3467"/>
            </a:lvl7pPr>
            <a:lvl8pPr lvl="7">
              <a:spcBef>
                <a:spcPts val="0"/>
              </a:spcBef>
              <a:buSzPct val="100000"/>
              <a:defRPr sz="3467"/>
            </a:lvl8pPr>
            <a:lvl9pPr lvl="8">
              <a:spcBef>
                <a:spcPts val="0"/>
              </a:spcBef>
              <a:buSzPct val="100000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59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4" name="Shape 54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5" name="Shape 55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6" name="Shape 56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7" name="Shape 57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473200" y="1632467"/>
            <a:ext cx="3230800" cy="473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667"/>
            </a:lvl1pPr>
            <a:lvl2pPr lvl="1" rtl="0">
              <a:spcBef>
                <a:spcPts val="0"/>
              </a:spcBef>
              <a:buSzPct val="100000"/>
              <a:defRPr sz="2667"/>
            </a:lvl2pPr>
            <a:lvl3pPr lvl="2" rtl="0">
              <a:spcBef>
                <a:spcPts val="0"/>
              </a:spcBef>
              <a:buSzPct val="100000"/>
              <a:defRPr sz="2667"/>
            </a:lvl3pPr>
            <a:lvl4pPr lvl="3" rtl="0">
              <a:spcBef>
                <a:spcPts val="0"/>
              </a:spcBef>
              <a:buSzPct val="100000"/>
              <a:defRPr sz="2667"/>
            </a:lvl4pPr>
            <a:lvl5pPr lvl="4" rtl="0">
              <a:spcBef>
                <a:spcPts val="0"/>
              </a:spcBef>
              <a:buSzPct val="100000"/>
              <a:defRPr sz="2667"/>
            </a:lvl5pPr>
            <a:lvl6pPr lvl="5" rtl="0">
              <a:spcBef>
                <a:spcPts val="0"/>
              </a:spcBef>
              <a:buSzPct val="100000"/>
              <a:defRPr sz="2667"/>
            </a:lvl6pPr>
            <a:lvl7pPr lvl="6" rtl="0">
              <a:spcBef>
                <a:spcPts val="0"/>
              </a:spcBef>
              <a:buSzPct val="100000"/>
              <a:defRPr sz="2667"/>
            </a:lvl7pPr>
            <a:lvl8pPr lvl="7" rtl="0">
              <a:spcBef>
                <a:spcPts val="0"/>
              </a:spcBef>
              <a:buSzPct val="100000"/>
              <a:defRPr sz="2667"/>
            </a:lvl8pPr>
            <a:lvl9pPr lvl="8" rtl="0"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869584" y="1632467"/>
            <a:ext cx="3230800" cy="473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667"/>
            </a:lvl1pPr>
            <a:lvl2pPr lvl="1" rtl="0">
              <a:spcBef>
                <a:spcPts val="0"/>
              </a:spcBef>
              <a:buSzPct val="100000"/>
              <a:defRPr sz="2667"/>
            </a:lvl2pPr>
            <a:lvl3pPr lvl="2" rtl="0">
              <a:spcBef>
                <a:spcPts val="0"/>
              </a:spcBef>
              <a:buSzPct val="100000"/>
              <a:defRPr sz="2667"/>
            </a:lvl3pPr>
            <a:lvl4pPr lvl="3" rtl="0">
              <a:spcBef>
                <a:spcPts val="0"/>
              </a:spcBef>
              <a:buSzPct val="100000"/>
              <a:defRPr sz="2667"/>
            </a:lvl4pPr>
            <a:lvl5pPr lvl="4" rtl="0">
              <a:spcBef>
                <a:spcPts val="0"/>
              </a:spcBef>
              <a:buSzPct val="100000"/>
              <a:defRPr sz="2667"/>
            </a:lvl5pPr>
            <a:lvl6pPr lvl="5" rtl="0">
              <a:spcBef>
                <a:spcPts val="0"/>
              </a:spcBef>
              <a:buSzPct val="100000"/>
              <a:defRPr sz="2667"/>
            </a:lvl6pPr>
            <a:lvl7pPr lvl="6" rtl="0">
              <a:spcBef>
                <a:spcPts val="0"/>
              </a:spcBef>
              <a:buSzPct val="100000"/>
              <a:defRPr sz="2667"/>
            </a:lvl7pPr>
            <a:lvl8pPr lvl="7" rtl="0">
              <a:spcBef>
                <a:spcPts val="0"/>
              </a:spcBef>
              <a:buSzPct val="100000"/>
              <a:defRPr sz="2667"/>
            </a:lvl8pPr>
            <a:lvl9pPr lvl="8" rtl="0"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8265969" y="1632467"/>
            <a:ext cx="3230800" cy="473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667"/>
            </a:lvl1pPr>
            <a:lvl2pPr lvl="1" rtl="0">
              <a:spcBef>
                <a:spcPts val="0"/>
              </a:spcBef>
              <a:buSzPct val="100000"/>
              <a:defRPr sz="2667"/>
            </a:lvl2pPr>
            <a:lvl3pPr lvl="2" rtl="0">
              <a:spcBef>
                <a:spcPts val="0"/>
              </a:spcBef>
              <a:buSzPct val="100000"/>
              <a:defRPr sz="2667"/>
            </a:lvl3pPr>
            <a:lvl4pPr lvl="3" rtl="0">
              <a:spcBef>
                <a:spcPts val="0"/>
              </a:spcBef>
              <a:buSzPct val="100000"/>
              <a:defRPr sz="2667"/>
            </a:lvl4pPr>
            <a:lvl5pPr lvl="4" rtl="0">
              <a:spcBef>
                <a:spcPts val="0"/>
              </a:spcBef>
              <a:buSzPct val="100000"/>
              <a:defRPr sz="2667"/>
            </a:lvl5pPr>
            <a:lvl6pPr lvl="5" rtl="0">
              <a:spcBef>
                <a:spcPts val="0"/>
              </a:spcBef>
              <a:buSzPct val="100000"/>
              <a:defRPr sz="2667"/>
            </a:lvl6pPr>
            <a:lvl7pPr lvl="6" rtl="0">
              <a:spcBef>
                <a:spcPts val="0"/>
              </a:spcBef>
              <a:buSzPct val="100000"/>
              <a:defRPr sz="2667"/>
            </a:lvl7pPr>
            <a:lvl8pPr lvl="7" rtl="0">
              <a:spcBef>
                <a:spcPts val="0"/>
              </a:spcBef>
              <a:buSzPct val="100000"/>
              <a:defRPr sz="2667"/>
            </a:lvl8pPr>
            <a:lvl9pPr lvl="8" rtl="0">
              <a:spcBef>
                <a:spcPts val="0"/>
              </a:spcBef>
              <a:buSzPct val="100000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190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6" name="Shape 66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7" name="Shape 67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8" name="Shape 68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194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6" name="Shape 76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8" name="Shape 78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9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Shape 83"/>
          <p:cNvSpPr/>
          <p:nvPr/>
        </p:nvSpPr>
        <p:spPr>
          <a:xfrm flipH="1">
            <a:off x="990604" y="5875067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4" name="Shape 84"/>
          <p:cNvSpPr/>
          <p:nvPr/>
        </p:nvSpPr>
        <p:spPr>
          <a:xfrm flipH="1">
            <a:off x="10482157" y="5875067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5" name="Shape 85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6" name="Shape 86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498600" y="5875067"/>
            <a:ext cx="8983200" cy="9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480"/>
              </a:spcBef>
              <a:buClr>
                <a:srgbClr val="FFFFFF"/>
              </a:buClr>
              <a:buSzPct val="100000"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010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Shape 91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2" name="Shape 92"/>
          <p:cNvSpPr/>
          <p:nvPr/>
        </p:nvSpPr>
        <p:spPr>
          <a:xfrm flipH="1">
            <a:off x="629511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3" name="Shape 93"/>
          <p:cNvSpPr/>
          <p:nvPr/>
        </p:nvSpPr>
        <p:spPr>
          <a:xfrm flipH="1">
            <a:off x="1320499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460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73200" y="1600200"/>
            <a:ext cx="10109200" cy="49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1733" b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algn="ctr"/>
              <a:t>‹#›</a:t>
            </a:fld>
            <a:endParaRPr lang="en" sz="1733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21501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99883" y="0"/>
            <a:ext cx="6984800" cy="5360000"/>
          </a:xfrm>
        </p:spPr>
        <p:txBody>
          <a:bodyPr/>
          <a:lstStyle/>
          <a:p>
            <a:r>
              <a:rPr lang="en-US" sz="4000"/>
              <a:t>Problem solving by Searching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3" b="93762" l="9933" r="89899">
                        <a14:foregroundMark x1="52525" y1="39181" x2="52525" y2="39181"/>
                        <a14:foregroundMark x1="67003" y1="45809" x2="67003" y2="45809"/>
                        <a14:foregroundMark x1="47138" y1="70175" x2="47138" y2="70175"/>
                        <a14:foregroundMark x1="43098" y1="40936" x2="43098" y2="40936"/>
                        <a14:foregroundMark x1="53704" y1="40351" x2="53704" y2="40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16" y="1026179"/>
            <a:ext cx="56578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Mengisi 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75DEB4-FF6B-4F19-855D-3FE41AA1E571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3" y="5218334"/>
            <a:ext cx="1418942" cy="163966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0416139"/>
              </p:ext>
            </p:extLst>
          </p:nvPr>
        </p:nvGraphicFramePr>
        <p:xfrm>
          <a:off x="2311200" y="1954747"/>
          <a:ext cx="8917094" cy="374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41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Mengisi Air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/>
              <a:t>Actions and Successor Function</a:t>
            </a:r>
          </a:p>
          <a:p>
            <a:pPr marL="631825" lvl="1" indent="-268288">
              <a:lnSpc>
                <a:spcPct val="150000"/>
              </a:lnSpc>
            </a:pPr>
            <a:r>
              <a:rPr lang="en-US" sz="1800"/>
              <a:t>Fill a bucket</a:t>
            </a:r>
          </a:p>
          <a:p>
            <a:pPr marL="631825" lvl="2">
              <a:lnSpc>
                <a:spcPct val="150000"/>
              </a:lnSpc>
            </a:pPr>
            <a:r>
              <a:rPr lang="en-US" sz="1800"/>
              <a:t>(x y) -&gt; (3 y)</a:t>
            </a:r>
          </a:p>
          <a:p>
            <a:pPr marL="631825" lvl="2">
              <a:lnSpc>
                <a:spcPct val="150000"/>
              </a:lnSpc>
            </a:pPr>
            <a:r>
              <a:rPr lang="en-US" sz="1800"/>
              <a:t>(x y) -&gt; (x 4)</a:t>
            </a:r>
          </a:p>
          <a:p>
            <a:pPr marL="631825" lvl="1" indent="-268288">
              <a:lnSpc>
                <a:spcPct val="150000"/>
              </a:lnSpc>
            </a:pPr>
            <a:r>
              <a:rPr lang="en-US" sz="1800"/>
              <a:t>Empty a bucket</a:t>
            </a:r>
          </a:p>
          <a:p>
            <a:pPr marL="901700" lvl="2" indent="-269875">
              <a:lnSpc>
                <a:spcPct val="150000"/>
              </a:lnSpc>
            </a:pPr>
            <a:r>
              <a:rPr lang="en-US" sz="1800"/>
              <a:t>(x y) -&gt; (0 y)</a:t>
            </a:r>
          </a:p>
          <a:p>
            <a:pPr marL="901700" lvl="2" indent="-269875">
              <a:lnSpc>
                <a:spcPct val="150000"/>
              </a:lnSpc>
            </a:pPr>
            <a:r>
              <a:rPr lang="en-US" sz="1800"/>
              <a:t>(x y) -&gt; (x 0)</a:t>
            </a:r>
          </a:p>
          <a:p>
            <a:pPr marL="631825" lvl="1" indent="-268288">
              <a:lnSpc>
                <a:spcPct val="150000"/>
              </a:lnSpc>
            </a:pPr>
            <a:r>
              <a:rPr lang="en-US" sz="1800"/>
              <a:t>Pour contents of one bucket into another</a:t>
            </a:r>
          </a:p>
          <a:p>
            <a:pPr marL="901700" lvl="2" indent="-269875">
              <a:lnSpc>
                <a:spcPct val="150000"/>
              </a:lnSpc>
            </a:pPr>
            <a:r>
              <a:rPr lang="en-US" sz="1800"/>
              <a:t>(x y) -&gt; (0, x+y) or (x+y-4, 4)</a:t>
            </a:r>
          </a:p>
          <a:p>
            <a:pPr marL="901700" lvl="2" indent="-269875">
              <a:lnSpc>
                <a:spcPct val="150000"/>
              </a:lnSpc>
            </a:pPr>
            <a:r>
              <a:rPr lang="en-US" sz="1800"/>
              <a:t>(x y) -&gt; (x+y, 0) or (3, x+y-3)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6BB18D2-66C8-438E-A0E8-06477E70DCE1}" type="slidenum">
              <a:rPr lang="en-US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8" y="52648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3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Mengisi 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ACE0A88-87F9-4E64-A47B-72F9C122B30A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1776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5707780"/>
              </p:ext>
            </p:extLst>
          </p:nvPr>
        </p:nvGraphicFramePr>
        <p:xfrm>
          <a:off x="3702423" y="1582002"/>
          <a:ext cx="4303239" cy="475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017008" imgH="5538216" progId="Word.Document.8">
                  <p:embed/>
                </p:oleObj>
              </mc:Choice>
              <mc:Fallback>
                <p:oleObj name="Document" r:id="rId3" imgW="5017008" imgH="55382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23" y="1582002"/>
                        <a:ext cx="4303239" cy="475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" y="52648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Eight Puzzle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Tentukan 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Initial State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Goal State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Succesor Function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Path Cost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93333"/>
              </p:ext>
            </p:extLst>
          </p:nvPr>
        </p:nvGraphicFramePr>
        <p:xfrm>
          <a:off x="8480612" y="1913685"/>
          <a:ext cx="2667000" cy="155448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2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C4BF-D874-4861-AEF5-CAD863C536A2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Map Planning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50" y="1849533"/>
            <a:ext cx="68103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473200" y="1703500"/>
            <a:ext cx="10109200" cy="4864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kern="0"/>
              <a:t>Tentukan </a:t>
            </a:r>
          </a:p>
          <a:p>
            <a:pPr marL="444500" lvl="1">
              <a:lnSpc>
                <a:spcPct val="150000"/>
              </a:lnSpc>
            </a:pPr>
            <a:r>
              <a:rPr lang="en-US" kern="0"/>
              <a:t>Initial State</a:t>
            </a:r>
          </a:p>
          <a:p>
            <a:pPr marL="444500" lvl="1">
              <a:lnSpc>
                <a:spcPct val="150000"/>
              </a:lnSpc>
            </a:pPr>
            <a:r>
              <a:rPr lang="en-US" kern="0"/>
              <a:t>Goal State</a:t>
            </a:r>
          </a:p>
          <a:p>
            <a:pPr marL="444500" lvl="1">
              <a:lnSpc>
                <a:spcPct val="150000"/>
              </a:lnSpc>
            </a:pPr>
            <a:r>
              <a:rPr lang="en-US" kern="0"/>
              <a:t>Succesor Function</a:t>
            </a:r>
          </a:p>
          <a:p>
            <a:pPr marL="444500" lvl="1">
              <a:lnSpc>
                <a:spcPct val="150000"/>
              </a:lnSpc>
            </a:pPr>
            <a:r>
              <a:rPr lang="en-US" kern="0"/>
              <a:t>Path Cost</a:t>
            </a:r>
          </a:p>
          <a:p>
            <a:pPr marL="444500" lvl="1">
              <a:lnSpc>
                <a:spcPct val="150000"/>
              </a:lnSpc>
            </a:pPr>
            <a:endParaRPr lang="en-US" kern="0"/>
          </a:p>
          <a:p>
            <a:pPr marL="444500" lvl="1">
              <a:lnSpc>
                <a:spcPct val="150000"/>
              </a:lnSpc>
            </a:pPr>
            <a:endParaRPr lang="en-US" kern="0"/>
          </a:p>
          <a:p>
            <a:pPr marL="444500" lvl="1">
              <a:lnSpc>
                <a:spcPct val="150000"/>
              </a:lnSpc>
            </a:pPr>
            <a:r>
              <a:rPr lang="en-US" kern="0"/>
              <a:t>ARAD </a:t>
            </a:r>
            <a:r>
              <a:rPr lang="en-US" kern="0">
                <a:sym typeface="Wingdings" panose="05000000000000000000" pitchFamily="2" charset="2"/>
              </a:rPr>
              <a:t> BUCHAREST</a:t>
            </a:r>
            <a:endParaRPr lang="en-US" kern="0"/>
          </a:p>
          <a:p>
            <a:pPr marL="0" lvl="1"/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Canibal and Missionaris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035" y="1609371"/>
            <a:ext cx="10109200" cy="486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Tentukan 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Initial State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Goal State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Succesor Function</a:t>
            </a:r>
          </a:p>
          <a:p>
            <a:pPr marL="444500" lvl="1">
              <a:lnSpc>
                <a:spcPct val="150000"/>
              </a:lnSpc>
            </a:pPr>
            <a:r>
              <a:rPr lang="en-US"/>
              <a:t>Path Cost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  <p:pic>
        <p:nvPicPr>
          <p:cNvPr id="6" name="Game Logika game 2 canibal and misionar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5920" t="26688" r="5674" b="9762"/>
          <a:stretch/>
        </p:blipFill>
        <p:spPr>
          <a:xfrm>
            <a:off x="4356847" y="1609371"/>
            <a:ext cx="7416166" cy="39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KASUS : The Towers of Hanoi</a:t>
            </a:r>
          </a:p>
        </p:txBody>
      </p:sp>
      <p:sp>
        <p:nvSpPr>
          <p:cNvPr id="30728" name="TextBox 59"/>
          <p:cNvSpPr txBox="1">
            <a:spLocks noChangeArrowheads="1"/>
          </p:cNvSpPr>
          <p:nvPr/>
        </p:nvSpPr>
        <p:spPr bwMode="auto">
          <a:xfrm>
            <a:off x="3307976" y="4941795"/>
            <a:ext cx="84025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Pindahkan disk satu persatu mulai dari paling atas ke tiang manapun. </a:t>
            </a:r>
          </a:p>
          <a:p>
            <a:pPr>
              <a:lnSpc>
                <a:spcPct val="150000"/>
              </a:lnSpc>
            </a:pPr>
            <a:r>
              <a:rPr lang="en-US" sz="2000"/>
              <a:t>Disk yang lebih besar tidak boleh ditumpuk diatas disk yang lebih kecil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88218" y="1898116"/>
            <a:ext cx="5898782" cy="2223472"/>
            <a:chOff x="4522689" y="2111185"/>
            <a:chExt cx="6899275" cy="2046288"/>
          </a:xfrm>
        </p:grpSpPr>
        <p:pic>
          <p:nvPicPr>
            <p:cNvPr id="30724" name="Picture 47" descr="https://encrypted-tbn1.gstatic.com/images?q=tbn:ANd9GcT4-uKvpNydmXWKpkQDEOKKR_2MNDzHbyUC9NiueQvd-eTT3Pq_J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2689" y="2111185"/>
              <a:ext cx="2708275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55" descr="https://encrypted-tbn1.gstatic.com/images?q=tbn:ANd9GcT4-uKvpNydmXWKpkQDEOKKR_2MNDzHbyUC9NiueQvd-eTT3Pq_J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3689" y="2111185"/>
              <a:ext cx="2708275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Straight Arrow Connector 57"/>
            <p:cNvCxnSpPr/>
            <p:nvPr/>
          </p:nvCxnSpPr>
          <p:spPr>
            <a:xfrm>
              <a:off x="7570688" y="3025585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727" name="TextBox 58"/>
            <p:cNvSpPr txBox="1">
              <a:spLocks noChangeArrowheads="1"/>
            </p:cNvSpPr>
            <p:nvPr/>
          </p:nvSpPr>
          <p:spPr bwMode="auto">
            <a:xfrm>
              <a:off x="7723089" y="2415986"/>
              <a:ext cx="3857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?</a:t>
              </a:r>
            </a:p>
          </p:txBody>
        </p:sp>
        <p:sp>
          <p:nvSpPr>
            <p:cNvPr id="30729" name="TextBox 60"/>
            <p:cNvSpPr txBox="1">
              <a:spLocks noChangeArrowheads="1"/>
            </p:cNvSpPr>
            <p:nvPr/>
          </p:nvSpPr>
          <p:spPr bwMode="auto">
            <a:xfrm>
              <a:off x="5437088" y="3787585"/>
              <a:ext cx="920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30730" name="TextBox 61"/>
            <p:cNvSpPr txBox="1">
              <a:spLocks noChangeArrowheads="1"/>
            </p:cNvSpPr>
            <p:nvPr/>
          </p:nvSpPr>
          <p:spPr bwMode="auto">
            <a:xfrm>
              <a:off x="9628088" y="3787585"/>
              <a:ext cx="825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GOAL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1" y="1898116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Tentukan </a:t>
            </a:r>
          </a:p>
          <a:p>
            <a:pPr marL="444500" lvl="1">
              <a:lnSpc>
                <a:spcPct val="150000"/>
              </a:lnSpc>
            </a:pPr>
            <a:r>
              <a:rPr lang="en-US" sz="2000"/>
              <a:t>Initial State</a:t>
            </a:r>
          </a:p>
          <a:p>
            <a:pPr marL="444500" lvl="1">
              <a:lnSpc>
                <a:spcPct val="150000"/>
              </a:lnSpc>
            </a:pPr>
            <a:r>
              <a:rPr lang="en-US" sz="2000"/>
              <a:t>Goal State</a:t>
            </a:r>
          </a:p>
          <a:p>
            <a:pPr marL="444500" lvl="1">
              <a:lnSpc>
                <a:spcPct val="150000"/>
              </a:lnSpc>
            </a:pPr>
            <a:r>
              <a:rPr lang="en-US" sz="2000"/>
              <a:t>Succesor Function</a:t>
            </a:r>
          </a:p>
          <a:p>
            <a:pPr marL="444500" lvl="1">
              <a:lnSpc>
                <a:spcPct val="150000"/>
              </a:lnSpc>
            </a:pPr>
            <a:r>
              <a:rPr lang="en-US" sz="2000"/>
              <a:t>Path Cost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67334" y="1748732"/>
            <a:ext cx="4968689" cy="457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 marL="731838" indent="-27463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000000"/>
                </a:solidFill>
              </a:rPr>
              <a:t>Node M : awal, node T : tujuan. Ada 4 lintasan dari M ke T :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>
                <a:solidFill>
                  <a:srgbClr val="000000"/>
                </a:solidFill>
              </a:rPr>
              <a:t>M-A-B-C-E-T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>
                <a:solidFill>
                  <a:srgbClr val="000000"/>
                </a:solidFill>
              </a:rPr>
              <a:t>M-A-B-C-E-H-T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>
                <a:solidFill>
                  <a:srgbClr val="000000"/>
                </a:solidFill>
              </a:rPr>
              <a:t>M-D-C-E-T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>
                <a:solidFill>
                  <a:srgbClr val="000000"/>
                </a:solidFill>
              </a:rPr>
              <a:t>M-D-C-E-H-T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srgbClr val="000000"/>
                </a:solidFill>
              </a:rPr>
              <a:t>Lintasan buntu atau lintasan yang tidak sampai ke tujuan :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it-IT">
                <a:solidFill>
                  <a:srgbClr val="000000"/>
                </a:solidFill>
              </a:rPr>
              <a:t>M-A-B-C-E-F-G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it-IT">
                <a:solidFill>
                  <a:srgbClr val="000000"/>
                </a:solidFill>
              </a:rPr>
              <a:t>M-A-B-C-E-I-J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it-IT">
                <a:solidFill>
                  <a:srgbClr val="000000"/>
                </a:solidFill>
              </a:rPr>
              <a:t>M-D-C-E-F-G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it-IT">
                <a:solidFill>
                  <a:srgbClr val="000000"/>
                </a:solidFill>
              </a:rPr>
              <a:t>M-D-C-E-I-J 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it-IT">
                <a:solidFill>
                  <a:srgbClr val="000000"/>
                </a:solidFill>
              </a:rPr>
              <a:t>M-D-I-J</a:t>
            </a:r>
          </a:p>
          <a:p>
            <a:pPr marL="334963">
              <a:lnSpc>
                <a:spcPct val="80000"/>
              </a:lnSpc>
              <a:spcBef>
                <a:spcPts val="400"/>
              </a:spcBef>
              <a:buSzPct val="100000"/>
              <a:defRPr/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88" y="1998680"/>
            <a:ext cx="61722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8600" y="146301"/>
            <a:ext cx="10099675" cy="998537"/>
          </a:xfrm>
        </p:spPr>
        <p:txBody>
          <a:bodyPr/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Graph Keadaan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" y="5165668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7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633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/>
              <a:t>Pohon Pelacakan / Pencarian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1438"/>
            <a:ext cx="82296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425388" y="0"/>
            <a:ext cx="8785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/>
              <a:t>Pohon AND / OR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1120588"/>
            <a:ext cx="8229600" cy="52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 marL="731838" indent="-274638"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Pohon OR</a:t>
            </a: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2400">
                <a:solidFill>
                  <a:srgbClr val="000000"/>
                </a:solidFill>
              </a:rPr>
              <a:t>Solusi masalah M – 4 kemungkinan – A or B or C or D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Pohon AND</a:t>
            </a: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marL="334963">
              <a:lnSpc>
                <a:spcPct val="90000"/>
              </a:lnSpc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sz="2400">
                <a:solidFill>
                  <a:srgbClr val="000000"/>
                </a:solidFill>
              </a:rPr>
              <a:t>Solusi masalah M – A and B and C and D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22213"/>
            <a:ext cx="28956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982197"/>
            <a:ext cx="2628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81741" y="2620878"/>
            <a:ext cx="8983200" cy="9988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en-US" sz="2800">
                <a:solidFill>
                  <a:schemeClr val="tx1"/>
                </a:solidFill>
              </a:rPr>
              <a:t>Problem Solving Agent 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en-US" sz="2800">
                <a:solidFill>
                  <a:schemeClr val="tx1"/>
                </a:solidFill>
              </a:rPr>
              <a:t>Masalah, Ruang Masalah, Ruang Keadaan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en-US" sz="2800">
                <a:solidFill>
                  <a:schemeClr val="tx1"/>
                </a:solidFill>
              </a:rPr>
              <a:t>Uninformed Search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en-US" sz="2800">
                <a:solidFill>
                  <a:schemeClr val="tx1"/>
                </a:solidFill>
              </a:rPr>
              <a:t>Informed Search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1282" y="6024282"/>
            <a:ext cx="257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8700"/>
                </a:solidFill>
              </a:rPr>
              <a:t>OUTLINE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20842" y="3341580"/>
            <a:ext cx="1629782" cy="510373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20842" y="1748733"/>
            <a:ext cx="2651758" cy="510373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2671" y="3483533"/>
            <a:ext cx="2662517" cy="510373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1748733"/>
            <a:ext cx="2407023" cy="510373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684406" y="3503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Kriteria Pencarian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b="1"/>
              <a:t>Space complexity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000"/>
              <a:t>berapa banyak memori yang diperlukan?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b="1"/>
              <a:t>Optimality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000"/>
              <a:t>apakah metode tersebut menjamin menemukan solusi yang terbaik jika terdapat beberapa solusi berbeda?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571" y="1748733"/>
            <a:ext cx="4909200" cy="471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b="1"/>
              <a:t>Completeness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000"/>
              <a:t>apakah metode tersebut menjamin penemuan solusi jika solusinya memang ada?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 b="1"/>
              <a:t>Time complexity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000"/>
              <a:t>berapa lama waktu yang diperlukan?</a:t>
            </a:r>
          </a:p>
        </p:txBody>
      </p:sp>
    </p:spTree>
    <p:extLst>
      <p:ext uri="{BB962C8B-B14F-4D97-AF65-F5344CB8AC3E}">
        <p14:creationId xmlns:p14="http://schemas.microsoft.com/office/powerpoint/2010/main" val="366900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/>
        </p:nvSpPr>
        <p:spPr>
          <a:xfrm>
            <a:off x="6579110" y="1749348"/>
            <a:ext cx="3949936" cy="457815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6522955" y="2270547"/>
            <a:ext cx="4005429" cy="510373"/>
          </a:xfrm>
          <a:prstGeom prst="parallelogram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spcBef>
                <a:spcPts val="700"/>
              </a:spcBef>
              <a:buNone/>
            </a:pPr>
            <a:r>
              <a:rPr lang="en-US" sz="2400">
                <a:solidFill>
                  <a:srgbClr val="FFC000"/>
                </a:solidFill>
              </a:rPr>
              <a:t>Pencarian terbimbing </a:t>
            </a:r>
          </a:p>
          <a:p>
            <a:pPr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400"/>
              <a:t>(informed/heuristic search) </a:t>
            </a:r>
          </a:p>
          <a:p>
            <a:pPr>
              <a:spcBef>
                <a:spcPts val="700"/>
              </a:spcBef>
              <a:buNone/>
            </a:pPr>
            <a:r>
              <a:rPr lang="en-US" sz="2400"/>
              <a:t>adanya informasi awal yang digunakan dalam proses pencarian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2000"/>
              <a:t>Pendakian Bukit </a:t>
            </a:r>
          </a:p>
          <a:p>
            <a:pPr marL="174625" lvl="1">
              <a:spcBef>
                <a:spcPts val="600"/>
              </a:spcBef>
              <a:buNone/>
            </a:pPr>
            <a:r>
              <a:rPr lang="en-US" sz="2000"/>
              <a:t>(Hill Climbing)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2000"/>
              <a:t>Pencarian Terbaik Pertama </a:t>
            </a:r>
          </a:p>
          <a:p>
            <a:pPr lvl="1" indent="174625">
              <a:spcBef>
                <a:spcPts val="600"/>
              </a:spcBef>
              <a:buNone/>
            </a:pPr>
            <a:r>
              <a:rPr lang="en-US" sz="2000"/>
              <a:t>(Best First Search)</a:t>
            </a:r>
          </a:p>
          <a:p>
            <a:endParaRPr lang="en-US" sz="3200"/>
          </a:p>
        </p:txBody>
      </p:sp>
      <p:sp>
        <p:nvSpPr>
          <p:cNvPr id="8" name="Parallelogram 7"/>
          <p:cNvSpPr/>
          <p:nvPr/>
        </p:nvSpPr>
        <p:spPr>
          <a:xfrm>
            <a:off x="1401991" y="2321260"/>
            <a:ext cx="3828914" cy="457815"/>
          </a:xfrm>
          <a:prstGeom prst="parallelogram">
            <a:avLst/>
          </a:prstGeom>
          <a:solidFill>
            <a:srgbClr val="F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1401992" y="1802521"/>
            <a:ext cx="3828914" cy="457815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  <a:buNone/>
            </a:pPr>
            <a:r>
              <a:rPr lang="en-US" sz="2400">
                <a:solidFill>
                  <a:srgbClr val="FFC000"/>
                </a:solidFill>
              </a:rPr>
              <a:t>Pencarian buta </a:t>
            </a:r>
          </a:p>
          <a:p>
            <a:pPr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400"/>
              <a:t>(uninformed/blind search)</a:t>
            </a:r>
          </a:p>
          <a:p>
            <a:pPr>
              <a:spcBef>
                <a:spcPts val="700"/>
              </a:spcBef>
              <a:buNone/>
            </a:pPr>
            <a:r>
              <a:rPr lang="en-US" sz="2400"/>
              <a:t>tidak ada informasi awal yang digunakan dalam proses pencarian </a:t>
            </a:r>
          </a:p>
          <a:p>
            <a:pPr marL="538163" lvl="1" indent="-174625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2000"/>
              <a:t>Pencarian melebar pertama </a:t>
            </a:r>
          </a:p>
          <a:p>
            <a:pPr marL="538163" lvl="1">
              <a:spcBef>
                <a:spcPts val="600"/>
              </a:spcBef>
              <a:buNone/>
            </a:pPr>
            <a:r>
              <a:rPr lang="en-US" sz="2000"/>
              <a:t>(Breadth – First Search)  </a:t>
            </a:r>
          </a:p>
          <a:p>
            <a:pPr marL="538163" lvl="1" indent="-174625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sz="2000"/>
              <a:t>Pencarian mendalam pertama </a:t>
            </a:r>
          </a:p>
          <a:p>
            <a:pPr marL="538163" lvl="1">
              <a:spcBef>
                <a:spcPts val="600"/>
              </a:spcBef>
              <a:buNone/>
            </a:pPr>
            <a:r>
              <a:rPr lang="en-US" sz="2000"/>
              <a:t>(Depth – First Search) </a:t>
            </a:r>
          </a:p>
          <a:p>
            <a:endParaRPr lang="en-US" sz="2800"/>
          </a:p>
        </p:txBody>
      </p:sp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Teknik Pencarian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7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/>
            <a:r>
              <a:rPr lang="en-US" sz="2800"/>
              <a:t>Ingatlah dari Struktur Data algoritma dasar untuk pencarian pada grafik atau pohon</a:t>
            </a:r>
          </a:p>
          <a:p>
            <a:pPr marL="444500" indent="-444500"/>
            <a:endParaRPr lang="en-US" sz="2800"/>
          </a:p>
          <a:p>
            <a:pPr marL="444500" indent="-444500"/>
            <a:r>
              <a:rPr lang="en-US" sz="2800"/>
              <a:t>Perluas node yang terdangkal dan belum dikunjungi</a:t>
            </a:r>
          </a:p>
          <a:p>
            <a:pPr marL="444500" indent="-444500"/>
            <a:endParaRPr lang="en-US" sz="2800"/>
          </a:p>
          <a:p>
            <a:pPr marL="444500" indent="-444500"/>
            <a:r>
              <a:rPr lang="en-US" sz="2800"/>
              <a:t>Tempatkan semua suksesor baru pada akhir antrian FIFO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EE0E11-CDBE-465F-8043-B64D8814069B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AC29-C6F0-4504-B883-EB93DC11BD76}" type="slidenum">
              <a:rPr lang="en-US"/>
              <a:pPr/>
              <a:t>23</a:t>
            </a:fld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4" y="2352675"/>
            <a:ext cx="33813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7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6770-B0C4-4AA7-9019-7DDD86750DBF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4" y="2371725"/>
            <a:ext cx="3305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4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49C2-A263-4242-A898-E8B44175849C}" type="slidenum">
              <a:rPr lang="en-US"/>
              <a:pPr/>
              <a:t>25</a:t>
            </a:fld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366964"/>
            <a:ext cx="3257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9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E925-6CEC-4D3C-80F1-A7A995FBF25C}" type="slidenum">
              <a:rPr lang="en-US"/>
              <a:pPr/>
              <a:t>26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9" y="2200275"/>
            <a:ext cx="42005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7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8288">
              <a:lnSpc>
                <a:spcPct val="90000"/>
              </a:lnSpc>
              <a:buNone/>
            </a:pPr>
            <a:r>
              <a:rPr lang="en-US" sz="2400">
                <a:solidFill>
                  <a:srgbClr val="FFC000"/>
                </a:solidFill>
              </a:rPr>
              <a:t>Complete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Yes if b (max branching factor) is finite</a:t>
            </a:r>
          </a:p>
          <a:p>
            <a:pPr marL="268288">
              <a:lnSpc>
                <a:spcPct val="90000"/>
              </a:lnSpc>
              <a:buNone/>
            </a:pPr>
            <a:endParaRPr lang="en-US" sz="2000"/>
          </a:p>
          <a:p>
            <a:pPr marL="268288">
              <a:lnSpc>
                <a:spcPct val="90000"/>
              </a:lnSpc>
              <a:buNone/>
            </a:pPr>
            <a:r>
              <a:rPr lang="en-US" sz="2400">
                <a:solidFill>
                  <a:srgbClr val="FFC000"/>
                </a:solidFill>
              </a:rPr>
              <a:t>Time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1 + b + b</a:t>
            </a:r>
            <a:r>
              <a:rPr lang="en-US" sz="2000" baseline="30000"/>
              <a:t>2</a:t>
            </a:r>
            <a:r>
              <a:rPr lang="en-US" sz="2000"/>
              <a:t> + … + b</a:t>
            </a:r>
            <a:r>
              <a:rPr lang="en-US" sz="2000" baseline="30000"/>
              <a:t>d</a:t>
            </a:r>
            <a:r>
              <a:rPr lang="en-US" sz="2000"/>
              <a:t> + b(b</a:t>
            </a:r>
            <a:r>
              <a:rPr lang="en-US" sz="2000" baseline="30000"/>
              <a:t>d</a:t>
            </a:r>
            <a:r>
              <a:rPr lang="en-US" sz="2000"/>
              <a:t>-1) = O(b</a:t>
            </a:r>
            <a:r>
              <a:rPr lang="en-US" sz="2000" baseline="30000"/>
              <a:t>d+1</a:t>
            </a:r>
            <a:r>
              <a:rPr lang="en-US" sz="2000"/>
              <a:t>)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exponential in 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68288">
              <a:lnSpc>
                <a:spcPct val="90000"/>
              </a:lnSpc>
              <a:buNone/>
            </a:pPr>
            <a:r>
              <a:rPr lang="en-US" sz="2400">
                <a:solidFill>
                  <a:srgbClr val="FFC000"/>
                </a:solidFill>
              </a:rPr>
              <a:t>Space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O(b</a:t>
            </a:r>
            <a:r>
              <a:rPr lang="en-US" sz="2000" baseline="30000"/>
              <a:t>d+1</a:t>
            </a:r>
            <a:r>
              <a:rPr lang="en-US" sz="2000"/>
              <a:t>)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Keeps every node in memory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This is the big problem; an agent that generates nodes at 10 MB/sec will produce 860 MB in 24 hours</a:t>
            </a:r>
          </a:p>
          <a:p>
            <a:pPr marL="268288" lvl="1">
              <a:lnSpc>
                <a:spcPct val="90000"/>
              </a:lnSpc>
              <a:buNone/>
            </a:pPr>
            <a:endParaRPr lang="en-US" sz="2000"/>
          </a:p>
          <a:p>
            <a:pPr marL="268288">
              <a:lnSpc>
                <a:spcPct val="90000"/>
              </a:lnSpc>
              <a:buNone/>
            </a:pPr>
            <a:r>
              <a:rPr lang="en-US" sz="2400">
                <a:solidFill>
                  <a:srgbClr val="FFC000"/>
                </a:solidFill>
              </a:rPr>
              <a:t>Optimal</a:t>
            </a:r>
          </a:p>
          <a:p>
            <a:pPr marL="268288" lvl="1">
              <a:lnSpc>
                <a:spcPct val="90000"/>
              </a:lnSpc>
              <a:buNone/>
            </a:pPr>
            <a:r>
              <a:rPr lang="en-US" sz="2000"/>
              <a:t>Yes (if cost is 1 per step); not optimal in general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780487-2744-4993-85DA-262FD02FFB9B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4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1981201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A*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81201" y="1600201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</a:rPr>
              <a:t>Pada A* nilai fungsi evaluasi sama dengan nilai heuristik ditambah dengan </a:t>
            </a:r>
          </a:p>
          <a:p>
            <a:pPr marL="0" inden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US" sz="2800">
                <a:solidFill>
                  <a:srgbClr val="000000"/>
                </a:solidFill>
              </a:rPr>
              <a:t>						f(n) = h(n)+g(n)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</a:rPr>
              <a:t>h(n) adalah nilai heuristik (jarak terdekat dari node n ke tujuan).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</a:rPr>
              <a:t>g(n) adalah cost dari start ke node n.</a:t>
            </a:r>
          </a:p>
          <a:p>
            <a:pPr indent="-454025">
              <a:spcBef>
                <a:spcPts val="800"/>
              </a:spcBef>
              <a:buSzPct val="100000"/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7467601" y="320676"/>
            <a:ext cx="1972313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A : UDINUS (5)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B : Siliwangi  (6)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C : Imam Bonjol (4)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D : Tugu Muda (3)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E : Kalisari  (6)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F : Pemuda (4)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G : Gajah Mada (2)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H : Veteran (3)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I : Pahlawan (2)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J : Simpang 5 (0)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K : Tawang (8)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L : Sriwijaya (4)</a:t>
            </a:r>
          </a:p>
        </p:txBody>
      </p:sp>
      <p:grpSp>
        <p:nvGrpSpPr>
          <p:cNvPr id="101379" name="Group 2"/>
          <p:cNvGrpSpPr>
            <a:grpSpLocks/>
          </p:cNvGrpSpPr>
          <p:nvPr/>
        </p:nvGrpSpPr>
        <p:grpSpPr bwMode="auto">
          <a:xfrm>
            <a:off x="1852613" y="152401"/>
            <a:ext cx="5078412" cy="3622675"/>
            <a:chOff x="207" y="96"/>
            <a:chExt cx="3199" cy="2282"/>
          </a:xfrm>
        </p:grpSpPr>
        <p:sp>
          <p:nvSpPr>
            <p:cNvPr id="101394" name="Oval 3"/>
            <p:cNvSpPr>
              <a:spLocks noChangeArrowheads="1"/>
            </p:cNvSpPr>
            <p:nvPr/>
          </p:nvSpPr>
          <p:spPr bwMode="auto">
            <a:xfrm>
              <a:off x="1030" y="2075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01395" name="Oval 4"/>
            <p:cNvSpPr>
              <a:spLocks noChangeArrowheads="1"/>
            </p:cNvSpPr>
            <p:nvPr/>
          </p:nvSpPr>
          <p:spPr bwMode="auto">
            <a:xfrm>
              <a:off x="2067" y="2072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01396" name="Oval 5"/>
            <p:cNvSpPr>
              <a:spLocks noChangeArrowheads="1"/>
            </p:cNvSpPr>
            <p:nvPr/>
          </p:nvSpPr>
          <p:spPr bwMode="auto">
            <a:xfrm>
              <a:off x="1393" y="1501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01397" name="Oval 6"/>
            <p:cNvSpPr>
              <a:spLocks noChangeArrowheads="1"/>
            </p:cNvSpPr>
            <p:nvPr/>
          </p:nvSpPr>
          <p:spPr bwMode="auto">
            <a:xfrm>
              <a:off x="742" y="1501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01398" name="Oval 7"/>
            <p:cNvSpPr>
              <a:spLocks noChangeArrowheads="1"/>
            </p:cNvSpPr>
            <p:nvPr/>
          </p:nvSpPr>
          <p:spPr bwMode="auto">
            <a:xfrm>
              <a:off x="2067" y="1501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101399" name="Oval 8"/>
            <p:cNvSpPr>
              <a:spLocks noChangeArrowheads="1"/>
            </p:cNvSpPr>
            <p:nvPr/>
          </p:nvSpPr>
          <p:spPr bwMode="auto">
            <a:xfrm>
              <a:off x="742" y="861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101400" name="Oval 9"/>
            <p:cNvSpPr>
              <a:spLocks noChangeArrowheads="1"/>
            </p:cNvSpPr>
            <p:nvPr/>
          </p:nvSpPr>
          <p:spPr bwMode="auto">
            <a:xfrm>
              <a:off x="725" y="412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G</a:t>
              </a:r>
            </a:p>
          </p:txBody>
        </p:sp>
        <p:sp>
          <p:nvSpPr>
            <p:cNvPr id="101401" name="Oval 10"/>
            <p:cNvSpPr>
              <a:spLocks noChangeArrowheads="1"/>
            </p:cNvSpPr>
            <p:nvPr/>
          </p:nvSpPr>
          <p:spPr bwMode="auto">
            <a:xfrm>
              <a:off x="1609" y="401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J</a:t>
              </a:r>
            </a:p>
          </p:txBody>
        </p:sp>
        <p:sp>
          <p:nvSpPr>
            <p:cNvPr id="101402" name="Oval 11"/>
            <p:cNvSpPr>
              <a:spLocks noChangeArrowheads="1"/>
            </p:cNvSpPr>
            <p:nvPr/>
          </p:nvSpPr>
          <p:spPr bwMode="auto">
            <a:xfrm>
              <a:off x="2615" y="1013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H</a:t>
              </a:r>
            </a:p>
          </p:txBody>
        </p:sp>
        <p:sp>
          <p:nvSpPr>
            <p:cNvPr id="101403" name="Oval 12"/>
            <p:cNvSpPr>
              <a:spLocks noChangeArrowheads="1"/>
            </p:cNvSpPr>
            <p:nvPr/>
          </p:nvSpPr>
          <p:spPr bwMode="auto">
            <a:xfrm>
              <a:off x="2615" y="415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I</a:t>
              </a:r>
            </a:p>
          </p:txBody>
        </p:sp>
        <p:cxnSp>
          <p:nvCxnSpPr>
            <p:cNvPr id="101404" name="AutoShape 13"/>
            <p:cNvCxnSpPr>
              <a:cxnSpLocks noChangeShapeType="1"/>
              <a:stCxn id="101394" idx="6"/>
              <a:endCxn id="101395" idx="2"/>
            </p:cNvCxnSpPr>
            <p:nvPr/>
          </p:nvCxnSpPr>
          <p:spPr bwMode="auto">
            <a:xfrm flipV="1">
              <a:off x="1334" y="2224"/>
              <a:ext cx="732" cy="2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5" name="AutoShape 14"/>
            <p:cNvCxnSpPr>
              <a:cxnSpLocks noChangeShapeType="1"/>
              <a:stCxn id="101394" idx="0"/>
              <a:endCxn id="101397" idx="4"/>
            </p:cNvCxnSpPr>
            <p:nvPr/>
          </p:nvCxnSpPr>
          <p:spPr bwMode="auto">
            <a:xfrm flipH="1" flipV="1">
              <a:off x="894" y="1805"/>
              <a:ext cx="287" cy="269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6" name="AutoShape 15"/>
            <p:cNvCxnSpPr>
              <a:cxnSpLocks noChangeShapeType="1"/>
              <a:stCxn id="101397" idx="6"/>
              <a:endCxn id="101396" idx="2"/>
            </p:cNvCxnSpPr>
            <p:nvPr/>
          </p:nvCxnSpPr>
          <p:spPr bwMode="auto">
            <a:xfrm>
              <a:off x="1046" y="1653"/>
              <a:ext cx="346" cy="0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7" name="AutoShape 16"/>
            <p:cNvCxnSpPr>
              <a:cxnSpLocks noChangeShapeType="1"/>
              <a:stCxn id="101396" idx="6"/>
              <a:endCxn id="101398" idx="2"/>
            </p:cNvCxnSpPr>
            <p:nvPr/>
          </p:nvCxnSpPr>
          <p:spPr bwMode="auto">
            <a:xfrm>
              <a:off x="1697" y="1653"/>
              <a:ext cx="369" cy="0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8" name="AutoShape 17"/>
            <p:cNvCxnSpPr>
              <a:cxnSpLocks noChangeShapeType="1"/>
              <a:stCxn id="101396" idx="0"/>
              <a:endCxn id="101401" idx="4"/>
            </p:cNvCxnSpPr>
            <p:nvPr/>
          </p:nvCxnSpPr>
          <p:spPr bwMode="auto">
            <a:xfrm flipV="1">
              <a:off x="1545" y="705"/>
              <a:ext cx="215" cy="795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9" name="AutoShape 18"/>
            <p:cNvCxnSpPr>
              <a:cxnSpLocks noChangeShapeType="1"/>
              <a:stCxn id="101398" idx="6"/>
              <a:endCxn id="101402" idx="4"/>
            </p:cNvCxnSpPr>
            <p:nvPr/>
          </p:nvCxnSpPr>
          <p:spPr bwMode="auto">
            <a:xfrm flipV="1">
              <a:off x="2371" y="1317"/>
              <a:ext cx="395" cy="335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0" name="AutoShape 19"/>
            <p:cNvCxnSpPr>
              <a:cxnSpLocks noChangeShapeType="1"/>
              <a:stCxn id="101397" idx="0"/>
              <a:endCxn id="101399" idx="4"/>
            </p:cNvCxnSpPr>
            <p:nvPr/>
          </p:nvCxnSpPr>
          <p:spPr bwMode="auto">
            <a:xfrm flipV="1">
              <a:off x="894" y="1165"/>
              <a:ext cx="0" cy="335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1" name="AutoShape 20"/>
            <p:cNvCxnSpPr>
              <a:cxnSpLocks noChangeShapeType="1"/>
              <a:stCxn id="101399" idx="0"/>
              <a:endCxn id="101400" idx="4"/>
            </p:cNvCxnSpPr>
            <p:nvPr/>
          </p:nvCxnSpPr>
          <p:spPr bwMode="auto">
            <a:xfrm flipH="1" flipV="1">
              <a:off x="877" y="716"/>
              <a:ext cx="16" cy="144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2" name="AutoShape 21"/>
            <p:cNvCxnSpPr>
              <a:cxnSpLocks noChangeShapeType="1"/>
              <a:stCxn id="101400" idx="6"/>
              <a:endCxn id="101401" idx="2"/>
            </p:cNvCxnSpPr>
            <p:nvPr/>
          </p:nvCxnSpPr>
          <p:spPr bwMode="auto">
            <a:xfrm flipV="1">
              <a:off x="1029" y="553"/>
              <a:ext cx="579" cy="10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3" name="AutoShape 22"/>
            <p:cNvCxnSpPr>
              <a:cxnSpLocks noChangeShapeType="1"/>
              <a:stCxn id="101402" idx="0"/>
              <a:endCxn id="101403" idx="4"/>
            </p:cNvCxnSpPr>
            <p:nvPr/>
          </p:nvCxnSpPr>
          <p:spPr bwMode="auto">
            <a:xfrm flipV="1">
              <a:off x="2767" y="719"/>
              <a:ext cx="0" cy="293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4" name="AutoShape 23"/>
            <p:cNvCxnSpPr>
              <a:cxnSpLocks noChangeShapeType="1"/>
              <a:stCxn id="101403" idx="2"/>
              <a:endCxn id="101401" idx="6"/>
            </p:cNvCxnSpPr>
            <p:nvPr/>
          </p:nvCxnSpPr>
          <p:spPr bwMode="auto">
            <a:xfrm flipH="1" flipV="1">
              <a:off x="1913" y="553"/>
              <a:ext cx="701" cy="13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5" name="AutoShape 24"/>
            <p:cNvCxnSpPr>
              <a:cxnSpLocks noChangeShapeType="1"/>
              <a:stCxn id="101395" idx="0"/>
              <a:endCxn id="101398" idx="4"/>
            </p:cNvCxnSpPr>
            <p:nvPr/>
          </p:nvCxnSpPr>
          <p:spPr bwMode="auto">
            <a:xfrm flipV="1">
              <a:off x="2219" y="1805"/>
              <a:ext cx="0" cy="266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416" name="Oval 25"/>
            <p:cNvSpPr>
              <a:spLocks noChangeArrowheads="1"/>
            </p:cNvSpPr>
            <p:nvPr/>
          </p:nvSpPr>
          <p:spPr bwMode="auto">
            <a:xfrm>
              <a:off x="207" y="1515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101417" name="Oval 26"/>
            <p:cNvSpPr>
              <a:spLocks noChangeArrowheads="1"/>
            </p:cNvSpPr>
            <p:nvPr/>
          </p:nvSpPr>
          <p:spPr bwMode="auto">
            <a:xfrm>
              <a:off x="3103" y="96"/>
              <a:ext cx="303" cy="303"/>
            </a:xfrm>
            <a:prstGeom prst="ellipse">
              <a:avLst/>
            </a:prstGeom>
            <a:solidFill>
              <a:srgbClr val="00B8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rgbClr val="FFFFFF"/>
                  </a:solidFill>
                </a:rPr>
                <a:t>L</a:t>
              </a:r>
            </a:p>
          </p:txBody>
        </p:sp>
        <p:cxnSp>
          <p:nvCxnSpPr>
            <p:cNvPr id="101418" name="AutoShape 27"/>
            <p:cNvCxnSpPr>
              <a:cxnSpLocks noChangeShapeType="1"/>
              <a:stCxn id="101403" idx="0"/>
              <a:endCxn id="101417" idx="2"/>
            </p:cNvCxnSpPr>
            <p:nvPr/>
          </p:nvCxnSpPr>
          <p:spPr bwMode="auto">
            <a:xfrm flipV="1">
              <a:off x="2767" y="248"/>
              <a:ext cx="335" cy="166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9" name="AutoShape 28"/>
            <p:cNvCxnSpPr>
              <a:cxnSpLocks noChangeShapeType="1"/>
              <a:stCxn id="101397" idx="2"/>
              <a:endCxn id="101416" idx="6"/>
            </p:cNvCxnSpPr>
            <p:nvPr/>
          </p:nvCxnSpPr>
          <p:spPr bwMode="auto">
            <a:xfrm flipH="1">
              <a:off x="511" y="1653"/>
              <a:ext cx="230" cy="13"/>
            </a:xfrm>
            <a:prstGeom prst="straightConnector1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2136776" y="3957639"/>
            <a:ext cx="6657975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</a:rPr>
              <a:t>(5 A)</a:t>
            </a:r>
            <a:r>
              <a:rPr lang="en-US" dirty="0">
                <a:solidFill>
                  <a:srgbClr val="000000"/>
                </a:solidFill>
              </a:rPr>
              <a:t> – VISITED (A)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</a:rPr>
              <a:t>(5 A C)(8 A B) </a:t>
            </a:r>
            <a:r>
              <a:rPr lang="en-US" dirty="0">
                <a:solidFill>
                  <a:srgbClr val="000000"/>
                </a:solidFill>
              </a:rPr>
              <a:t>– VISITED (A B C)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</a:rPr>
              <a:t>(6 A C D) (7 A C F) </a:t>
            </a:r>
            <a:r>
              <a:rPr lang="en-US" dirty="0">
                <a:solidFill>
                  <a:srgbClr val="000000"/>
                </a:solidFill>
              </a:rPr>
              <a:t>(8 A B) </a:t>
            </a:r>
            <a:r>
              <a:rPr lang="en-US" b="1" dirty="0">
                <a:solidFill>
                  <a:srgbClr val="000000"/>
                </a:solidFill>
              </a:rPr>
              <a:t>(13 A C K) </a:t>
            </a:r>
            <a:r>
              <a:rPr lang="en-US" dirty="0">
                <a:solidFill>
                  <a:srgbClr val="000000"/>
                </a:solidFill>
              </a:rPr>
              <a:t>– VISITED (A B C K D F)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</a:rPr>
              <a:t>(6 A C D J) </a:t>
            </a:r>
            <a:r>
              <a:rPr lang="en-US" dirty="0">
                <a:solidFill>
                  <a:srgbClr val="000000"/>
                </a:solidFill>
              </a:rPr>
              <a:t>(8 A B) </a:t>
            </a:r>
            <a:r>
              <a:rPr lang="en-US" b="1" dirty="0">
                <a:solidFill>
                  <a:srgbClr val="000000"/>
                </a:solidFill>
              </a:rPr>
              <a:t>(11 A C D E) </a:t>
            </a:r>
            <a:r>
              <a:rPr lang="en-US" dirty="0">
                <a:solidFill>
                  <a:srgbClr val="000000"/>
                </a:solidFill>
              </a:rPr>
              <a:t>(13 A C K) – VISITED (A B C K D F … 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>
              <a:buSzPct val="100000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*CETAK TEBAL : PATH BARU</a:t>
            </a:r>
          </a:p>
        </p:txBody>
      </p:sp>
      <p:sp>
        <p:nvSpPr>
          <p:cNvPr id="101381" name="Text Box 30"/>
          <p:cNvSpPr txBox="1">
            <a:spLocks noChangeArrowheads="1"/>
          </p:cNvSpPr>
          <p:nvPr/>
        </p:nvSpPr>
        <p:spPr bwMode="auto">
          <a:xfrm>
            <a:off x="4149725" y="316706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82" name="Text Box 31"/>
          <p:cNvSpPr txBox="1">
            <a:spLocks noChangeArrowheads="1"/>
          </p:cNvSpPr>
          <p:nvPr/>
        </p:nvSpPr>
        <p:spPr bwMode="auto">
          <a:xfrm>
            <a:off x="3251200" y="2895601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01383" name="Text Box 32"/>
          <p:cNvSpPr txBox="1">
            <a:spLocks noChangeArrowheads="1"/>
          </p:cNvSpPr>
          <p:nvPr/>
        </p:nvSpPr>
        <p:spPr bwMode="auto">
          <a:xfrm>
            <a:off x="3259138" y="222091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84" name="Text Box 33"/>
          <p:cNvSpPr txBox="1">
            <a:spLocks noChangeArrowheads="1"/>
          </p:cNvSpPr>
          <p:nvPr/>
        </p:nvSpPr>
        <p:spPr bwMode="auto">
          <a:xfrm>
            <a:off x="4302125" y="222091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85" name="Text Box 34"/>
          <p:cNvSpPr txBox="1">
            <a:spLocks noChangeArrowheads="1"/>
          </p:cNvSpPr>
          <p:nvPr/>
        </p:nvSpPr>
        <p:spPr bwMode="auto">
          <a:xfrm>
            <a:off x="5599113" y="2390776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101386" name="Text Box 35"/>
          <p:cNvSpPr txBox="1">
            <a:spLocks noChangeArrowheads="1"/>
          </p:cNvSpPr>
          <p:nvPr/>
        </p:nvSpPr>
        <p:spPr bwMode="auto">
          <a:xfrm>
            <a:off x="6053138" y="1252539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101387" name="Text Box 36"/>
          <p:cNvSpPr txBox="1">
            <a:spLocks noChangeArrowheads="1"/>
          </p:cNvSpPr>
          <p:nvPr/>
        </p:nvSpPr>
        <p:spPr bwMode="auto">
          <a:xfrm>
            <a:off x="5827713" y="161926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88" name="Text Box 37"/>
          <p:cNvSpPr txBox="1">
            <a:spLocks noChangeArrowheads="1"/>
          </p:cNvSpPr>
          <p:nvPr/>
        </p:nvSpPr>
        <p:spPr bwMode="auto">
          <a:xfrm>
            <a:off x="5046663" y="469901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01389" name="Text Box 38"/>
          <p:cNvSpPr txBox="1">
            <a:spLocks noChangeArrowheads="1"/>
          </p:cNvSpPr>
          <p:nvPr/>
        </p:nvSpPr>
        <p:spPr bwMode="auto">
          <a:xfrm>
            <a:off x="3402013" y="49371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90" name="Text Box 39"/>
          <p:cNvSpPr txBox="1">
            <a:spLocks noChangeArrowheads="1"/>
          </p:cNvSpPr>
          <p:nvPr/>
        </p:nvSpPr>
        <p:spPr bwMode="auto">
          <a:xfrm>
            <a:off x="4256088" y="1566864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3</a:t>
            </a:r>
          </a:p>
        </p:txBody>
      </p:sp>
      <p:sp>
        <p:nvSpPr>
          <p:cNvPr id="101391" name="Text Box 40"/>
          <p:cNvSpPr txBox="1">
            <a:spLocks noChangeArrowheads="1"/>
          </p:cNvSpPr>
          <p:nvPr/>
        </p:nvSpPr>
        <p:spPr bwMode="auto">
          <a:xfrm>
            <a:off x="2373313" y="1106489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92" name="Text Box 41"/>
          <p:cNvSpPr txBox="1">
            <a:spLocks noChangeArrowheads="1"/>
          </p:cNvSpPr>
          <p:nvPr/>
        </p:nvSpPr>
        <p:spPr bwMode="auto">
          <a:xfrm>
            <a:off x="2541588" y="2014539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2</a:t>
            </a:r>
          </a:p>
        </p:txBody>
      </p:sp>
      <p:sp>
        <p:nvSpPr>
          <p:cNvPr id="101393" name="Text Box 42"/>
          <p:cNvSpPr txBox="1">
            <a:spLocks noChangeArrowheads="1"/>
          </p:cNvSpPr>
          <p:nvPr/>
        </p:nvSpPr>
        <p:spPr bwMode="auto">
          <a:xfrm>
            <a:off x="2373313" y="2797176"/>
            <a:ext cx="29877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4144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Problem Solving Agent  </a:t>
            </a:r>
            <a:r>
              <a:rPr lang="en-US"/>
              <a:t>- Goal Based Agent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14671" y="927848"/>
            <a:ext cx="7162800" cy="4038600"/>
            <a:chOff x="990600" y="1600200"/>
            <a:chExt cx="7162800" cy="4038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990600" y="1600200"/>
              <a:ext cx="4724400" cy="3962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b="1"/>
                <a:t>Goal Based Agent</a:t>
              </a: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5400000">
              <a:off x="5753100" y="3238500"/>
              <a:ext cx="4038600" cy="762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Environment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715000" y="2362200"/>
              <a:ext cx="1676400" cy="457200"/>
            </a:xfrm>
            <a:prstGeom prst="leftArrow">
              <a:avLst>
                <a:gd name="adj1" fmla="val 50000"/>
                <a:gd name="adj2" fmla="val 91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Percepts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5715000" y="4572000"/>
              <a:ext cx="1676400" cy="457200"/>
            </a:xfrm>
            <a:prstGeom prst="leftArrow">
              <a:avLst>
                <a:gd name="adj1" fmla="val 50000"/>
                <a:gd name="adj2" fmla="val 91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Actions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24200" y="2438400"/>
              <a:ext cx="14478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What the world </a:t>
              </a:r>
            </a:p>
            <a:p>
              <a:pPr algn="ctr"/>
              <a:r>
                <a:rPr lang="en-US" sz="1200" b="1"/>
                <a:t>is like now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953000" y="2438400"/>
              <a:ext cx="790601" cy="2769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Sensors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876800" y="4648200"/>
              <a:ext cx="901209" cy="2769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Actuators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9" idx="1"/>
              <a:endCxn id="8" idx="3"/>
            </p:cNvCxnSpPr>
            <p:nvPr/>
          </p:nvCxnSpPr>
          <p:spPr bwMode="auto">
            <a:xfrm flipH="1">
              <a:off x="4572000" y="2576900"/>
              <a:ext cx="381000" cy="901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1"/>
            <p:cNvCxnSpPr>
              <a:cxnSpLocks noChangeShapeType="1"/>
              <a:stCxn id="13" idx="3"/>
              <a:endCxn id="10" idx="1"/>
            </p:cNvCxnSpPr>
            <p:nvPr/>
          </p:nvCxnSpPr>
          <p:spPr bwMode="auto">
            <a:xfrm>
              <a:off x="4572000" y="4724400"/>
              <a:ext cx="304800" cy="623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24200" y="4495800"/>
              <a:ext cx="14478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What action I </a:t>
              </a:r>
            </a:p>
            <a:p>
              <a:pPr algn="ctr"/>
              <a:r>
                <a:rPr lang="en-US" sz="1200" b="1"/>
                <a:t>should do now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8" idx="2"/>
              <a:endCxn id="24" idx="0"/>
            </p:cNvCxnSpPr>
            <p:nvPr/>
          </p:nvCxnSpPr>
          <p:spPr bwMode="auto">
            <a:xfrm>
              <a:off x="3848100" y="2895600"/>
              <a:ext cx="0" cy="5334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219200" y="4572000"/>
              <a:ext cx="1219200" cy="304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Goals</a:t>
              </a:r>
            </a:p>
          </p:txBody>
        </p:sp>
        <p:cxnSp>
          <p:nvCxnSpPr>
            <p:cNvPr id="16" name="AutoShape 15"/>
            <p:cNvCxnSpPr>
              <a:cxnSpLocks noChangeShapeType="1"/>
              <a:stCxn id="15" idx="3"/>
              <a:endCxn id="13" idx="1"/>
            </p:cNvCxnSpPr>
            <p:nvPr/>
          </p:nvCxnSpPr>
          <p:spPr bwMode="auto">
            <a:xfrm>
              <a:off x="2438400" y="4724400"/>
              <a:ext cx="6858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219200" y="2667000"/>
              <a:ext cx="1600200" cy="2286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State</a:t>
              </a: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1219200" y="2971800"/>
              <a:ext cx="1600200" cy="2286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How the world evolves</a:t>
              </a: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219200" y="3276600"/>
              <a:ext cx="1600200" cy="2286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What my actions do</a:t>
              </a:r>
            </a:p>
          </p:txBody>
        </p:sp>
        <p:cxnSp>
          <p:nvCxnSpPr>
            <p:cNvPr id="20" name="AutoShape 19"/>
            <p:cNvCxnSpPr>
              <a:cxnSpLocks noChangeShapeType="1"/>
              <a:stCxn id="19" idx="3"/>
              <a:endCxn id="8" idx="1"/>
            </p:cNvCxnSpPr>
            <p:nvPr/>
          </p:nvCxnSpPr>
          <p:spPr bwMode="auto">
            <a:xfrm flipV="1">
              <a:off x="2819400" y="2667000"/>
              <a:ext cx="304800" cy="7239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0"/>
            <p:cNvCxnSpPr>
              <a:cxnSpLocks noChangeShapeType="1"/>
              <a:stCxn id="18" idx="3"/>
              <a:endCxn id="8" idx="1"/>
            </p:cNvCxnSpPr>
            <p:nvPr/>
          </p:nvCxnSpPr>
          <p:spPr bwMode="auto">
            <a:xfrm flipV="1">
              <a:off x="2819400" y="2667000"/>
              <a:ext cx="304800" cy="4191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1"/>
            <p:cNvCxnSpPr>
              <a:cxnSpLocks noChangeShapeType="1"/>
              <a:stCxn id="17" idx="3"/>
              <a:endCxn id="8" idx="1"/>
            </p:cNvCxnSpPr>
            <p:nvPr/>
          </p:nvCxnSpPr>
          <p:spPr bwMode="auto">
            <a:xfrm flipV="1">
              <a:off x="2819400" y="2667000"/>
              <a:ext cx="304800" cy="1143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2"/>
            <p:cNvCxnSpPr>
              <a:cxnSpLocks noChangeShapeType="1"/>
              <a:stCxn id="8" idx="0"/>
              <a:endCxn id="17" idx="0"/>
            </p:cNvCxnSpPr>
            <p:nvPr/>
          </p:nvCxnSpPr>
          <p:spPr bwMode="auto">
            <a:xfrm rot="16200000" flipH="1" flipV="1">
              <a:off x="2819400" y="1638300"/>
              <a:ext cx="228600" cy="1828800"/>
            </a:xfrm>
            <a:prstGeom prst="curvedConnector3">
              <a:avLst>
                <a:gd name="adj1" fmla="val -100000"/>
              </a:avLst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24200" y="3429000"/>
              <a:ext cx="14478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What it will be like </a:t>
              </a:r>
            </a:p>
            <a:p>
              <a:pPr algn="ctr"/>
              <a:r>
                <a:rPr lang="en-US" sz="1200" b="1"/>
                <a:t>if I do action A</a:t>
              </a:r>
            </a:p>
          </p:txBody>
        </p:sp>
        <p:cxnSp>
          <p:nvCxnSpPr>
            <p:cNvPr id="25" name="AutoShape 24"/>
            <p:cNvCxnSpPr>
              <a:cxnSpLocks noChangeShapeType="1"/>
              <a:stCxn id="24" idx="2"/>
              <a:endCxn id="13" idx="0"/>
            </p:cNvCxnSpPr>
            <p:nvPr/>
          </p:nvCxnSpPr>
          <p:spPr bwMode="auto">
            <a:xfrm>
              <a:off x="3848100" y="3886200"/>
              <a:ext cx="0" cy="6096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5"/>
            <p:cNvCxnSpPr>
              <a:cxnSpLocks noChangeShapeType="1"/>
              <a:stCxn id="18" idx="3"/>
              <a:endCxn id="24" idx="1"/>
            </p:cNvCxnSpPr>
            <p:nvPr/>
          </p:nvCxnSpPr>
          <p:spPr bwMode="auto">
            <a:xfrm>
              <a:off x="2819400" y="3086100"/>
              <a:ext cx="304800" cy="5715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6"/>
            <p:cNvCxnSpPr>
              <a:cxnSpLocks noChangeShapeType="1"/>
              <a:stCxn id="19" idx="3"/>
              <a:endCxn id="24" idx="1"/>
            </p:cNvCxnSpPr>
            <p:nvPr/>
          </p:nvCxnSpPr>
          <p:spPr bwMode="auto">
            <a:xfrm>
              <a:off x="2819400" y="3390900"/>
              <a:ext cx="304800" cy="2667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27"/>
          <p:cNvSpPr/>
          <p:nvPr/>
        </p:nvSpPr>
        <p:spPr>
          <a:xfrm>
            <a:off x="2408800" y="5319647"/>
            <a:ext cx="706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/>
              <a:t>Finds </a:t>
            </a:r>
            <a:r>
              <a:rPr lang="en-US" sz="2000" u="sng" dirty="0"/>
              <a:t>sequences of actions</a:t>
            </a:r>
            <a:r>
              <a:rPr lang="en-US" sz="2000" dirty="0"/>
              <a:t> that lead to desirable states.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Based Agent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Function Simple-Problem-Solving-Agent( percept ) returns action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Inputs:	percept		a percept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Static:	seq		an action sequence initially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state		some description of the current world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goal		a goal, initially null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problem		a problem formulation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state &lt;- UPDATE-STATE( state, percept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if seq is empty then 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goal &lt;- FORMULATE-GOAL( state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problem &lt;- FORMULATE-PROBLEM( state, goal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	seq &lt;- SEARCH( problem )			# SEARCH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action &lt;- RECOMMENDATION ( seq )			# SOLUTION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seq &lt;- REMAINDER( seq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latin typeface="Courier New" panose="02070309020205020404" pitchFamily="49" charset="0"/>
              </a:rPr>
              <a:t>return action						#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05D50EC-159B-4CFC-B611-89FE6D02E623}" type="slidenum">
              <a:rPr lang="en-US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Based Agents - Assumes the problem environment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CDBD32-800F-4F28-B0B6-C9C2404763BD}" type="slidenum">
              <a:rPr lang="en-US"/>
              <a:pPr/>
              <a:t>5</a:t>
            </a:fld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82800" y="1600200"/>
            <a:ext cx="10109200" cy="4967288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1979837"/>
              </p:ext>
            </p:extLst>
          </p:nvPr>
        </p:nvGraphicFramePr>
        <p:xfrm>
          <a:off x="3188447" y="1855694"/>
          <a:ext cx="7112000" cy="437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39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366900"/>
            <a:ext cx="6819700" cy="51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 problem well defined is a problem half-solved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/>
              <a:t>- John Dewey -</a:t>
            </a:r>
          </a:p>
        </p:txBody>
      </p:sp>
    </p:spTree>
    <p:extLst>
      <p:ext uri="{BB962C8B-B14F-4D97-AF65-F5344CB8AC3E}">
        <p14:creationId xmlns:p14="http://schemas.microsoft.com/office/powerpoint/2010/main" val="289202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Well Defined Problems and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C6E018-06F3-416D-BC6C-6F76157E322D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2428823"/>
              </p:ext>
            </p:extLst>
          </p:nvPr>
        </p:nvGraphicFramePr>
        <p:xfrm>
          <a:off x="2341282" y="1936377"/>
          <a:ext cx="6937188" cy="404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KASUS : Mengisi Air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en-US" sz="2800"/>
              <a:t>Tersedia ember 4 liter dan ember 3 liter, bagaimana cara mengukur tepat 2 liter ke dalam 1 ember?</a:t>
            </a:r>
          </a:p>
          <a:p>
            <a:pPr marL="363538" lvl="1">
              <a:lnSpc>
                <a:spcPct val="150000"/>
              </a:lnSpc>
            </a:pPr>
            <a:r>
              <a:rPr lang="en-US" sz="2000"/>
              <a:t>Tidak ada tanda dalam ember</a:t>
            </a:r>
          </a:p>
          <a:p>
            <a:pPr marL="363538" lvl="1">
              <a:lnSpc>
                <a:spcPct val="150000"/>
              </a:lnSpc>
            </a:pPr>
            <a:r>
              <a:rPr lang="en-US" sz="2000"/>
              <a:t>Salah satu ember terisi 2 liter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3AA1A93-429D-4D07-AC3B-C35E3102A092}" type="slidenum">
              <a:rPr lang="en-US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" b="99385" l="6400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7" y="5218334"/>
            <a:ext cx="1418942" cy="1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3941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William</Template>
  <TotalTime>1640</TotalTime>
  <Words>958</Words>
  <Application>Microsoft Office PowerPoint</Application>
  <PresentationFormat>Widescreen</PresentationFormat>
  <Paragraphs>285</Paragraphs>
  <Slides>29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Courier New</vt:lpstr>
      <vt:lpstr>DejaVu Sans</vt:lpstr>
      <vt:lpstr>Dosis</vt:lpstr>
      <vt:lpstr>Roboto</vt:lpstr>
      <vt:lpstr>Tahoma</vt:lpstr>
      <vt:lpstr>Times New Roman</vt:lpstr>
      <vt:lpstr>Wingdings</vt:lpstr>
      <vt:lpstr>William template</vt:lpstr>
      <vt:lpstr>Document</vt:lpstr>
      <vt:lpstr>Problem solving by Searching</vt:lpstr>
      <vt:lpstr>PowerPoint Presentation</vt:lpstr>
      <vt:lpstr>PowerPoint Presentation</vt:lpstr>
      <vt:lpstr>Goal Based Agent</vt:lpstr>
      <vt:lpstr>Goal Based Agents - Assumes the problem environment </vt:lpstr>
      <vt:lpstr>PowerPoint Presentation</vt:lpstr>
      <vt:lpstr>PowerPoint Presentation</vt:lpstr>
      <vt:lpstr>Well Defined Problems and Solutions</vt:lpstr>
      <vt:lpstr>KASUS : Mengisi Air</vt:lpstr>
      <vt:lpstr>KASUS : Mengisi Air</vt:lpstr>
      <vt:lpstr>KASUS : Mengisi Air</vt:lpstr>
      <vt:lpstr>KASUS : Mengisi Air</vt:lpstr>
      <vt:lpstr>KASUS : Eight Puzzle</vt:lpstr>
      <vt:lpstr>KASUS : Map Planning</vt:lpstr>
      <vt:lpstr>KASUS : Canibal and Missionaris</vt:lpstr>
      <vt:lpstr>KASUS : The Towers of Hanoi</vt:lpstr>
      <vt:lpstr>Graph Keadaan</vt:lpstr>
      <vt:lpstr>PowerPoint Presentation</vt:lpstr>
      <vt:lpstr>PowerPoint Presentation</vt:lpstr>
      <vt:lpstr>PowerPoint Presentation</vt:lpstr>
      <vt:lpstr>PowerPoint Presentation</vt:lpstr>
      <vt:lpstr>Breadth-First Search</vt:lpstr>
      <vt:lpstr>Breadth-First Search</vt:lpstr>
      <vt:lpstr>Breadth-First Search</vt:lpstr>
      <vt:lpstr>Breadth-First Search</vt:lpstr>
      <vt:lpstr>Breadth-First Search</vt:lpstr>
      <vt:lpstr>Properties of Breadth-First Search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by Searching</dc:title>
  <dc:creator>indi widi</dc:creator>
  <cp:lastModifiedBy>indiwidi</cp:lastModifiedBy>
  <cp:revision>36</cp:revision>
  <dcterms:created xsi:type="dcterms:W3CDTF">2017-10-01T04:51:03Z</dcterms:created>
  <dcterms:modified xsi:type="dcterms:W3CDTF">2018-10-09T13:31:28Z</dcterms:modified>
</cp:coreProperties>
</file>