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3" r:id="rId3"/>
    <p:sldId id="266" r:id="rId4"/>
    <p:sldId id="302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90" r:id="rId15"/>
    <p:sldId id="291" r:id="rId16"/>
    <p:sldId id="295" r:id="rId17"/>
    <p:sldId id="300" r:id="rId18"/>
    <p:sldId id="294" r:id="rId19"/>
    <p:sldId id="296" r:id="rId20"/>
    <p:sldId id="297" r:id="rId21"/>
    <p:sldId id="298" r:id="rId22"/>
    <p:sldId id="299" r:id="rId23"/>
    <p:sldId id="287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8C081-782F-496E-9AE2-FBDD30151AC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11/03/2011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Materi%20Project%20Manajemen.mpp!LINK_1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533402"/>
          <a:ext cx="8686800" cy="6421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981200"/>
                <a:gridCol w="838200"/>
                <a:gridCol w="1295400"/>
                <a:gridCol w="2209800"/>
                <a:gridCol w="1752600"/>
              </a:tblGrid>
              <a:tr h="642112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Dominant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Pattern Group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Proffesion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Character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Gerlan Manu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Peacemaker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Acep Hadiana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Lecture, business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Perfectionist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Muh. Aprisa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Designer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Iskandar Ikbal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 Lecture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Councelling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Altin Mentang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IT Indosat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Specialist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Taufiq N. Nizar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 lecture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Perfectionist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Syahrul Mauludin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 lecture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Perfectionist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Asmui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GIS Mgr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Enterpreneural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Asep Nugraha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Perfectionist</a:t>
                      </a:r>
                      <a:endParaRPr lang="id-ID" dirty="0"/>
                    </a:p>
                  </a:txBody>
                  <a:tcPr/>
                </a:tc>
              </a:tr>
              <a:tr h="642112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Kun Siwi Tri Lestari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Peacemaker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Dafie Buthlan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Software Eng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Perfectionist</a:t>
                      </a:r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Adityawarman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Arief  Rizki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 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IS?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Programmer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Addy Wibowo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Technical suprt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6921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Farid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04419-24D0-400E-B8D5-3D028C61D06C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1066800"/>
          <a:ext cx="9144000" cy="5257800"/>
        </p:xfrm>
        <a:graphic>
          <a:graphicData uri="http://schemas.openxmlformats.org/presentationml/2006/ole">
            <p:oleObj spid="_x0000_s1026" name="Project" r:id="rId4" imgW="9039240" imgH="3191040" progId="MSProject.Project.9">
              <p:link updateAutomatic="1"/>
            </p:oleObj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MATERI KULIAH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1082</TotalTime>
  <Words>653</Words>
  <Application>Microsoft Office PowerPoint</Application>
  <PresentationFormat>On-screen Show (4:3)</PresentationFormat>
  <Paragraphs>226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Trek</vt:lpstr>
      <vt:lpstr>Materi Project Manajemen.mpp!LINK_17</vt:lpstr>
      <vt:lpstr> WEEK 4 Information Technology Project Management  </vt:lpstr>
      <vt:lpstr>MATERI KULIAH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measurument</vt:lpstr>
      <vt:lpstr>Development of disc</vt:lpstr>
      <vt:lpstr>Slide 14</vt:lpstr>
      <vt:lpstr>disc</vt:lpstr>
      <vt:lpstr>DISC</vt:lpstr>
      <vt:lpstr>disc</vt:lpstr>
      <vt:lpstr>Slide 18</vt:lpstr>
      <vt:lpstr>Dominant behaviour style</vt:lpstr>
      <vt:lpstr>Influencer’s behaviour style</vt:lpstr>
      <vt:lpstr>Stable behaviour style</vt:lpstr>
      <vt:lpstr>Compliance’s behaviour style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107</cp:revision>
  <dcterms:created xsi:type="dcterms:W3CDTF">2011-02-11T03:03:21Z</dcterms:created>
  <dcterms:modified xsi:type="dcterms:W3CDTF">2011-03-12T01:33:12Z</dcterms:modified>
</cp:coreProperties>
</file>