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9610"/>
            <a:ext cx="8361229" cy="1528357"/>
          </a:xfrm>
        </p:spPr>
        <p:txBody>
          <a:bodyPr/>
          <a:lstStyle/>
          <a:p>
            <a:pPr algn="r"/>
            <a:r>
              <a:rPr lang="en-ID" sz="3600" dirty="0" smtClean="0"/>
              <a:t/>
            </a:r>
            <a:br>
              <a:rPr lang="en-ID" sz="3600" dirty="0" smtClean="0"/>
            </a:br>
            <a:r>
              <a:rPr lang="en-ID" sz="3600" dirty="0"/>
              <a:t/>
            </a:r>
            <a:br>
              <a:rPr lang="en-ID" sz="3600" dirty="0"/>
            </a:br>
            <a:r>
              <a:rPr lang="en-ID" sz="3600" dirty="0" smtClean="0"/>
              <a:t/>
            </a:r>
            <a:br>
              <a:rPr lang="en-ID" sz="3600" dirty="0" smtClean="0"/>
            </a:br>
            <a:r>
              <a:rPr lang="en-ID" sz="3600" dirty="0"/>
              <a:t/>
            </a:r>
            <a:br>
              <a:rPr lang="en-ID" sz="3600" dirty="0"/>
            </a:br>
            <a:r>
              <a:rPr lang="en-ID" sz="3600" dirty="0" err="1" smtClean="0"/>
              <a:t>Beberapa</a:t>
            </a:r>
            <a:r>
              <a:rPr lang="en-ID" sz="3600" dirty="0" smtClean="0"/>
              <a:t> </a:t>
            </a:r>
            <a:r>
              <a:rPr lang="en-ID" sz="3600" dirty="0" err="1"/>
              <a:t>Ciri-ciri</a:t>
            </a:r>
            <a:r>
              <a:rPr lang="en-ID" sz="3600" dirty="0"/>
              <a:t> </a:t>
            </a:r>
            <a:r>
              <a:rPr lang="en-ID" sz="3600" dirty="0" err="1"/>
              <a:t>umum</a:t>
            </a:r>
            <a:r>
              <a:rPr lang="en-ID" sz="3600" dirty="0"/>
              <a:t> </a:t>
            </a:r>
            <a:r>
              <a:rPr lang="en-ID" sz="3600" dirty="0" smtClean="0"/>
              <a:t/>
            </a:r>
            <a:br>
              <a:rPr lang="en-ID" sz="3600" dirty="0" smtClean="0"/>
            </a:br>
            <a:r>
              <a:rPr lang="en-ID" sz="3600" dirty="0" err="1" smtClean="0"/>
              <a:t>negara</a:t>
            </a:r>
            <a:r>
              <a:rPr lang="en-ID" sz="3600" dirty="0" smtClean="0"/>
              <a:t> </a:t>
            </a:r>
            <a:r>
              <a:rPr lang="en-ID" sz="3600" dirty="0" err="1" smtClean="0"/>
              <a:t>berkembang</a:t>
            </a:r>
            <a:r>
              <a:rPr lang="en-ID" sz="3600" dirty="0" smtClean="0"/>
              <a:t/>
            </a:r>
            <a:br>
              <a:rPr lang="en-ID" sz="3600" dirty="0" smtClean="0"/>
            </a:br>
            <a:r>
              <a:rPr lang="en-ID" sz="3600" dirty="0" smtClean="0"/>
              <a:t/>
            </a:r>
            <a:br>
              <a:rPr lang="en-ID" sz="3600" dirty="0" smtClean="0"/>
            </a:br>
            <a:r>
              <a:rPr lang="en-ID" sz="3600" dirty="0"/>
              <a:t/>
            </a:r>
            <a:br>
              <a:rPr lang="en-ID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3851" y="1920240"/>
            <a:ext cx="9496697" cy="355309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ID" dirty="0" smtClean="0">
                <a:solidFill>
                  <a:schemeClr val="tx1"/>
                </a:solidFill>
              </a:rPr>
              <a:t>Negara-</a:t>
            </a:r>
            <a:r>
              <a:rPr lang="en-ID" dirty="0" err="1" smtClean="0">
                <a:solidFill>
                  <a:schemeClr val="tx1"/>
                </a:solidFill>
              </a:rPr>
              <a:t>negara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berkembang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tersebar</a:t>
            </a:r>
            <a:r>
              <a:rPr lang="en-ID" dirty="0" smtClean="0">
                <a:solidFill>
                  <a:schemeClr val="tx1"/>
                </a:solidFill>
              </a:rPr>
              <a:t> di </a:t>
            </a:r>
            <a:r>
              <a:rPr lang="en-ID" dirty="0" err="1" smtClean="0">
                <a:solidFill>
                  <a:schemeClr val="tx1"/>
                </a:solidFill>
              </a:rPr>
              <a:t>tiga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benua</a:t>
            </a:r>
            <a:r>
              <a:rPr lang="en-ID" dirty="0" smtClean="0">
                <a:solidFill>
                  <a:schemeClr val="tx1"/>
                </a:solidFill>
              </a:rPr>
              <a:t>, </a:t>
            </a:r>
            <a:r>
              <a:rPr lang="en-ID" dirty="0" err="1" smtClean="0">
                <a:solidFill>
                  <a:schemeClr val="tx1"/>
                </a:solidFill>
              </a:rPr>
              <a:t>yaitu</a:t>
            </a:r>
            <a:r>
              <a:rPr lang="en-ID" dirty="0" smtClean="0">
                <a:solidFill>
                  <a:schemeClr val="tx1"/>
                </a:solidFill>
              </a:rPr>
              <a:t> : </a:t>
            </a:r>
            <a:r>
              <a:rPr lang="en-ID" dirty="0" err="1" smtClean="0">
                <a:solidFill>
                  <a:schemeClr val="tx1"/>
                </a:solidFill>
              </a:rPr>
              <a:t>asia</a:t>
            </a:r>
            <a:r>
              <a:rPr lang="en-ID" dirty="0" smtClean="0">
                <a:solidFill>
                  <a:schemeClr val="tx1"/>
                </a:solidFill>
              </a:rPr>
              <a:t>, </a:t>
            </a:r>
            <a:r>
              <a:rPr lang="en-ID" dirty="0" err="1" smtClean="0">
                <a:solidFill>
                  <a:schemeClr val="tx1"/>
                </a:solidFill>
              </a:rPr>
              <a:t>afrika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dan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amerika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latin</a:t>
            </a:r>
            <a:r>
              <a:rPr lang="en-ID" dirty="0" smtClean="0">
                <a:solidFill>
                  <a:schemeClr val="tx1"/>
                </a:solidFill>
              </a:rPr>
              <a:t>. </a:t>
            </a:r>
            <a:r>
              <a:rPr lang="en-ID" dirty="0" err="1" smtClean="0">
                <a:solidFill>
                  <a:schemeClr val="tx1"/>
                </a:solidFill>
              </a:rPr>
              <a:t>Mereka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terdiri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dari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bangsa</a:t>
            </a:r>
            <a:r>
              <a:rPr lang="en-ID" dirty="0" smtClean="0">
                <a:solidFill>
                  <a:schemeClr val="tx1"/>
                </a:solidFill>
              </a:rPr>
              <a:t>, </a:t>
            </a:r>
            <a:r>
              <a:rPr lang="en-ID" dirty="0" err="1" smtClean="0">
                <a:solidFill>
                  <a:schemeClr val="tx1"/>
                </a:solidFill>
              </a:rPr>
              <a:t>golongan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etnik</a:t>
            </a:r>
            <a:r>
              <a:rPr lang="en-ID" dirty="0" smtClean="0">
                <a:solidFill>
                  <a:schemeClr val="tx1"/>
                </a:solidFill>
              </a:rPr>
              <a:t>, </a:t>
            </a:r>
            <a:r>
              <a:rPr lang="en-ID" dirty="0" err="1" smtClean="0">
                <a:solidFill>
                  <a:schemeClr val="tx1"/>
                </a:solidFill>
              </a:rPr>
              <a:t>kepercayaan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dan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keagamaan</a:t>
            </a:r>
            <a:r>
              <a:rPr lang="en-ID" dirty="0" smtClean="0">
                <a:solidFill>
                  <a:schemeClr val="tx1"/>
                </a:solidFill>
              </a:rPr>
              <a:t>, </a:t>
            </a:r>
            <a:r>
              <a:rPr lang="en-ID" dirty="0" err="1" smtClean="0">
                <a:solidFill>
                  <a:schemeClr val="tx1"/>
                </a:solidFill>
              </a:rPr>
              <a:t>kekayaan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alam</a:t>
            </a:r>
            <a:r>
              <a:rPr lang="en-ID" dirty="0" smtClean="0">
                <a:solidFill>
                  <a:schemeClr val="tx1"/>
                </a:solidFill>
              </a:rPr>
              <a:t>, </a:t>
            </a:r>
            <a:r>
              <a:rPr lang="en-ID" dirty="0" err="1" smtClean="0">
                <a:solidFill>
                  <a:schemeClr val="tx1"/>
                </a:solidFill>
              </a:rPr>
              <a:t>pendapatan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penduduk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perdaeah</a:t>
            </a:r>
            <a:r>
              <a:rPr lang="en-ID" dirty="0" smtClean="0">
                <a:solidFill>
                  <a:schemeClr val="tx1"/>
                </a:solidFill>
              </a:rPr>
              <a:t>, </a:t>
            </a:r>
            <a:r>
              <a:rPr lang="en-ID" dirty="0" err="1" smtClean="0">
                <a:solidFill>
                  <a:schemeClr val="tx1"/>
                </a:solidFill>
              </a:rPr>
              <a:t>dan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beberpa</a:t>
            </a:r>
            <a:r>
              <a:rPr lang="en-ID" dirty="0" smtClean="0">
                <a:solidFill>
                  <a:schemeClr val="tx1"/>
                </a:solidFill>
              </a:rPr>
              <a:t> factor lain yang </a:t>
            </a:r>
            <a:r>
              <a:rPr lang="en-ID" dirty="0" err="1" smtClean="0">
                <a:solidFill>
                  <a:schemeClr val="tx1"/>
                </a:solidFill>
              </a:rPr>
              <a:t>berbeda</a:t>
            </a:r>
            <a:r>
              <a:rPr lang="en-ID" dirty="0" smtClean="0">
                <a:solidFill>
                  <a:schemeClr val="tx1"/>
                </a:solidFill>
              </a:rPr>
              <a:t>. </a:t>
            </a:r>
            <a:r>
              <a:rPr lang="en-ID" dirty="0" err="1" smtClean="0">
                <a:solidFill>
                  <a:schemeClr val="tx1"/>
                </a:solidFill>
              </a:rPr>
              <a:t>Disamping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perbedaan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ada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beberapa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persamaan</a:t>
            </a:r>
            <a:r>
              <a:rPr lang="en-ID" dirty="0" smtClean="0">
                <a:solidFill>
                  <a:schemeClr val="tx1"/>
                </a:solidFill>
              </a:rPr>
              <a:t> yang </a:t>
            </a:r>
            <a:r>
              <a:rPr lang="en-ID" dirty="0" err="1" smtClean="0">
                <a:solidFill>
                  <a:schemeClr val="tx1"/>
                </a:solidFill>
              </a:rPr>
              <a:t>mempengaruhi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perekonomian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negara-negara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tersebut</a:t>
            </a:r>
            <a:r>
              <a:rPr lang="en-ID" dirty="0" smtClean="0">
                <a:solidFill>
                  <a:schemeClr val="tx1"/>
                </a:solidFill>
              </a:rPr>
              <a:t>, </a:t>
            </a:r>
            <a:r>
              <a:rPr lang="en-ID" dirty="0" err="1" smtClean="0">
                <a:solidFill>
                  <a:schemeClr val="tx1"/>
                </a:solidFill>
              </a:rPr>
              <a:t>diantaranya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ciri</a:t>
            </a:r>
            <a:r>
              <a:rPr lang="en-ID" dirty="0" smtClean="0">
                <a:solidFill>
                  <a:schemeClr val="tx1"/>
                </a:solidFill>
              </a:rPr>
              <a:t> yang </a:t>
            </a:r>
            <a:r>
              <a:rPr lang="en-ID" dirty="0" err="1" smtClean="0">
                <a:solidFill>
                  <a:schemeClr val="tx1"/>
                </a:solidFill>
              </a:rPr>
              <a:t>sama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seperti</a:t>
            </a:r>
            <a:r>
              <a:rPr lang="en-ID" dirty="0" smtClean="0">
                <a:solidFill>
                  <a:schemeClr val="tx1"/>
                </a:solidFill>
              </a:rPr>
              <a:t> :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dirty="0" smtClean="0">
                <a:solidFill>
                  <a:schemeClr val="tx1"/>
                </a:solidFill>
              </a:rPr>
              <a:t>Tingkat </a:t>
            </a:r>
            <a:r>
              <a:rPr lang="en-ID" dirty="0" err="1" smtClean="0">
                <a:solidFill>
                  <a:schemeClr val="tx1"/>
                </a:solidFill>
              </a:rPr>
              <a:t>kemakmuran</a:t>
            </a:r>
            <a:r>
              <a:rPr lang="en-ID" dirty="0" smtClean="0">
                <a:solidFill>
                  <a:schemeClr val="tx1"/>
                </a:solidFill>
              </a:rPr>
              <a:t> relative </a:t>
            </a:r>
            <a:r>
              <a:rPr lang="en-ID" dirty="0" err="1" smtClean="0">
                <a:solidFill>
                  <a:schemeClr val="tx1"/>
                </a:solidFill>
              </a:rPr>
              <a:t>rendah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dirty="0" err="1" smtClean="0">
                <a:solidFill>
                  <a:schemeClr val="tx1"/>
                </a:solidFill>
              </a:rPr>
              <a:t>Produktivitas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bekerja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sangat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rendah</a:t>
            </a:r>
            <a:endParaRPr lang="en-ID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ID" dirty="0" smtClean="0">
                <a:solidFill>
                  <a:schemeClr val="tx1"/>
                </a:solidFill>
              </a:rPr>
              <a:t>Tingkat </a:t>
            </a:r>
            <a:r>
              <a:rPr lang="en-ID" dirty="0" err="1" smtClean="0">
                <a:solidFill>
                  <a:schemeClr val="tx1"/>
                </a:solidFill>
              </a:rPr>
              <a:t>pertambahan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penduduk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sangat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tinggi</a:t>
            </a:r>
            <a:endParaRPr lang="en-ID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ID" dirty="0" err="1" smtClean="0">
                <a:solidFill>
                  <a:schemeClr val="tx1"/>
                </a:solidFill>
              </a:rPr>
              <a:t>Kegiatan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ekonomi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bersifat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dualistis</a:t>
            </a:r>
            <a:endParaRPr lang="en-ID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ID" dirty="0" err="1" smtClean="0">
                <a:solidFill>
                  <a:schemeClr val="tx1"/>
                </a:solidFill>
              </a:rPr>
              <a:t>Kegiatan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ekonomi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tetap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tepusat</a:t>
            </a:r>
            <a:r>
              <a:rPr lang="en-ID" dirty="0" smtClean="0">
                <a:solidFill>
                  <a:schemeClr val="tx1"/>
                </a:solidFill>
              </a:rPr>
              <a:t> di sector </a:t>
            </a:r>
            <a:r>
              <a:rPr lang="en-ID" dirty="0" err="1" smtClean="0">
                <a:solidFill>
                  <a:schemeClr val="tx1"/>
                </a:solidFill>
              </a:rPr>
              <a:t>pertanian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dirty="0" err="1" smtClean="0">
                <a:solidFill>
                  <a:schemeClr val="tx1"/>
                </a:solidFill>
              </a:rPr>
              <a:t>Bahan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mentah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merupakan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ekspor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terpenting</a:t>
            </a:r>
            <a:endParaRPr lang="en-ID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592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11926"/>
          </a:xfrm>
        </p:spPr>
        <p:txBody>
          <a:bodyPr>
            <a:noAutofit/>
          </a:bodyPr>
          <a:lstStyle/>
          <a:p>
            <a:pPr algn="r"/>
            <a:r>
              <a:rPr lang="en-ID" sz="2800" b="1" dirty="0" smtClean="0">
                <a:solidFill>
                  <a:schemeClr val="tx1"/>
                </a:solidFill>
              </a:rPr>
              <a:t>1. Tingkat </a:t>
            </a:r>
            <a:r>
              <a:rPr lang="en-ID" sz="2800" b="1" dirty="0" err="1">
                <a:solidFill>
                  <a:schemeClr val="tx1"/>
                </a:solidFill>
              </a:rPr>
              <a:t>kemakmuran</a:t>
            </a:r>
            <a:r>
              <a:rPr lang="en-ID" sz="2800" b="1" dirty="0">
                <a:solidFill>
                  <a:schemeClr val="tx1"/>
                </a:solidFill>
              </a:rPr>
              <a:t> </a:t>
            </a:r>
            <a:r>
              <a:rPr lang="en-ID" sz="2800" b="1" dirty="0" err="1" smtClean="0">
                <a:solidFill>
                  <a:schemeClr val="tx1"/>
                </a:solidFill>
              </a:rPr>
              <a:t>relatif</a:t>
            </a:r>
            <a:r>
              <a:rPr lang="en-ID" sz="2800" b="1" dirty="0" smtClean="0">
                <a:solidFill>
                  <a:schemeClr val="tx1"/>
                </a:solidFill>
              </a:rPr>
              <a:t> </a:t>
            </a:r>
            <a:r>
              <a:rPr lang="en-ID" sz="2800" b="1" dirty="0" err="1">
                <a:solidFill>
                  <a:schemeClr val="tx1"/>
                </a:solidFill>
              </a:rPr>
              <a:t>rendah</a:t>
            </a:r>
            <a:r>
              <a:rPr lang="en-ID" sz="2800" b="1" dirty="0">
                <a:solidFill>
                  <a:schemeClr val="tx1"/>
                </a:solidFill>
              </a:rPr>
              <a:t> </a:t>
            </a:r>
            <a:br>
              <a:rPr lang="en-ID" sz="2800" b="1" dirty="0">
                <a:solidFill>
                  <a:schemeClr val="tx1"/>
                </a:solidFill>
              </a:rPr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85110"/>
            <a:ext cx="9601200" cy="4182290"/>
          </a:xfrm>
        </p:spPr>
        <p:txBody>
          <a:bodyPr/>
          <a:lstStyle/>
          <a:p>
            <a:pPr algn="just"/>
            <a:r>
              <a:rPr lang="en-ID" dirty="0" err="1" smtClean="0"/>
              <a:t>Banyak</a:t>
            </a:r>
            <a:r>
              <a:rPr lang="en-ID" dirty="0" smtClean="0"/>
              <a:t> factor yang </a:t>
            </a:r>
            <a:r>
              <a:rPr lang="en-ID" dirty="0" err="1" smtClean="0"/>
              <a:t>mempengaruhi</a:t>
            </a:r>
            <a:r>
              <a:rPr lang="en-ID" dirty="0" smtClean="0"/>
              <a:t> </a:t>
            </a:r>
            <a:r>
              <a:rPr lang="en-ID" dirty="0" err="1" smtClean="0"/>
              <a:t>taraf</a:t>
            </a:r>
            <a:r>
              <a:rPr lang="en-ID" dirty="0" smtClean="0"/>
              <a:t> </a:t>
            </a:r>
            <a:r>
              <a:rPr lang="en-ID" dirty="0" err="1" smtClean="0"/>
              <a:t>kemamkmuran</a:t>
            </a:r>
            <a:r>
              <a:rPr lang="en-ID" dirty="0" smtClean="0"/>
              <a:t> </a:t>
            </a:r>
            <a:r>
              <a:rPr lang="en-ID" dirty="0" err="1" smtClean="0"/>
              <a:t>masyarakat</a:t>
            </a:r>
            <a:r>
              <a:rPr lang="en-ID" dirty="0" smtClean="0"/>
              <a:t>, </a:t>
            </a:r>
            <a:r>
              <a:rPr lang="en-ID" dirty="0" err="1" smtClean="0"/>
              <a:t>keadaan</a:t>
            </a:r>
            <a:r>
              <a:rPr lang="en-ID" dirty="0" smtClean="0"/>
              <a:t> </a:t>
            </a:r>
            <a:r>
              <a:rPr lang="en-ID" dirty="0" err="1" smtClean="0"/>
              <a:t>perumahan</a:t>
            </a:r>
            <a:r>
              <a:rPr lang="en-ID" dirty="0" smtClean="0"/>
              <a:t>, </a:t>
            </a:r>
            <a:r>
              <a:rPr lang="en-ID" dirty="0" err="1" smtClean="0"/>
              <a:t>ada</a:t>
            </a:r>
            <a:r>
              <a:rPr lang="en-ID" dirty="0" smtClean="0"/>
              <a:t>/</a:t>
            </a:r>
            <a:r>
              <a:rPr lang="en-ID" dirty="0" err="1" smtClean="0"/>
              <a:t>tdknya</a:t>
            </a:r>
            <a:r>
              <a:rPr lang="en-ID" dirty="0" smtClean="0"/>
              <a:t> </a:t>
            </a:r>
            <a:r>
              <a:rPr lang="en-ID" dirty="0" err="1" smtClean="0"/>
              <a:t>aliran</a:t>
            </a:r>
            <a:r>
              <a:rPr lang="en-ID" dirty="0" smtClean="0"/>
              <a:t> </a:t>
            </a:r>
            <a:r>
              <a:rPr lang="en-ID" dirty="0" err="1" smtClean="0"/>
              <a:t>listrik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fasilitas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memperoleh</a:t>
            </a:r>
            <a:r>
              <a:rPr lang="en-ID" dirty="0" smtClean="0"/>
              <a:t> </a:t>
            </a:r>
            <a:r>
              <a:rPr lang="en-ID" dirty="0" err="1" smtClean="0"/>
              <a:t>airbersih</a:t>
            </a:r>
            <a:r>
              <a:rPr lang="en-ID" dirty="0" smtClean="0"/>
              <a:t>, </a:t>
            </a:r>
            <a:r>
              <a:rPr lang="en-ID" dirty="0" err="1" smtClean="0"/>
              <a:t>keadaan</a:t>
            </a:r>
            <a:r>
              <a:rPr lang="en-ID" dirty="0" smtClean="0"/>
              <a:t> </a:t>
            </a:r>
            <a:r>
              <a:rPr lang="en-ID" dirty="0" err="1" smtClean="0"/>
              <a:t>infrastruktur</a:t>
            </a:r>
            <a:r>
              <a:rPr lang="en-ID" dirty="0" smtClean="0"/>
              <a:t> </a:t>
            </a:r>
            <a:r>
              <a:rPr lang="en-ID" dirty="0" err="1" smtClean="0"/>
              <a:t>umum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tingkat</a:t>
            </a:r>
            <a:r>
              <a:rPr lang="en-ID" dirty="0" smtClean="0"/>
              <a:t> </a:t>
            </a:r>
            <a:r>
              <a:rPr lang="en-ID" dirty="0" err="1" smtClean="0"/>
              <a:t>pendapatan</a:t>
            </a:r>
            <a:r>
              <a:rPr lang="en-ID" dirty="0" smtClean="0"/>
              <a:t> yang </a:t>
            </a:r>
            <a:r>
              <a:rPr lang="en-ID" dirty="0" err="1" smtClean="0"/>
              <a:t>mempengaruhi</a:t>
            </a:r>
            <a:r>
              <a:rPr lang="en-ID" dirty="0" smtClean="0"/>
              <a:t> </a:t>
            </a:r>
            <a:r>
              <a:rPr lang="en-ID" dirty="0" err="1" smtClean="0"/>
              <a:t>tingkat</a:t>
            </a:r>
            <a:r>
              <a:rPr lang="en-ID" dirty="0" smtClean="0"/>
              <a:t> </a:t>
            </a:r>
            <a:r>
              <a:rPr lang="en-ID" dirty="0" err="1" smtClean="0"/>
              <a:t>kemamkmuran</a:t>
            </a:r>
            <a:r>
              <a:rPr lang="en-ID" dirty="0" smtClean="0"/>
              <a:t> </a:t>
            </a:r>
            <a:r>
              <a:rPr lang="en-ID" dirty="0" err="1" smtClean="0"/>
              <a:t>masyarakat</a:t>
            </a:r>
            <a:r>
              <a:rPr lang="en-ID" dirty="0" smtClean="0"/>
              <a:t>. </a:t>
            </a:r>
          </a:p>
          <a:p>
            <a:pPr algn="just"/>
            <a:r>
              <a:rPr lang="en-ID" dirty="0" smtClean="0"/>
              <a:t>Salah </a:t>
            </a:r>
            <a:r>
              <a:rPr lang="en-ID" dirty="0" err="1" smtClean="0"/>
              <a:t>satu</a:t>
            </a:r>
            <a:r>
              <a:rPr lang="en-ID" dirty="0" smtClean="0"/>
              <a:t> </a:t>
            </a:r>
            <a:r>
              <a:rPr lang="en-ID" dirty="0" err="1" smtClean="0"/>
              <a:t>faktor</a:t>
            </a:r>
            <a:r>
              <a:rPr lang="en-ID" dirty="0" smtClean="0"/>
              <a:t> </a:t>
            </a:r>
            <a:r>
              <a:rPr lang="en-ID" dirty="0" err="1" smtClean="0"/>
              <a:t>penting</a:t>
            </a:r>
            <a:r>
              <a:rPr lang="en-ID" dirty="0" smtClean="0"/>
              <a:t> </a:t>
            </a:r>
            <a:r>
              <a:rPr lang="en-ID" dirty="0" err="1" smtClean="0"/>
              <a:t>adalah</a:t>
            </a:r>
            <a:r>
              <a:rPr lang="en-ID" dirty="0" smtClean="0"/>
              <a:t> </a:t>
            </a:r>
            <a:r>
              <a:rPr lang="en-ID" dirty="0" err="1" smtClean="0"/>
              <a:t>pendapatan</a:t>
            </a:r>
            <a:r>
              <a:rPr lang="en-ID" dirty="0" smtClean="0"/>
              <a:t> </a:t>
            </a:r>
            <a:r>
              <a:rPr lang="en-ID" dirty="0" err="1" smtClean="0"/>
              <a:t>masyarakat</a:t>
            </a:r>
            <a:r>
              <a:rPr lang="en-ID" dirty="0" smtClean="0"/>
              <a:t>. </a:t>
            </a:r>
            <a:r>
              <a:rPr lang="en-ID" dirty="0" err="1" smtClean="0"/>
              <a:t>Pedapatan</a:t>
            </a:r>
            <a:r>
              <a:rPr lang="en-ID" dirty="0" smtClean="0"/>
              <a:t> </a:t>
            </a:r>
            <a:r>
              <a:rPr lang="en-ID" dirty="0" err="1" smtClean="0"/>
              <a:t>perkapita</a:t>
            </a:r>
            <a:r>
              <a:rPr lang="en-ID" dirty="0" smtClean="0"/>
              <a:t> </a:t>
            </a:r>
            <a:r>
              <a:rPr lang="en-ID" dirty="0" err="1" smtClean="0"/>
              <a:t>dapat</a:t>
            </a:r>
            <a:r>
              <a:rPr lang="en-ID" dirty="0" smtClean="0"/>
              <a:t> </a:t>
            </a:r>
            <a:r>
              <a:rPr lang="en-ID" dirty="0" err="1" smtClean="0"/>
              <a:t>digunakan</a:t>
            </a:r>
            <a:r>
              <a:rPr lang="en-ID" dirty="0" smtClean="0"/>
              <a:t> </a:t>
            </a:r>
            <a:r>
              <a:rPr lang="en-ID" dirty="0" err="1" smtClean="0"/>
              <a:t>sebagai</a:t>
            </a:r>
            <a:r>
              <a:rPr lang="en-ID" dirty="0" smtClean="0"/>
              <a:t> </a:t>
            </a:r>
            <a:r>
              <a:rPr lang="en-ID" dirty="0" err="1" smtClean="0">
                <a:solidFill>
                  <a:schemeClr val="accent4"/>
                </a:solidFill>
              </a:rPr>
              <a:t>alat</a:t>
            </a:r>
            <a:r>
              <a:rPr lang="en-ID" dirty="0" smtClean="0">
                <a:solidFill>
                  <a:schemeClr val="accent4"/>
                </a:solidFill>
              </a:rPr>
              <a:t> </a:t>
            </a:r>
            <a:r>
              <a:rPr lang="en-ID" dirty="0" err="1" smtClean="0">
                <a:solidFill>
                  <a:schemeClr val="accent4"/>
                </a:solidFill>
              </a:rPr>
              <a:t>pengukur</a:t>
            </a:r>
            <a:r>
              <a:rPr lang="en-ID" dirty="0" smtClean="0">
                <a:solidFill>
                  <a:schemeClr val="accent4"/>
                </a:solidFill>
              </a:rPr>
              <a:t> </a:t>
            </a:r>
            <a:r>
              <a:rPr lang="en-ID" dirty="0" err="1" smtClean="0">
                <a:solidFill>
                  <a:schemeClr val="accent4"/>
                </a:solidFill>
              </a:rPr>
              <a:t>kasar</a:t>
            </a:r>
            <a:r>
              <a:rPr lang="en-ID" dirty="0" smtClean="0">
                <a:solidFill>
                  <a:schemeClr val="accent4"/>
                </a:solidFill>
              </a:rPr>
              <a:t> </a:t>
            </a:r>
            <a:r>
              <a:rPr lang="en-ID" dirty="0" err="1" smtClean="0">
                <a:solidFill>
                  <a:schemeClr val="accent4"/>
                </a:solidFill>
              </a:rPr>
              <a:t>taraf</a:t>
            </a:r>
            <a:r>
              <a:rPr lang="en-ID" dirty="0" smtClean="0">
                <a:solidFill>
                  <a:schemeClr val="accent4"/>
                </a:solidFill>
              </a:rPr>
              <a:t> </a:t>
            </a:r>
            <a:r>
              <a:rPr lang="en-ID" dirty="0" err="1" smtClean="0">
                <a:solidFill>
                  <a:schemeClr val="accent4"/>
                </a:solidFill>
              </a:rPr>
              <a:t>kemamkmuran</a:t>
            </a:r>
            <a:r>
              <a:rPr lang="en-ID" dirty="0" smtClean="0">
                <a:solidFill>
                  <a:schemeClr val="accent4"/>
                </a:solidFill>
              </a:rPr>
              <a:t> yang </a:t>
            </a:r>
            <a:r>
              <a:rPr lang="en-ID" dirty="0" err="1" smtClean="0">
                <a:solidFill>
                  <a:schemeClr val="accent4"/>
                </a:solidFill>
              </a:rPr>
              <a:t>dapat</a:t>
            </a:r>
            <a:r>
              <a:rPr lang="en-ID" dirty="0" smtClean="0">
                <a:solidFill>
                  <a:schemeClr val="accent4"/>
                </a:solidFill>
              </a:rPr>
              <a:t> </a:t>
            </a:r>
            <a:r>
              <a:rPr lang="en-ID" dirty="0" err="1" smtClean="0">
                <a:solidFill>
                  <a:schemeClr val="accent4"/>
                </a:solidFill>
              </a:rPr>
              <a:t>dicapai</a:t>
            </a:r>
            <a:r>
              <a:rPr lang="en-ID" dirty="0" smtClean="0">
                <a:solidFill>
                  <a:schemeClr val="accent4"/>
                </a:solidFill>
              </a:rPr>
              <a:t> </a:t>
            </a:r>
            <a:r>
              <a:rPr lang="en-ID" dirty="0" err="1" smtClean="0">
                <a:solidFill>
                  <a:schemeClr val="accent4"/>
                </a:solidFill>
              </a:rPr>
              <a:t>penduduk</a:t>
            </a:r>
            <a:r>
              <a:rPr lang="en-ID" dirty="0" smtClean="0">
                <a:solidFill>
                  <a:schemeClr val="accent4"/>
                </a:solidFill>
              </a:rPr>
              <a:t> </a:t>
            </a:r>
            <a:r>
              <a:rPr lang="en-ID" dirty="0" err="1" smtClean="0">
                <a:solidFill>
                  <a:schemeClr val="accent4"/>
                </a:solidFill>
              </a:rPr>
              <a:t>suatu</a:t>
            </a:r>
            <a:r>
              <a:rPr lang="en-ID" dirty="0" smtClean="0">
                <a:solidFill>
                  <a:schemeClr val="accent4"/>
                </a:solidFill>
              </a:rPr>
              <a:t> </a:t>
            </a:r>
            <a:r>
              <a:rPr lang="en-ID" dirty="0" err="1" smtClean="0">
                <a:solidFill>
                  <a:schemeClr val="accent4"/>
                </a:solidFill>
              </a:rPr>
              <a:t>negara</a:t>
            </a:r>
            <a:r>
              <a:rPr lang="en-ID" dirty="0" smtClean="0">
                <a:solidFill>
                  <a:schemeClr val="accent4"/>
                </a:solidFill>
              </a:rPr>
              <a:t>. </a:t>
            </a:r>
          </a:p>
          <a:p>
            <a:pPr algn="just"/>
            <a:r>
              <a:rPr lang="en-ID" dirty="0">
                <a:solidFill>
                  <a:schemeClr val="accent4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negara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berkembang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dengan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pendapatan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rendah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meliputi</a:t>
            </a:r>
            <a:r>
              <a:rPr lang="en-ID" dirty="0" smtClean="0">
                <a:solidFill>
                  <a:schemeClr val="tx1"/>
                </a:solidFill>
              </a:rPr>
              <a:t> 41% </a:t>
            </a:r>
            <a:r>
              <a:rPr lang="en-ID" dirty="0" err="1" smtClean="0">
                <a:solidFill>
                  <a:schemeClr val="tx1"/>
                </a:solidFill>
              </a:rPr>
              <a:t>dari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penduduk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dunia</a:t>
            </a:r>
            <a:r>
              <a:rPr lang="en-ID" dirty="0" smtClean="0">
                <a:solidFill>
                  <a:schemeClr val="tx1"/>
                </a:solidFill>
              </a:rPr>
              <a:t>. </a:t>
            </a:r>
            <a:r>
              <a:rPr lang="en-ID" dirty="0" err="1" smtClean="0">
                <a:solidFill>
                  <a:schemeClr val="tx1"/>
                </a:solidFill>
              </a:rPr>
              <a:t>Dimana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pendapatan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perkapitanya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hanya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mencapai</a:t>
            </a:r>
            <a:r>
              <a:rPr lang="en-ID" dirty="0" smtClean="0">
                <a:solidFill>
                  <a:schemeClr val="tx1"/>
                </a:solidFill>
              </a:rPr>
              <a:t> US$ 430. </a:t>
            </a:r>
            <a:r>
              <a:rPr lang="en-ID" dirty="0" err="1" smtClean="0">
                <a:solidFill>
                  <a:schemeClr val="tx1"/>
                </a:solidFill>
              </a:rPr>
              <a:t>pendapatan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ini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hanya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meliputi</a:t>
            </a:r>
            <a:r>
              <a:rPr lang="en-ID" dirty="0" smtClean="0">
                <a:solidFill>
                  <a:schemeClr val="tx1"/>
                </a:solidFill>
              </a:rPr>
              <a:t> 1,6% </a:t>
            </a:r>
            <a:r>
              <a:rPr lang="en-ID" dirty="0" err="1" smtClean="0">
                <a:solidFill>
                  <a:schemeClr val="tx1"/>
                </a:solidFill>
              </a:rPr>
              <a:t>dari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pendapatan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perkapita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dinegara</a:t>
            </a:r>
            <a:r>
              <a:rPr lang="en-ID" dirty="0" smtClean="0">
                <a:solidFill>
                  <a:schemeClr val="tx1"/>
                </a:solidFill>
              </a:rPr>
              <a:t> yang </a:t>
            </a:r>
            <a:r>
              <a:rPr lang="en-ID" dirty="0" err="1" smtClean="0">
                <a:solidFill>
                  <a:schemeClr val="tx1"/>
                </a:solidFill>
              </a:rPr>
              <a:t>berpendapatan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tinggi</a:t>
            </a:r>
            <a:r>
              <a:rPr lang="en-ID" dirty="0" smtClean="0">
                <a:solidFill>
                  <a:schemeClr val="tx1"/>
                </a:solidFill>
              </a:rPr>
              <a:t>. </a:t>
            </a:r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779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799"/>
            <a:ext cx="9601200" cy="868681"/>
          </a:xfrm>
        </p:spPr>
        <p:txBody>
          <a:bodyPr>
            <a:normAutofit/>
          </a:bodyPr>
          <a:lstStyle/>
          <a:p>
            <a:r>
              <a:rPr lang="en-ID" sz="2800" dirty="0" err="1" smtClean="0"/>
              <a:t>Dampak</a:t>
            </a:r>
            <a:r>
              <a:rPr lang="en-ID" sz="2800" dirty="0" smtClean="0"/>
              <a:t> </a:t>
            </a:r>
            <a:r>
              <a:rPr lang="en-ID" sz="2800" dirty="0" err="1" smtClean="0"/>
              <a:t>dari</a:t>
            </a:r>
            <a:r>
              <a:rPr lang="en-ID" sz="2800" dirty="0" smtClean="0"/>
              <a:t> </a:t>
            </a:r>
            <a:r>
              <a:rPr lang="en-ID" sz="2800" dirty="0" err="1" smtClean="0"/>
              <a:t>pendapatan</a:t>
            </a:r>
            <a:r>
              <a:rPr lang="en-ID" sz="2800" dirty="0" smtClean="0"/>
              <a:t> </a:t>
            </a:r>
            <a:r>
              <a:rPr lang="en-ID" sz="2800" dirty="0" err="1" smtClean="0"/>
              <a:t>rendah</a:t>
            </a:r>
            <a:r>
              <a:rPr lang="en-ID" sz="2800" dirty="0" smtClean="0"/>
              <a:t>, </a:t>
            </a:r>
            <a:r>
              <a:rPr lang="en-ID" sz="2800" dirty="0" err="1" smtClean="0"/>
              <a:t>bagian</a:t>
            </a:r>
            <a:r>
              <a:rPr lang="en-ID" sz="2800" dirty="0" smtClean="0"/>
              <a:t> yang </a:t>
            </a:r>
            <a:r>
              <a:rPr lang="en-ID" sz="2800" dirty="0" err="1" smtClean="0"/>
              <a:t>cukup</a:t>
            </a:r>
            <a:r>
              <a:rPr lang="en-ID" sz="2800" dirty="0" smtClean="0"/>
              <a:t> </a:t>
            </a:r>
            <a:r>
              <a:rPr lang="en-ID" sz="2800" dirty="0" err="1" smtClean="0"/>
              <a:t>besar</a:t>
            </a:r>
            <a:r>
              <a:rPr lang="en-ID" sz="2800" dirty="0" smtClean="0"/>
              <a:t> </a:t>
            </a:r>
            <a:r>
              <a:rPr lang="en-ID" sz="2800" dirty="0" err="1" smtClean="0"/>
              <a:t>dari</a:t>
            </a:r>
            <a:r>
              <a:rPr lang="en-ID" sz="2800" dirty="0" smtClean="0"/>
              <a:t> </a:t>
            </a:r>
            <a:r>
              <a:rPr lang="en-ID" sz="2800" dirty="0" err="1" smtClean="0"/>
              <a:t>penduduk</a:t>
            </a:r>
            <a:r>
              <a:rPr lang="en-ID" sz="2800" dirty="0" smtClean="0"/>
              <a:t> </a:t>
            </a:r>
            <a:r>
              <a:rPr lang="en-ID" sz="2800" dirty="0" err="1" smtClean="0"/>
              <a:t>dinegara</a:t>
            </a:r>
            <a:r>
              <a:rPr lang="en-ID" sz="2800" dirty="0" smtClean="0"/>
              <a:t> </a:t>
            </a:r>
            <a:r>
              <a:rPr lang="en-ID" sz="2800" dirty="0" err="1" smtClean="0"/>
              <a:t>berkembang</a:t>
            </a:r>
            <a:r>
              <a:rPr lang="en-ID" sz="2800" dirty="0" smtClean="0"/>
              <a:t>; 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76549"/>
            <a:ext cx="9601200" cy="4127861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ID" sz="2800" dirty="0" err="1" smtClean="0"/>
              <a:t>Masalah</a:t>
            </a:r>
            <a:r>
              <a:rPr lang="en-ID" sz="2800" dirty="0" smtClean="0"/>
              <a:t> </a:t>
            </a:r>
            <a:r>
              <a:rPr lang="en-ID" sz="2800" dirty="0" err="1" smtClean="0"/>
              <a:t>kekurangan</a:t>
            </a:r>
            <a:r>
              <a:rPr lang="en-ID" sz="2800" dirty="0" smtClean="0"/>
              <a:t> </a:t>
            </a:r>
            <a:r>
              <a:rPr lang="en-ID" sz="2800" dirty="0" err="1" smtClean="0"/>
              <a:t>gizi</a:t>
            </a:r>
            <a:r>
              <a:rPr lang="en-ID" sz="2800" dirty="0" smtClean="0"/>
              <a:t> </a:t>
            </a:r>
            <a:r>
              <a:rPr lang="en-ID" sz="2800" dirty="0" err="1" smtClean="0"/>
              <a:t>dan</a:t>
            </a:r>
            <a:r>
              <a:rPr lang="en-ID" sz="2800" dirty="0" smtClean="0"/>
              <a:t> </a:t>
            </a:r>
            <a:r>
              <a:rPr lang="en-ID" sz="2800" dirty="0" err="1" smtClean="0"/>
              <a:t>taraf</a:t>
            </a:r>
            <a:r>
              <a:rPr lang="en-ID" sz="2800" dirty="0" smtClean="0"/>
              <a:t> </a:t>
            </a:r>
            <a:r>
              <a:rPr lang="en-ID" sz="2800" dirty="0" err="1" smtClean="0"/>
              <a:t>kesehatan</a:t>
            </a:r>
            <a:r>
              <a:rPr lang="en-ID" sz="2800" dirty="0" smtClean="0"/>
              <a:t> yang </a:t>
            </a:r>
            <a:r>
              <a:rPr lang="en-ID" sz="2800" dirty="0" err="1" smtClean="0"/>
              <a:t>rendah</a:t>
            </a:r>
            <a:r>
              <a:rPr lang="en-ID" sz="2800" dirty="0" smtClean="0"/>
              <a:t>. (</a:t>
            </a:r>
            <a:r>
              <a:rPr lang="en-ID" sz="2800" dirty="0" err="1" smtClean="0"/>
              <a:t>tingkat</a:t>
            </a:r>
            <a:r>
              <a:rPr lang="en-ID" sz="2800" dirty="0" smtClean="0"/>
              <a:t> </a:t>
            </a:r>
            <a:r>
              <a:rPr lang="en-ID" sz="2800" dirty="0" err="1" smtClean="0"/>
              <a:t>kematian</a:t>
            </a:r>
            <a:r>
              <a:rPr lang="en-ID" sz="2800" dirty="0" smtClean="0"/>
              <a:t> </a:t>
            </a:r>
            <a:r>
              <a:rPr lang="en-ID" sz="2800" dirty="0" err="1" smtClean="0"/>
              <a:t>pertahun</a:t>
            </a:r>
            <a:r>
              <a:rPr lang="en-ID" sz="2800" dirty="0" smtClean="0"/>
              <a:t> </a:t>
            </a:r>
            <a:r>
              <a:rPr lang="en-ID" sz="2800" dirty="0" err="1" smtClean="0"/>
              <a:t>dan</a:t>
            </a:r>
            <a:r>
              <a:rPr lang="en-ID" sz="2800" dirty="0" smtClean="0"/>
              <a:t> </a:t>
            </a:r>
            <a:r>
              <a:rPr lang="en-ID" sz="2800" dirty="0" err="1" smtClean="0"/>
              <a:t>tingkat</a:t>
            </a:r>
            <a:r>
              <a:rPr lang="en-ID" sz="2800" dirty="0" smtClean="0"/>
              <a:t> </a:t>
            </a:r>
            <a:r>
              <a:rPr lang="en-ID" sz="2800" dirty="0" err="1" smtClean="0"/>
              <a:t>kematian</a:t>
            </a:r>
            <a:r>
              <a:rPr lang="en-ID" sz="2800" dirty="0" smtClean="0"/>
              <a:t> </a:t>
            </a:r>
            <a:r>
              <a:rPr lang="en-ID" sz="2800" dirty="0" err="1" smtClean="0"/>
              <a:t>bayiyang</a:t>
            </a:r>
            <a:r>
              <a:rPr lang="en-ID" sz="2800" dirty="0" smtClean="0"/>
              <a:t> </a:t>
            </a:r>
            <a:r>
              <a:rPr lang="en-ID" sz="2800" dirty="0" err="1" smtClean="0"/>
              <a:t>tinggi</a:t>
            </a:r>
            <a:r>
              <a:rPr lang="en-ID" sz="2800" dirty="0" smtClean="0"/>
              <a:t>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sz="2800" dirty="0" err="1" smtClean="0"/>
              <a:t>Kemiskinan</a:t>
            </a:r>
            <a:r>
              <a:rPr lang="en-ID" sz="2800" dirty="0" smtClean="0"/>
              <a:t> </a:t>
            </a:r>
            <a:r>
              <a:rPr lang="en-ID" sz="2800" dirty="0" err="1" smtClean="0"/>
              <a:t>masih</a:t>
            </a:r>
            <a:r>
              <a:rPr lang="en-ID" sz="2800" dirty="0" smtClean="0"/>
              <a:t> </a:t>
            </a:r>
            <a:r>
              <a:rPr lang="en-ID" sz="2800" dirty="0" err="1" smtClean="0"/>
              <a:t>meluas</a:t>
            </a:r>
            <a:r>
              <a:rPr lang="en-ID" sz="2800" dirty="0" smtClean="0"/>
              <a:t>. (</a:t>
            </a:r>
            <a:r>
              <a:rPr lang="en-ID" sz="2800" dirty="0" err="1" smtClean="0"/>
              <a:t>dimana</a:t>
            </a:r>
            <a:r>
              <a:rPr lang="en-ID" sz="2800" dirty="0" smtClean="0"/>
              <a:t> </a:t>
            </a:r>
            <a:r>
              <a:rPr lang="en-ID" sz="2800" dirty="0" err="1" smtClean="0"/>
              <a:t>pendapatan</a:t>
            </a:r>
            <a:r>
              <a:rPr lang="en-ID" sz="2800" dirty="0" smtClean="0"/>
              <a:t> </a:t>
            </a:r>
            <a:r>
              <a:rPr lang="en-ID" sz="2800" dirty="0" err="1" smtClean="0"/>
              <a:t>mereka</a:t>
            </a:r>
            <a:r>
              <a:rPr lang="en-ID" sz="2800" dirty="0" smtClean="0"/>
              <a:t> </a:t>
            </a:r>
            <a:r>
              <a:rPr lang="en-ID" sz="2800" dirty="0" err="1" smtClean="0"/>
              <a:t>tidak</a:t>
            </a:r>
            <a:r>
              <a:rPr lang="en-ID" sz="2800" dirty="0" smtClean="0"/>
              <a:t> </a:t>
            </a:r>
            <a:r>
              <a:rPr lang="en-ID" sz="2800" dirty="0" err="1" smtClean="0"/>
              <a:t>mencukupi</a:t>
            </a:r>
            <a:r>
              <a:rPr lang="en-ID" sz="2800" dirty="0" smtClean="0"/>
              <a:t> </a:t>
            </a:r>
            <a:r>
              <a:rPr lang="en-ID" sz="2800" dirty="0" err="1" smtClean="0"/>
              <a:t>untuk</a:t>
            </a:r>
            <a:r>
              <a:rPr lang="en-ID" sz="2800" dirty="0" smtClean="0"/>
              <a:t> </a:t>
            </a:r>
            <a:r>
              <a:rPr lang="en-ID" sz="2800" dirty="0" err="1" smtClean="0"/>
              <a:t>membiaya</a:t>
            </a:r>
            <a:r>
              <a:rPr lang="en-ID" sz="2800" dirty="0" smtClean="0"/>
              <a:t> </a:t>
            </a:r>
            <a:r>
              <a:rPr lang="en-ID" sz="2800" dirty="0" err="1" smtClean="0"/>
              <a:t>kebutuhan</a:t>
            </a:r>
            <a:r>
              <a:rPr lang="en-ID" sz="2800" dirty="0" smtClean="0"/>
              <a:t> minimum </a:t>
            </a:r>
            <a:r>
              <a:rPr lang="en-ID" sz="2800" dirty="0" err="1" smtClean="0"/>
              <a:t>sehari-hari</a:t>
            </a:r>
            <a:r>
              <a:rPr lang="en-ID" sz="2800" dirty="0" smtClean="0"/>
              <a:t>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sz="2800" dirty="0" err="1" smtClean="0"/>
              <a:t>Taraf</a:t>
            </a:r>
            <a:r>
              <a:rPr lang="en-ID" sz="2800" dirty="0" smtClean="0"/>
              <a:t> </a:t>
            </a:r>
            <a:r>
              <a:rPr lang="en-ID" sz="2800" dirty="0" err="1" smtClean="0"/>
              <a:t>pendidikan</a:t>
            </a:r>
            <a:r>
              <a:rPr lang="en-ID" sz="2800" dirty="0" smtClean="0"/>
              <a:t> </a:t>
            </a:r>
            <a:r>
              <a:rPr lang="en-ID" sz="2800" dirty="0" err="1" smtClean="0"/>
              <a:t>masih</a:t>
            </a:r>
            <a:r>
              <a:rPr lang="en-ID" sz="2800" dirty="0" smtClean="0"/>
              <a:t> </a:t>
            </a:r>
            <a:r>
              <a:rPr lang="en-ID" sz="2800" dirty="0" err="1" smtClean="0"/>
              <a:t>rendah</a:t>
            </a:r>
            <a:r>
              <a:rPr lang="en-ID" sz="2800" dirty="0" smtClean="0"/>
              <a:t>. (</a:t>
            </a:r>
            <a:r>
              <a:rPr lang="en-ID" sz="2800" dirty="0" err="1" smtClean="0"/>
              <a:t>masih</a:t>
            </a:r>
            <a:r>
              <a:rPr lang="en-ID" sz="2800" dirty="0" smtClean="0"/>
              <a:t> </a:t>
            </a:r>
            <a:r>
              <a:rPr lang="en-ID" sz="2800" dirty="0" err="1" smtClean="0"/>
              <a:t>belum</a:t>
            </a:r>
            <a:r>
              <a:rPr lang="en-ID" sz="2800" dirty="0" smtClean="0"/>
              <a:t> </a:t>
            </a:r>
            <a:r>
              <a:rPr lang="en-ID" sz="2800" dirty="0" err="1" smtClean="0"/>
              <a:t>mampu</a:t>
            </a:r>
            <a:r>
              <a:rPr lang="en-ID" sz="2800" dirty="0" smtClean="0"/>
              <a:t> </a:t>
            </a:r>
            <a:r>
              <a:rPr lang="en-ID" sz="2800" dirty="0" err="1" smtClean="0"/>
              <a:t>membiayai</a:t>
            </a:r>
            <a:r>
              <a:rPr lang="en-ID" sz="2800" dirty="0" smtClean="0"/>
              <a:t> </a:t>
            </a:r>
            <a:r>
              <a:rPr lang="en-ID" sz="2800" dirty="0" err="1" smtClean="0"/>
              <a:t>sekolah</a:t>
            </a:r>
            <a:r>
              <a:rPr lang="en-ID" sz="2800" dirty="0" smtClean="0"/>
              <a:t> </a:t>
            </a:r>
            <a:r>
              <a:rPr lang="en-ID" sz="2800" dirty="0" err="1" smtClean="0"/>
              <a:t>anak-anaknya</a:t>
            </a:r>
            <a:r>
              <a:rPr lang="en-ID" sz="2800" dirty="0" smtClean="0"/>
              <a:t>, </a:t>
            </a:r>
            <a:r>
              <a:rPr lang="en-ID" sz="2800" dirty="0" err="1" smtClean="0"/>
              <a:t>dimana</a:t>
            </a:r>
            <a:r>
              <a:rPr lang="en-ID" sz="2800" dirty="0" smtClean="0"/>
              <a:t> </a:t>
            </a:r>
            <a:r>
              <a:rPr lang="en-ID" sz="2800" dirty="0" err="1" smtClean="0"/>
              <a:t>tingkat</a:t>
            </a:r>
            <a:r>
              <a:rPr lang="en-ID" sz="2800" dirty="0" smtClean="0"/>
              <a:t> </a:t>
            </a:r>
            <a:r>
              <a:rPr lang="en-ID" sz="2800" dirty="0" err="1" smtClean="0"/>
              <a:t>pendidikan</a:t>
            </a:r>
            <a:r>
              <a:rPr lang="en-ID" sz="2800" dirty="0" smtClean="0"/>
              <a:t> </a:t>
            </a:r>
            <a:r>
              <a:rPr lang="en-ID" sz="2800" dirty="0" err="1" smtClean="0"/>
              <a:t>generasi</a:t>
            </a:r>
            <a:r>
              <a:rPr lang="en-ID" sz="2800" dirty="0" smtClean="0"/>
              <a:t>  </a:t>
            </a:r>
            <a:r>
              <a:rPr lang="en-ID" sz="2800" dirty="0" err="1" smtClean="0"/>
              <a:t>mudanya</a:t>
            </a:r>
            <a:r>
              <a:rPr lang="en-ID" sz="2800" dirty="0" smtClean="0"/>
              <a:t> </a:t>
            </a:r>
            <a:r>
              <a:rPr lang="en-ID" sz="2800" dirty="0" err="1" smtClean="0"/>
              <a:t>masih</a:t>
            </a:r>
            <a:r>
              <a:rPr lang="en-ID" sz="2800" dirty="0" smtClean="0"/>
              <a:t> </a:t>
            </a:r>
            <a:r>
              <a:rPr lang="en-ID" sz="2800" dirty="0" err="1" smtClean="0"/>
              <a:t>tetap</a:t>
            </a:r>
            <a:r>
              <a:rPr lang="en-ID" sz="2800" dirty="0" smtClean="0"/>
              <a:t> </a:t>
            </a:r>
            <a:r>
              <a:rPr lang="en-ID" sz="2800" dirty="0" err="1" smtClean="0"/>
              <a:t>sangat</a:t>
            </a:r>
            <a:r>
              <a:rPr lang="en-ID" sz="2800" dirty="0" smtClean="0"/>
              <a:t> </a:t>
            </a:r>
            <a:r>
              <a:rPr lang="en-ID" sz="2800" dirty="0" err="1" smtClean="0"/>
              <a:t>rendah</a:t>
            </a:r>
            <a:r>
              <a:rPr lang="en-ID" sz="2800" dirty="0" smtClean="0"/>
              <a:t>).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0376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502920"/>
          </a:xfrm>
        </p:spPr>
        <p:txBody>
          <a:bodyPr>
            <a:noAutofit/>
          </a:bodyPr>
          <a:lstStyle/>
          <a:p>
            <a:pPr marL="742950" indent="-742950" algn="r">
              <a:buFont typeface="+mj-lt"/>
              <a:buAutoNum type="arabicPeriod" startAt="2"/>
            </a:pPr>
            <a:r>
              <a:rPr lang="en-ID" sz="2800" dirty="0" err="1">
                <a:solidFill>
                  <a:schemeClr val="tx1"/>
                </a:solidFill>
              </a:rPr>
              <a:t>Produktivitas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bekerja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sangat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rendah</a:t>
            </a:r>
            <a:r>
              <a:rPr lang="en-ID" sz="2800" dirty="0">
                <a:solidFill>
                  <a:schemeClr val="tx1"/>
                </a:solidFill>
              </a:rPr>
              <a:t/>
            </a:r>
            <a:br>
              <a:rPr lang="en-ID" sz="2800" dirty="0">
                <a:solidFill>
                  <a:schemeClr val="tx1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23851"/>
            <a:ext cx="9601200" cy="4872446"/>
          </a:xfrm>
        </p:spPr>
        <p:txBody>
          <a:bodyPr>
            <a:normAutofit lnSpcReduction="10000"/>
          </a:bodyPr>
          <a:lstStyle/>
          <a:p>
            <a:pPr algn="just"/>
            <a:r>
              <a:rPr lang="en-ID" dirty="0" err="1" smtClean="0"/>
              <a:t>Maksdunya</a:t>
            </a:r>
            <a:r>
              <a:rPr lang="en-ID" dirty="0" smtClean="0"/>
              <a:t> : </a:t>
            </a:r>
            <a:r>
              <a:rPr lang="en-ID" dirty="0" err="1" smtClean="0"/>
              <a:t>tingkat</a:t>
            </a:r>
            <a:r>
              <a:rPr lang="en-ID" dirty="0" smtClean="0"/>
              <a:t> </a:t>
            </a:r>
            <a:r>
              <a:rPr lang="en-ID" dirty="0" err="1" smtClean="0"/>
              <a:t>produksi</a:t>
            </a:r>
            <a:r>
              <a:rPr lang="en-ID" dirty="0" smtClean="0"/>
              <a:t> yang </a:t>
            </a:r>
            <a:r>
              <a:rPr lang="en-ID" dirty="0" err="1" smtClean="0"/>
              <a:t>dapat</a:t>
            </a:r>
            <a:r>
              <a:rPr lang="en-ID" dirty="0" smtClean="0"/>
              <a:t> </a:t>
            </a:r>
            <a:r>
              <a:rPr lang="en-ID" dirty="0" err="1" smtClean="0"/>
              <a:t>dihasilkan</a:t>
            </a:r>
            <a:r>
              <a:rPr lang="en-ID" dirty="0" smtClean="0"/>
              <a:t> </a:t>
            </a:r>
            <a:r>
              <a:rPr lang="en-ID" dirty="0" err="1" smtClean="0"/>
              <a:t>seorang</a:t>
            </a:r>
            <a:r>
              <a:rPr lang="en-ID" dirty="0" smtClean="0"/>
              <a:t> </a:t>
            </a:r>
            <a:r>
              <a:rPr lang="en-ID" dirty="0" err="1" smtClean="0"/>
              <a:t>pekerja</a:t>
            </a:r>
            <a:r>
              <a:rPr lang="en-ID" dirty="0" smtClean="0"/>
              <a:t> </a:t>
            </a:r>
            <a:r>
              <a:rPr lang="en-ID" dirty="0" err="1" smtClean="0"/>
              <a:t>pertahun</a:t>
            </a:r>
            <a:r>
              <a:rPr lang="en-ID" dirty="0" smtClean="0"/>
              <a:t>. </a:t>
            </a:r>
            <a:r>
              <a:rPr lang="en-ID" dirty="0" err="1" smtClean="0"/>
              <a:t>Dibandingkan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tingkat</a:t>
            </a:r>
            <a:r>
              <a:rPr lang="en-ID" dirty="0" smtClean="0"/>
              <a:t> </a:t>
            </a:r>
            <a:r>
              <a:rPr lang="en-ID" dirty="0" err="1" smtClean="0"/>
              <a:t>produktivitas</a:t>
            </a:r>
            <a:r>
              <a:rPr lang="en-ID" dirty="0" smtClean="0"/>
              <a:t> </a:t>
            </a:r>
            <a:r>
              <a:rPr lang="en-ID" dirty="0" err="1" smtClean="0"/>
              <a:t>tenaga</a:t>
            </a:r>
            <a:r>
              <a:rPr lang="en-ID" dirty="0" smtClean="0"/>
              <a:t> </a:t>
            </a:r>
            <a:r>
              <a:rPr lang="en-ID" dirty="0" err="1" smtClean="0"/>
              <a:t>kerja</a:t>
            </a:r>
            <a:r>
              <a:rPr lang="en-ID" dirty="0" smtClean="0"/>
              <a:t> </a:t>
            </a:r>
            <a:r>
              <a:rPr lang="en-ID" dirty="0" err="1" smtClean="0"/>
              <a:t>dinegara</a:t>
            </a:r>
            <a:r>
              <a:rPr lang="en-ID" dirty="0" smtClean="0"/>
              <a:t> </a:t>
            </a:r>
            <a:r>
              <a:rPr lang="en-ID" dirty="0" err="1" smtClean="0"/>
              <a:t>maju</a:t>
            </a:r>
            <a:r>
              <a:rPr lang="en-ID" dirty="0" smtClean="0"/>
              <a:t>,. </a:t>
            </a:r>
            <a:r>
              <a:rPr lang="en-ID" dirty="0" err="1" smtClean="0"/>
              <a:t>Tingakat</a:t>
            </a:r>
            <a:r>
              <a:rPr lang="en-ID" dirty="0" smtClean="0"/>
              <a:t> </a:t>
            </a:r>
            <a:r>
              <a:rPr lang="en-ID" dirty="0" err="1" smtClean="0"/>
              <a:t>produktivitas</a:t>
            </a:r>
            <a:r>
              <a:rPr lang="en-ID" dirty="0" smtClean="0"/>
              <a:t> di </a:t>
            </a:r>
            <a:r>
              <a:rPr lang="en-ID" dirty="0" err="1" smtClean="0"/>
              <a:t>negara</a:t>
            </a:r>
            <a:r>
              <a:rPr lang="en-ID" dirty="0" smtClean="0"/>
              <a:t> </a:t>
            </a:r>
            <a:r>
              <a:rPr lang="en-ID" dirty="0" err="1" smtClean="0"/>
              <a:t>berkembang</a:t>
            </a:r>
            <a:r>
              <a:rPr lang="en-ID" dirty="0" smtClean="0"/>
              <a:t> </a:t>
            </a:r>
            <a:r>
              <a:rPr lang="en-ID" dirty="0" err="1" smtClean="0"/>
              <a:t>masih</a:t>
            </a:r>
            <a:r>
              <a:rPr lang="en-ID" dirty="0" smtClean="0"/>
              <a:t> </a:t>
            </a:r>
            <a:r>
              <a:rPr lang="en-ID" dirty="0" err="1" smtClean="0"/>
              <a:t>sangat</a:t>
            </a:r>
            <a:r>
              <a:rPr lang="en-ID" dirty="0" smtClean="0"/>
              <a:t> </a:t>
            </a:r>
            <a:r>
              <a:rPr lang="en-ID" dirty="0" err="1" smtClean="0"/>
              <a:t>rendah</a:t>
            </a:r>
            <a:r>
              <a:rPr lang="en-ID" dirty="0"/>
              <a:t>,</a:t>
            </a:r>
            <a:r>
              <a:rPr lang="en-ID" dirty="0" smtClean="0"/>
              <a:t> Hal </a:t>
            </a:r>
            <a:r>
              <a:rPr lang="en-ID" dirty="0" err="1" smtClean="0"/>
              <a:t>tersebut</a:t>
            </a:r>
            <a:r>
              <a:rPr lang="en-ID" dirty="0" smtClean="0"/>
              <a:t> </a:t>
            </a:r>
            <a:r>
              <a:rPr lang="en-ID" dirty="0" err="1" smtClean="0"/>
              <a:t>disebsbkan</a:t>
            </a:r>
            <a:r>
              <a:rPr lang="en-ID" dirty="0" smtClean="0"/>
              <a:t> </a:t>
            </a:r>
            <a:r>
              <a:rPr lang="en-ID" dirty="0" err="1" smtClean="0"/>
              <a:t>oleh</a:t>
            </a:r>
            <a:r>
              <a:rPr lang="en-ID" dirty="0" smtClean="0"/>
              <a:t> faktor2 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dirty="0" err="1" smtClean="0"/>
              <a:t>Sebagian</a:t>
            </a:r>
            <a:r>
              <a:rPr lang="en-ID" dirty="0" smtClean="0"/>
              <a:t> </a:t>
            </a:r>
            <a:r>
              <a:rPr lang="en-ID" dirty="0" err="1" smtClean="0"/>
              <a:t>besar</a:t>
            </a:r>
            <a:r>
              <a:rPr lang="en-ID" dirty="0" smtClean="0"/>
              <a:t> </a:t>
            </a:r>
            <a:r>
              <a:rPr lang="en-ID" dirty="0" err="1" smtClean="0"/>
              <a:t>penduduk</a:t>
            </a:r>
            <a:r>
              <a:rPr lang="en-ID" dirty="0" smtClean="0"/>
              <a:t> di </a:t>
            </a:r>
            <a:r>
              <a:rPr lang="en-ID" dirty="0" err="1" smtClean="0"/>
              <a:t>negara</a:t>
            </a:r>
            <a:r>
              <a:rPr lang="en-ID" dirty="0" smtClean="0"/>
              <a:t> </a:t>
            </a:r>
            <a:r>
              <a:rPr lang="en-ID" dirty="0" err="1" smtClean="0"/>
              <a:t>berkembang</a:t>
            </a:r>
            <a:r>
              <a:rPr lang="en-ID" dirty="0" smtClean="0"/>
              <a:t> </a:t>
            </a:r>
            <a:r>
              <a:rPr lang="en-ID" dirty="0" err="1" smtClean="0"/>
              <a:t>berada</a:t>
            </a:r>
            <a:r>
              <a:rPr lang="en-ID" dirty="0" smtClean="0"/>
              <a:t> di </a:t>
            </a:r>
            <a:r>
              <a:rPr lang="en-ID" dirty="0" err="1" smtClean="0"/>
              <a:t>sektor</a:t>
            </a:r>
            <a:r>
              <a:rPr lang="en-ID" dirty="0" smtClean="0"/>
              <a:t> </a:t>
            </a:r>
            <a:r>
              <a:rPr lang="en-ID" dirty="0" err="1" smtClean="0"/>
              <a:t>pertanian</a:t>
            </a:r>
            <a:r>
              <a:rPr lang="en-ID" dirty="0" smtClean="0"/>
              <a:t> </a:t>
            </a:r>
            <a:r>
              <a:rPr lang="en-ID" dirty="0" err="1" smtClean="0"/>
              <a:t>tradisional</a:t>
            </a:r>
            <a:r>
              <a:rPr lang="en-ID" dirty="0" smtClean="0"/>
              <a:t> yang </a:t>
            </a:r>
            <a:r>
              <a:rPr lang="en-ID" dirty="0" err="1" smtClean="0"/>
              <a:t>sering</a:t>
            </a:r>
            <a:r>
              <a:rPr lang="en-ID" dirty="0" smtClean="0"/>
              <a:t> </a:t>
            </a:r>
            <a:r>
              <a:rPr lang="en-ID" dirty="0" err="1" smtClean="0"/>
              <a:t>menghadapi</a:t>
            </a:r>
            <a:r>
              <a:rPr lang="en-ID" dirty="0" smtClean="0"/>
              <a:t> </a:t>
            </a:r>
            <a:r>
              <a:rPr lang="en-ID" dirty="0" err="1" smtClean="0"/>
              <a:t>masalah</a:t>
            </a:r>
            <a:r>
              <a:rPr lang="en-ID" dirty="0" smtClean="0"/>
              <a:t> </a:t>
            </a:r>
            <a:r>
              <a:rPr lang="en-ID" dirty="0" err="1" smtClean="0"/>
              <a:t>pengangguran</a:t>
            </a:r>
            <a:r>
              <a:rPr lang="en-ID" dirty="0" smtClean="0"/>
              <a:t> </a:t>
            </a:r>
            <a:r>
              <a:rPr lang="en-ID" dirty="0" err="1" smtClean="0"/>
              <a:t>terselubung</a:t>
            </a:r>
            <a:r>
              <a:rPr lang="en-ID" dirty="0" smtClean="0"/>
              <a:t>, </a:t>
            </a:r>
            <a:r>
              <a:rPr lang="en-ID" dirty="0" err="1" smtClean="0"/>
              <a:t>artinya</a:t>
            </a:r>
            <a:r>
              <a:rPr lang="en-ID" dirty="0" smtClean="0"/>
              <a:t> </a:t>
            </a:r>
            <a:r>
              <a:rPr lang="en-ID" dirty="0" err="1" smtClean="0"/>
              <a:t>kelebihan</a:t>
            </a:r>
            <a:r>
              <a:rPr lang="en-ID" dirty="0" smtClean="0"/>
              <a:t> </a:t>
            </a:r>
            <a:r>
              <a:rPr lang="en-ID" dirty="0" err="1" smtClean="0"/>
              <a:t>tenaga</a:t>
            </a:r>
            <a:r>
              <a:rPr lang="en-ID" dirty="0" smtClean="0"/>
              <a:t> </a:t>
            </a:r>
            <a:r>
              <a:rPr lang="en-ID" dirty="0" err="1" smtClean="0"/>
              <a:t>kerja</a:t>
            </a:r>
            <a:r>
              <a:rPr lang="en-ID" dirty="0" smtClean="0"/>
              <a:t> di </a:t>
            </a:r>
            <a:r>
              <a:rPr lang="en-ID" dirty="0" err="1" smtClean="0"/>
              <a:t>sektor</a:t>
            </a:r>
            <a:r>
              <a:rPr lang="en-ID" dirty="0" smtClean="0"/>
              <a:t> </a:t>
            </a:r>
            <a:r>
              <a:rPr lang="en-ID" dirty="0" err="1" smtClean="0"/>
              <a:t>pertanian</a:t>
            </a:r>
            <a:r>
              <a:rPr lang="en-ID" dirty="0" smtClean="0"/>
              <a:t> </a:t>
            </a:r>
            <a:r>
              <a:rPr lang="en-ID" dirty="0" err="1" smtClean="0"/>
              <a:t>akan</a:t>
            </a:r>
            <a:r>
              <a:rPr lang="en-ID" dirty="0" smtClean="0"/>
              <a:t> </a:t>
            </a:r>
            <a:r>
              <a:rPr lang="en-ID" dirty="0" err="1" smtClean="0"/>
              <a:t>tetapi</a:t>
            </a:r>
            <a:r>
              <a:rPr lang="en-ID" dirty="0" smtClean="0"/>
              <a:t>  </a:t>
            </a:r>
            <a:r>
              <a:rPr lang="en-ID" dirty="0" err="1" smtClean="0"/>
              <a:t>produksi</a:t>
            </a:r>
            <a:r>
              <a:rPr lang="en-ID" dirty="0" smtClean="0"/>
              <a:t> rata-rata (</a:t>
            </a:r>
            <a:r>
              <a:rPr lang="en-ID" dirty="0" err="1" smtClean="0"/>
              <a:t>produktivitas</a:t>
            </a:r>
            <a:r>
              <a:rPr lang="en-ID" dirty="0" smtClean="0"/>
              <a:t>) </a:t>
            </a:r>
            <a:r>
              <a:rPr lang="en-ID" dirty="0" err="1" smtClean="0"/>
              <a:t>pekerja</a:t>
            </a:r>
            <a:r>
              <a:rPr lang="en-ID" dirty="0" smtClean="0"/>
              <a:t> </a:t>
            </a:r>
            <a:r>
              <a:rPr lang="en-ID" dirty="0" err="1" smtClean="0"/>
              <a:t>manurunkan</a:t>
            </a:r>
            <a:r>
              <a:rPr lang="en-ID" dirty="0" smtClean="0"/>
              <a:t>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dirty="0" err="1" smtClean="0"/>
              <a:t>Kebanyakan</a:t>
            </a:r>
            <a:r>
              <a:rPr lang="en-ID" dirty="0" smtClean="0"/>
              <a:t> </a:t>
            </a:r>
            <a:r>
              <a:rPr lang="en-ID" dirty="0" err="1" smtClean="0"/>
              <a:t>usaha</a:t>
            </a:r>
            <a:r>
              <a:rPr lang="en-ID" dirty="0" smtClean="0"/>
              <a:t> di </a:t>
            </a:r>
            <a:r>
              <a:rPr lang="en-ID" dirty="0" err="1" smtClean="0"/>
              <a:t>sektor</a:t>
            </a:r>
            <a:r>
              <a:rPr lang="en-ID" dirty="0" smtClean="0"/>
              <a:t> </a:t>
            </a:r>
            <a:r>
              <a:rPr lang="en-ID" dirty="0" err="1" smtClean="0"/>
              <a:t>manufaktur</a:t>
            </a:r>
            <a:r>
              <a:rPr lang="en-ID" dirty="0" smtClean="0"/>
              <a:t> </a:t>
            </a:r>
            <a:r>
              <a:rPr lang="en-ID" dirty="0" err="1" smtClean="0"/>
              <a:t>terdiri</a:t>
            </a:r>
            <a:r>
              <a:rPr lang="en-ID" dirty="0" smtClean="0"/>
              <a:t> </a:t>
            </a:r>
            <a:r>
              <a:rPr lang="en-ID" dirty="0" err="1" smtClean="0"/>
              <a:t>dari</a:t>
            </a:r>
            <a:r>
              <a:rPr lang="en-ID" dirty="0" smtClean="0"/>
              <a:t> </a:t>
            </a:r>
            <a:r>
              <a:rPr lang="en-ID" dirty="0" err="1" smtClean="0"/>
              <a:t>usaha</a:t>
            </a:r>
            <a:r>
              <a:rPr lang="en-ID" dirty="0" smtClean="0"/>
              <a:t> </a:t>
            </a:r>
            <a:r>
              <a:rPr lang="en-ID" dirty="0" err="1" smtClean="0"/>
              <a:t>keluarga</a:t>
            </a:r>
            <a:r>
              <a:rPr lang="en-ID" dirty="0" smtClean="0"/>
              <a:t>, yang </a:t>
            </a:r>
            <a:r>
              <a:rPr lang="en-ID" dirty="0" err="1" smtClean="0"/>
              <a:t>menggunakan</a:t>
            </a:r>
            <a:r>
              <a:rPr lang="en-ID" dirty="0" smtClean="0"/>
              <a:t> </a:t>
            </a:r>
            <a:r>
              <a:rPr lang="en-ID" dirty="0" err="1" smtClean="0"/>
              <a:t>mesin</a:t>
            </a:r>
            <a:r>
              <a:rPr lang="en-ID" dirty="0" smtClean="0"/>
              <a:t> yang </a:t>
            </a:r>
            <a:r>
              <a:rPr lang="en-ID" dirty="0" err="1" smtClean="0"/>
              <a:t>masih</a:t>
            </a:r>
            <a:r>
              <a:rPr lang="en-ID" dirty="0" smtClean="0"/>
              <a:t> </a:t>
            </a:r>
            <a:r>
              <a:rPr lang="en-ID" dirty="0" err="1" smtClean="0"/>
              <a:t>tradisional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bersifat</a:t>
            </a:r>
            <a:r>
              <a:rPr lang="en-ID" dirty="0" smtClean="0"/>
              <a:t> </a:t>
            </a:r>
            <a:r>
              <a:rPr lang="en-ID" dirty="0" err="1" smtClean="0"/>
              <a:t>padat</a:t>
            </a:r>
            <a:r>
              <a:rPr lang="en-ID" dirty="0" smtClean="0"/>
              <a:t> </a:t>
            </a:r>
            <a:r>
              <a:rPr lang="en-ID" dirty="0" err="1" smtClean="0"/>
              <a:t>karya</a:t>
            </a:r>
            <a:r>
              <a:rPr lang="en-ID" dirty="0"/>
              <a:t> </a:t>
            </a:r>
            <a:r>
              <a:rPr lang="en-ID" dirty="0" smtClean="0"/>
              <a:t>(labour intensive).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dirty="0" err="1" smtClean="0"/>
              <a:t>Sektor</a:t>
            </a:r>
            <a:r>
              <a:rPr lang="en-ID" dirty="0" smtClean="0"/>
              <a:t> </a:t>
            </a:r>
            <a:r>
              <a:rPr lang="en-ID" dirty="0" err="1" smtClean="0"/>
              <a:t>jasa</a:t>
            </a:r>
            <a:r>
              <a:rPr lang="en-ID" dirty="0" smtClean="0"/>
              <a:t>, </a:t>
            </a:r>
            <a:r>
              <a:rPr lang="en-ID" dirty="0" err="1" smtClean="0"/>
              <a:t>seperti</a:t>
            </a:r>
            <a:r>
              <a:rPr lang="en-ID" dirty="0" smtClean="0"/>
              <a:t> </a:t>
            </a:r>
            <a:r>
              <a:rPr lang="en-ID" dirty="0" err="1" smtClean="0"/>
              <a:t>pertanian</a:t>
            </a:r>
            <a:r>
              <a:rPr lang="en-ID" dirty="0" smtClean="0"/>
              <a:t> </a:t>
            </a:r>
            <a:r>
              <a:rPr lang="en-ID" dirty="0" err="1" smtClean="0"/>
              <a:t>menghadapi</a:t>
            </a:r>
            <a:r>
              <a:rPr lang="en-ID" dirty="0" smtClean="0"/>
              <a:t> </a:t>
            </a:r>
            <a:r>
              <a:rPr lang="en-ID" dirty="0" err="1" smtClean="0"/>
              <a:t>masalah</a:t>
            </a:r>
            <a:r>
              <a:rPr lang="en-ID" dirty="0" smtClean="0"/>
              <a:t> </a:t>
            </a:r>
            <a:r>
              <a:rPr lang="en-ID" dirty="0" err="1" smtClean="0"/>
              <a:t>pengangguran</a:t>
            </a:r>
            <a:r>
              <a:rPr lang="en-ID" dirty="0" smtClean="0"/>
              <a:t> </a:t>
            </a:r>
            <a:r>
              <a:rPr lang="en-ID" dirty="0" err="1" smtClean="0"/>
              <a:t>terselubung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menurunkan</a:t>
            </a:r>
            <a:r>
              <a:rPr lang="en-ID" dirty="0" smtClean="0"/>
              <a:t> </a:t>
            </a:r>
            <a:r>
              <a:rPr lang="en-ID" dirty="0" err="1" smtClean="0"/>
              <a:t>tingkat</a:t>
            </a:r>
            <a:r>
              <a:rPr lang="en-ID" dirty="0" smtClean="0"/>
              <a:t> </a:t>
            </a:r>
            <a:r>
              <a:rPr lang="en-ID" dirty="0" err="1" smtClean="0"/>
              <a:t>produktivitas</a:t>
            </a:r>
            <a:r>
              <a:rPr lang="en-ID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dirty="0" err="1" smtClean="0"/>
              <a:t>Berbagai</a:t>
            </a:r>
            <a:r>
              <a:rPr lang="en-ID" dirty="0" smtClean="0"/>
              <a:t> sector </a:t>
            </a:r>
            <a:r>
              <a:rPr lang="en-ID" dirty="0" err="1" smtClean="0"/>
              <a:t>ekonomi</a:t>
            </a:r>
            <a:r>
              <a:rPr lang="en-ID" dirty="0" smtClean="0"/>
              <a:t>, </a:t>
            </a:r>
            <a:r>
              <a:rPr lang="en-ID" dirty="0" err="1" smtClean="0"/>
              <a:t>taraf</a:t>
            </a:r>
            <a:r>
              <a:rPr lang="en-ID" dirty="0" smtClean="0"/>
              <a:t> </a:t>
            </a:r>
            <a:r>
              <a:rPr lang="en-ID" dirty="0" err="1" smtClean="0"/>
              <a:t>pendidikan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kesehatan</a:t>
            </a:r>
            <a:r>
              <a:rPr lang="en-ID" dirty="0" smtClean="0"/>
              <a:t> </a:t>
            </a:r>
            <a:r>
              <a:rPr lang="en-ID" dirty="0" err="1" smtClean="0"/>
              <a:t>pekerja</a:t>
            </a:r>
            <a:r>
              <a:rPr lang="en-ID" dirty="0" smtClean="0"/>
              <a:t> </a:t>
            </a:r>
            <a:r>
              <a:rPr lang="en-ID" dirty="0" err="1" smtClean="0"/>
              <a:t>belum</a:t>
            </a:r>
            <a:r>
              <a:rPr lang="en-ID" dirty="0" smtClean="0"/>
              <a:t> </a:t>
            </a:r>
            <a:r>
              <a:rPr lang="en-ID" dirty="0" err="1" smtClean="0"/>
              <a:t>mencapai</a:t>
            </a:r>
            <a:r>
              <a:rPr lang="en-ID" dirty="0" smtClean="0"/>
              <a:t> </a:t>
            </a:r>
            <a:r>
              <a:rPr lang="en-ID" dirty="0" err="1" smtClean="0"/>
              <a:t>tahap</a:t>
            </a:r>
            <a:r>
              <a:rPr lang="en-ID" dirty="0" smtClean="0"/>
              <a:t> yang </a:t>
            </a:r>
            <a:r>
              <a:rPr lang="en-ID" dirty="0" err="1" smtClean="0"/>
              <a:t>diinginkan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cenderung</a:t>
            </a:r>
            <a:r>
              <a:rPr lang="en-ID" dirty="0" smtClean="0"/>
              <a:t> </a:t>
            </a:r>
            <a:r>
              <a:rPr lang="en-ID" dirty="0" err="1" smtClean="0"/>
              <a:t>mengurang</a:t>
            </a:r>
            <a:r>
              <a:rPr lang="en-ID" dirty="0" smtClean="0"/>
              <a:t> </a:t>
            </a:r>
            <a:r>
              <a:rPr lang="en-ID" dirty="0" err="1" smtClean="0"/>
              <a:t>produktivitas</a:t>
            </a:r>
            <a:r>
              <a:rPr lang="en-ID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91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38051"/>
            <a:ext cx="9601200" cy="920932"/>
          </a:xfrm>
        </p:spPr>
        <p:txBody>
          <a:bodyPr>
            <a:normAutofit/>
          </a:bodyPr>
          <a:lstStyle/>
          <a:p>
            <a:pPr algn="r"/>
            <a:r>
              <a:rPr lang="en-ID" sz="2400" dirty="0" smtClean="0">
                <a:solidFill>
                  <a:schemeClr val="tx1"/>
                </a:solidFill>
              </a:rPr>
              <a:t>3. Tingkat </a:t>
            </a:r>
            <a:r>
              <a:rPr lang="en-ID" sz="2400" dirty="0" err="1">
                <a:solidFill>
                  <a:schemeClr val="tx1"/>
                </a:solidFill>
              </a:rPr>
              <a:t>pertambahan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penduduk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sangat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tinggi</a:t>
            </a:r>
            <a:r>
              <a:rPr lang="en-ID" sz="2400" dirty="0">
                <a:solidFill>
                  <a:schemeClr val="tx1"/>
                </a:solidFill>
              </a:rPr>
              <a:t/>
            </a:r>
            <a:br>
              <a:rPr lang="en-ID" sz="2400" dirty="0">
                <a:solidFill>
                  <a:schemeClr val="tx1"/>
                </a:solidFill>
              </a:rPr>
            </a:br>
            <a:r>
              <a:rPr lang="en-ID" sz="2400" dirty="0" err="1" smtClean="0">
                <a:solidFill>
                  <a:schemeClr val="tx1"/>
                </a:solidFill>
              </a:rPr>
              <a:t>hal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ini</a:t>
            </a:r>
            <a:r>
              <a:rPr lang="en-ID" sz="2400" dirty="0" smtClean="0">
                <a:solidFill>
                  <a:schemeClr val="tx1"/>
                </a:solidFill>
              </a:rPr>
              <a:t>  </a:t>
            </a:r>
            <a:r>
              <a:rPr lang="en-ID" sz="2400" dirty="0" err="1" smtClean="0">
                <a:solidFill>
                  <a:schemeClr val="tx1"/>
                </a:solidFill>
              </a:rPr>
              <a:t>menimbulkan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dampak</a:t>
            </a:r>
            <a:r>
              <a:rPr lang="en-ID" sz="2400" dirty="0" smtClean="0">
                <a:solidFill>
                  <a:schemeClr val="tx1"/>
                </a:solidFill>
              </a:rPr>
              <a:t> ;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59429"/>
            <a:ext cx="9601200" cy="3907971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ID" dirty="0" err="1" smtClean="0"/>
              <a:t>Jumlah</a:t>
            </a:r>
            <a:r>
              <a:rPr lang="en-ID" dirty="0" smtClean="0"/>
              <a:t> </a:t>
            </a:r>
            <a:r>
              <a:rPr lang="en-ID" dirty="0" err="1" smtClean="0"/>
              <a:t>tanggungan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keluarga</a:t>
            </a:r>
            <a:r>
              <a:rPr lang="en-ID" dirty="0" smtClean="0"/>
              <a:t> </a:t>
            </a:r>
            <a:r>
              <a:rPr lang="en-ID" dirty="0" err="1" smtClean="0"/>
              <a:t>semakin</a:t>
            </a:r>
            <a:r>
              <a:rPr lang="en-ID" dirty="0" smtClean="0"/>
              <a:t> </a:t>
            </a:r>
            <a:r>
              <a:rPr lang="en-ID" dirty="0" err="1" smtClean="0"/>
              <a:t>meningkat</a:t>
            </a:r>
            <a:r>
              <a:rPr lang="en-ID" dirty="0" smtClean="0"/>
              <a:t>. (</a:t>
            </a:r>
            <a:r>
              <a:rPr lang="en-ID" dirty="0" err="1" smtClean="0"/>
              <a:t>menyebabkan</a:t>
            </a:r>
            <a:r>
              <a:rPr lang="en-ID" dirty="0" smtClean="0"/>
              <a:t> </a:t>
            </a:r>
            <a:r>
              <a:rPr lang="en-ID" dirty="0" err="1" smtClean="0"/>
              <a:t>beban</a:t>
            </a:r>
            <a:r>
              <a:rPr lang="en-ID" dirty="0" smtClean="0"/>
              <a:t> </a:t>
            </a:r>
            <a:r>
              <a:rPr lang="en-ID" dirty="0" err="1" smtClean="0"/>
              <a:t>setiap</a:t>
            </a:r>
            <a:r>
              <a:rPr lang="en-ID" dirty="0" smtClean="0"/>
              <a:t> </a:t>
            </a:r>
            <a:r>
              <a:rPr lang="en-ID" dirty="0" err="1" smtClean="0"/>
              <a:t>keluarga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membiayai</a:t>
            </a:r>
            <a:r>
              <a:rPr lang="en-ID" dirty="0" smtClean="0"/>
              <a:t> </a:t>
            </a:r>
            <a:r>
              <a:rPr lang="en-ID" dirty="0" err="1" smtClean="0"/>
              <a:t>tanggungannya</a:t>
            </a:r>
            <a:r>
              <a:rPr lang="en-ID" dirty="0" smtClean="0"/>
              <a:t> </a:t>
            </a:r>
            <a:r>
              <a:rPr lang="en-ID" dirty="0" err="1" smtClean="0"/>
              <a:t>semakin</a:t>
            </a:r>
            <a:r>
              <a:rPr lang="en-ID" dirty="0" smtClean="0"/>
              <a:t> </a:t>
            </a:r>
            <a:r>
              <a:rPr lang="en-ID" dirty="0" err="1" smtClean="0"/>
              <a:t>besar</a:t>
            </a:r>
            <a:r>
              <a:rPr lang="en-ID" dirty="0" smtClean="0"/>
              <a:t>).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demikian</a:t>
            </a:r>
            <a:r>
              <a:rPr lang="en-ID" dirty="0" smtClean="0"/>
              <a:t>, </a:t>
            </a:r>
            <a:r>
              <a:rPr lang="en-ID" dirty="0" err="1" smtClean="0"/>
              <a:t>keluarga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jumlah</a:t>
            </a:r>
            <a:r>
              <a:rPr lang="en-ID" dirty="0" smtClean="0"/>
              <a:t> </a:t>
            </a:r>
            <a:r>
              <a:rPr lang="en-ID" dirty="0" err="1" smtClean="0"/>
              <a:t>tanggungan</a:t>
            </a:r>
            <a:r>
              <a:rPr lang="en-ID" dirty="0" smtClean="0"/>
              <a:t> yang </a:t>
            </a:r>
            <a:r>
              <a:rPr lang="en-ID" dirty="0" err="1" smtClean="0"/>
              <a:t>lebih</a:t>
            </a:r>
            <a:r>
              <a:rPr lang="en-ID" dirty="0" smtClean="0"/>
              <a:t> </a:t>
            </a:r>
            <a:r>
              <a:rPr lang="en-ID" dirty="0" err="1" smtClean="0"/>
              <a:t>besar</a:t>
            </a:r>
            <a:r>
              <a:rPr lang="en-ID" dirty="0" smtClean="0"/>
              <a:t> . </a:t>
            </a:r>
            <a:r>
              <a:rPr lang="en-ID" dirty="0" err="1" smtClean="0"/>
              <a:t>Cenderung</a:t>
            </a:r>
            <a:r>
              <a:rPr lang="en-ID" dirty="0" smtClean="0"/>
              <a:t> </a:t>
            </a:r>
            <a:r>
              <a:rPr lang="en-ID" dirty="0" err="1" smtClean="0"/>
              <a:t>menghadapi</a:t>
            </a:r>
            <a:r>
              <a:rPr lang="en-ID" dirty="0" smtClean="0"/>
              <a:t> </a:t>
            </a:r>
            <a:r>
              <a:rPr lang="en-ID" dirty="0" err="1" smtClean="0"/>
              <a:t>beberapa</a:t>
            </a:r>
            <a:r>
              <a:rPr lang="en-ID" dirty="0" smtClean="0"/>
              <a:t> </a:t>
            </a:r>
            <a:r>
              <a:rPr lang="en-ID" dirty="0" err="1" smtClean="0"/>
              <a:t>masalah</a:t>
            </a:r>
            <a:r>
              <a:rPr lang="en-ID" dirty="0" smtClean="0"/>
              <a:t> </a:t>
            </a:r>
            <a:r>
              <a:rPr lang="en-ID" dirty="0" err="1" smtClean="0"/>
              <a:t>kemiskinan</a:t>
            </a:r>
            <a:r>
              <a:rPr lang="en-ID" dirty="0" smtClean="0"/>
              <a:t>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dirty="0" err="1" smtClean="0"/>
              <a:t>Besarnya</a:t>
            </a:r>
            <a:r>
              <a:rPr lang="en-ID" dirty="0" smtClean="0"/>
              <a:t> </a:t>
            </a:r>
            <a:r>
              <a:rPr lang="en-ID" dirty="0" err="1" smtClean="0"/>
              <a:t>tanggungan</a:t>
            </a:r>
            <a:r>
              <a:rPr lang="en-ID" dirty="0" smtClean="0"/>
              <a:t> </a:t>
            </a:r>
            <a:r>
              <a:rPr lang="en-ID" dirty="0" err="1" smtClean="0"/>
              <a:t>tanpa</a:t>
            </a:r>
            <a:r>
              <a:rPr lang="en-ID" dirty="0" smtClean="0"/>
              <a:t> </a:t>
            </a:r>
            <a:r>
              <a:rPr lang="en-ID" dirty="0" err="1" smtClean="0"/>
              <a:t>pendapatan</a:t>
            </a:r>
            <a:r>
              <a:rPr lang="en-ID" dirty="0" smtClean="0"/>
              <a:t> yang </a:t>
            </a:r>
            <a:r>
              <a:rPr lang="en-ID" dirty="0" err="1" smtClean="0"/>
              <a:t>memadai</a:t>
            </a:r>
            <a:r>
              <a:rPr lang="en-ID" dirty="0" smtClean="0"/>
              <a:t> </a:t>
            </a:r>
            <a:r>
              <a:rPr lang="en-ID" dirty="0" err="1" smtClean="0"/>
              <a:t>membatasi</a:t>
            </a:r>
            <a:r>
              <a:rPr lang="en-ID" dirty="0" smtClean="0"/>
              <a:t> </a:t>
            </a:r>
            <a:r>
              <a:rPr lang="en-ID" dirty="0" err="1" smtClean="0"/>
              <a:t>kemampuan</a:t>
            </a:r>
            <a:r>
              <a:rPr lang="en-ID" dirty="0" smtClean="0"/>
              <a:t> </a:t>
            </a:r>
            <a:r>
              <a:rPr lang="en-ID" dirty="0" err="1" smtClean="0"/>
              <a:t>keluarag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menyediakan</a:t>
            </a:r>
            <a:r>
              <a:rPr lang="en-ID" dirty="0" smtClean="0"/>
              <a:t> dana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pendidikan</a:t>
            </a:r>
            <a:r>
              <a:rPr lang="en-ID" dirty="0" smtClean="0"/>
              <a:t> </a:t>
            </a:r>
            <a:r>
              <a:rPr lang="en-ID" dirty="0" err="1" smtClean="0"/>
              <a:t>anak-anaknya</a:t>
            </a:r>
            <a:r>
              <a:rPr lang="en-ID" dirty="0" smtClean="0"/>
              <a:t>. (</a:t>
            </a:r>
            <a:r>
              <a:rPr lang="en-ID" dirty="0" err="1" smtClean="0"/>
              <a:t>kebayanakn</a:t>
            </a:r>
            <a:r>
              <a:rPr lang="en-ID" dirty="0" smtClean="0"/>
              <a:t> di </a:t>
            </a:r>
            <a:r>
              <a:rPr lang="en-ID" dirty="0" err="1" smtClean="0"/>
              <a:t>negara</a:t>
            </a:r>
            <a:r>
              <a:rPr lang="en-ID" dirty="0" smtClean="0"/>
              <a:t> </a:t>
            </a:r>
            <a:r>
              <a:rPr lang="en-ID" dirty="0" err="1" smtClean="0"/>
              <a:t>berkembang</a:t>
            </a:r>
            <a:r>
              <a:rPr lang="en-ID" dirty="0" smtClean="0"/>
              <a:t>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memperoleh</a:t>
            </a:r>
            <a:r>
              <a:rPr lang="en-ID" dirty="0" smtClean="0"/>
              <a:t> </a:t>
            </a:r>
            <a:r>
              <a:rPr lang="en-ID" dirty="0" err="1" smtClean="0"/>
              <a:t>pendidikan</a:t>
            </a:r>
            <a:r>
              <a:rPr lang="en-ID" dirty="0" smtClean="0"/>
              <a:t> yang </a:t>
            </a:r>
            <a:r>
              <a:rPr lang="en-ID" dirty="0" err="1" smtClean="0"/>
              <a:t>cukup</a:t>
            </a:r>
            <a:r>
              <a:rPr lang="en-ID" dirty="0" smtClean="0"/>
              <a:t>).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dirty="0" err="1" smtClean="0"/>
              <a:t>Pertambahan</a:t>
            </a:r>
            <a:r>
              <a:rPr lang="en-ID" dirty="0" smtClean="0"/>
              <a:t> </a:t>
            </a:r>
            <a:r>
              <a:rPr lang="en-ID" dirty="0" err="1" smtClean="0"/>
              <a:t>tenaga</a:t>
            </a:r>
            <a:r>
              <a:rPr lang="en-ID" dirty="0" smtClean="0"/>
              <a:t> </a:t>
            </a:r>
            <a:r>
              <a:rPr lang="en-ID" dirty="0" err="1" smtClean="0"/>
              <a:t>kerja</a:t>
            </a:r>
            <a:r>
              <a:rPr lang="en-ID" dirty="0" smtClean="0"/>
              <a:t> </a:t>
            </a:r>
            <a:r>
              <a:rPr lang="en-ID" dirty="0" err="1" smtClean="0"/>
              <a:t>sangat</a:t>
            </a:r>
            <a:r>
              <a:rPr lang="en-ID" dirty="0" smtClean="0"/>
              <a:t> </a:t>
            </a:r>
            <a:r>
              <a:rPr lang="en-ID" dirty="0" err="1" smtClean="0"/>
              <a:t>cepat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sering</a:t>
            </a:r>
            <a:r>
              <a:rPr lang="en-ID" dirty="0" smtClean="0"/>
              <a:t> kali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diikuti</a:t>
            </a:r>
            <a:r>
              <a:rPr lang="en-ID" dirty="0" smtClean="0"/>
              <a:t> </a:t>
            </a:r>
            <a:r>
              <a:rPr lang="en-ID" dirty="0" err="1" smtClean="0"/>
              <a:t>pertamahan</a:t>
            </a:r>
            <a:r>
              <a:rPr lang="en-ID" dirty="0" smtClean="0"/>
              <a:t> </a:t>
            </a:r>
            <a:r>
              <a:rPr lang="en-ID" dirty="0" err="1" smtClean="0"/>
              <a:t>kesempatan</a:t>
            </a:r>
            <a:r>
              <a:rPr lang="en-ID" dirty="0" smtClean="0"/>
              <a:t> </a:t>
            </a:r>
            <a:r>
              <a:rPr lang="en-ID" dirty="0" err="1" smtClean="0"/>
              <a:t>kerja</a:t>
            </a:r>
            <a:r>
              <a:rPr lang="en-ID" dirty="0"/>
              <a:t> </a:t>
            </a:r>
            <a:r>
              <a:rPr lang="en-ID" dirty="0" smtClean="0"/>
              <a:t>yang </a:t>
            </a:r>
            <a:r>
              <a:rPr lang="en-ID" dirty="0" err="1" smtClean="0"/>
              <a:t>sama</a:t>
            </a:r>
            <a:r>
              <a:rPr lang="en-ID" dirty="0" smtClean="0"/>
              <a:t> </a:t>
            </a:r>
            <a:r>
              <a:rPr lang="en-ID" dirty="0" err="1" smtClean="0"/>
              <a:t>cepatnya</a:t>
            </a:r>
            <a:r>
              <a:rPr lang="en-ID" dirty="0" smtClean="0"/>
              <a:t>. (</a:t>
            </a:r>
            <a:r>
              <a:rPr lang="en-ID" dirty="0" err="1" smtClean="0"/>
              <a:t>seperti</a:t>
            </a:r>
            <a:r>
              <a:rPr lang="en-ID" dirty="0" smtClean="0"/>
              <a:t> : Indonesia, </a:t>
            </a:r>
            <a:r>
              <a:rPr lang="en-ID" dirty="0" err="1" smtClean="0"/>
              <a:t>cina</a:t>
            </a:r>
            <a:r>
              <a:rPr lang="en-ID" dirty="0" smtClean="0"/>
              <a:t>, </a:t>
            </a:r>
            <a:r>
              <a:rPr lang="en-ID" dirty="0" err="1" smtClean="0"/>
              <a:t>india</a:t>
            </a:r>
            <a:r>
              <a:rPr lang="en-ID" dirty="0"/>
              <a:t> </a:t>
            </a:r>
            <a:r>
              <a:rPr lang="en-ID" dirty="0" err="1" smtClean="0"/>
              <a:t>masalah</a:t>
            </a:r>
            <a:r>
              <a:rPr lang="en-ID" dirty="0" smtClean="0"/>
              <a:t> </a:t>
            </a:r>
            <a:r>
              <a:rPr lang="en-ID" dirty="0" err="1" smtClean="0"/>
              <a:t>pengangguran</a:t>
            </a:r>
            <a:r>
              <a:rPr lang="en-ID" dirty="0" smtClean="0"/>
              <a:t> </a:t>
            </a:r>
            <a:r>
              <a:rPr lang="en-ID" dirty="0" err="1" smtClean="0"/>
              <a:t>sangat</a:t>
            </a:r>
            <a:r>
              <a:rPr lang="en-ID" dirty="0" smtClean="0"/>
              <a:t> </a:t>
            </a:r>
            <a:r>
              <a:rPr lang="en-ID" dirty="0" err="1" smtClean="0"/>
              <a:t>serius</a:t>
            </a:r>
            <a:r>
              <a:rPr lang="en-ID" dirty="0" smtClean="0"/>
              <a:t>). 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700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33549"/>
          </a:xfrm>
        </p:spPr>
        <p:txBody>
          <a:bodyPr>
            <a:normAutofit fontScale="90000"/>
          </a:bodyPr>
          <a:lstStyle/>
          <a:p>
            <a:pPr algn="r"/>
            <a:r>
              <a:rPr lang="en-ID" sz="2400" dirty="0" smtClean="0">
                <a:solidFill>
                  <a:schemeClr val="tx1"/>
                </a:solidFill>
              </a:rPr>
              <a:t>4.Kegiatan </a:t>
            </a:r>
            <a:r>
              <a:rPr lang="en-ID" sz="2400" dirty="0" err="1">
                <a:solidFill>
                  <a:schemeClr val="tx1"/>
                </a:solidFill>
              </a:rPr>
              <a:t>ekonomi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bersifat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dualistis</a:t>
            </a:r>
            <a:r>
              <a:rPr lang="en-ID" sz="2400" dirty="0">
                <a:solidFill>
                  <a:schemeClr val="tx1"/>
                </a:solidFill>
              </a:rPr>
              <a:t/>
            </a:r>
            <a:br>
              <a:rPr lang="en-ID" sz="2400" dirty="0">
                <a:solidFill>
                  <a:schemeClr val="tx1"/>
                </a:solidFill>
              </a:rPr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14846"/>
            <a:ext cx="9601200" cy="4652554"/>
          </a:xfrm>
        </p:spPr>
        <p:txBody>
          <a:bodyPr/>
          <a:lstStyle/>
          <a:p>
            <a:pPr algn="just"/>
            <a:r>
              <a:rPr lang="en-ID" dirty="0" smtClean="0"/>
              <a:t>Yang </a:t>
            </a:r>
            <a:r>
              <a:rPr lang="en-ID" dirty="0" err="1" smtClean="0"/>
              <a:t>dimaksud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kegiatan</a:t>
            </a:r>
            <a:r>
              <a:rPr lang="en-ID" dirty="0" smtClean="0"/>
              <a:t> </a:t>
            </a:r>
            <a:r>
              <a:rPr lang="en-ID" dirty="0" err="1" smtClean="0"/>
              <a:t>ekonomi</a:t>
            </a:r>
            <a:r>
              <a:rPr lang="en-ID" dirty="0" smtClean="0"/>
              <a:t> </a:t>
            </a:r>
            <a:r>
              <a:rPr lang="en-ID" dirty="0" err="1" smtClean="0"/>
              <a:t>dualistis</a:t>
            </a:r>
            <a:r>
              <a:rPr lang="en-ID" dirty="0" smtClean="0"/>
              <a:t> </a:t>
            </a:r>
            <a:r>
              <a:rPr lang="en-ID" dirty="0" err="1" smtClean="0"/>
              <a:t>adalah</a:t>
            </a:r>
            <a:r>
              <a:rPr lang="en-ID" dirty="0" smtClean="0"/>
              <a:t> </a:t>
            </a:r>
            <a:r>
              <a:rPr lang="en-ID" dirty="0" err="1" smtClean="0"/>
              <a:t>ciri-ciri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suatu</a:t>
            </a:r>
            <a:r>
              <a:rPr lang="en-ID" dirty="0" smtClean="0"/>
              <a:t> </a:t>
            </a:r>
            <a:r>
              <a:rPr lang="en-ID" dirty="0" err="1" smtClean="0"/>
              <a:t>kegiatan</a:t>
            </a:r>
            <a:r>
              <a:rPr lang="en-ID" dirty="0" smtClean="0"/>
              <a:t> </a:t>
            </a:r>
            <a:r>
              <a:rPr lang="en-ID" dirty="0" err="1" smtClean="0"/>
              <a:t>ekonomi</a:t>
            </a:r>
            <a:r>
              <a:rPr lang="en-ID" dirty="0" smtClean="0"/>
              <a:t> </a:t>
            </a:r>
            <a:r>
              <a:rPr lang="en-ID" dirty="0" err="1" smtClean="0"/>
              <a:t>tertentu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suatu</a:t>
            </a:r>
            <a:r>
              <a:rPr lang="en-ID" dirty="0" smtClean="0"/>
              <a:t> </a:t>
            </a:r>
            <a:r>
              <a:rPr lang="en-ID" dirty="0" err="1" smtClean="0"/>
              <a:t>sektor</a:t>
            </a:r>
            <a:r>
              <a:rPr lang="en-ID" dirty="0" smtClean="0"/>
              <a:t> </a:t>
            </a:r>
            <a:r>
              <a:rPr lang="en-ID" dirty="0" err="1" smtClean="0"/>
              <a:t>tertentu</a:t>
            </a:r>
            <a:r>
              <a:rPr lang="en-ID" dirty="0" smtClean="0"/>
              <a:t> yang </a:t>
            </a:r>
            <a:r>
              <a:rPr lang="en-ID" dirty="0" err="1" smtClean="0"/>
              <a:t>menggunakan</a:t>
            </a:r>
            <a:r>
              <a:rPr lang="en-ID" dirty="0" smtClean="0"/>
              <a:t> </a:t>
            </a:r>
            <a:r>
              <a:rPr lang="en-ID" dirty="0" err="1" smtClean="0"/>
              <a:t>dua</a:t>
            </a:r>
            <a:r>
              <a:rPr lang="en-ID" dirty="0" smtClean="0"/>
              <a:t> </a:t>
            </a:r>
            <a:r>
              <a:rPr lang="en-ID" dirty="0" err="1" smtClean="0"/>
              <a:t>teknologi</a:t>
            </a:r>
            <a:r>
              <a:rPr lang="en-ID" dirty="0" smtClean="0"/>
              <a:t> yang </a:t>
            </a:r>
            <a:r>
              <a:rPr lang="en-ID" dirty="0" err="1" smtClean="0"/>
              <a:t>sangat</a:t>
            </a:r>
            <a:r>
              <a:rPr lang="en-ID" dirty="0" smtClean="0"/>
              <a:t> </a:t>
            </a:r>
            <a:r>
              <a:rPr lang="en-ID" dirty="0" err="1" smtClean="0"/>
              <a:t>berbeda</a:t>
            </a:r>
            <a:r>
              <a:rPr lang="en-ID" dirty="0" smtClean="0"/>
              <a:t>. </a:t>
            </a:r>
            <a:r>
              <a:rPr lang="en-ID" dirty="0" err="1" smtClean="0"/>
              <a:t>Pengertian</a:t>
            </a:r>
            <a:r>
              <a:rPr lang="en-ID" dirty="0" smtClean="0"/>
              <a:t> </a:t>
            </a:r>
            <a:r>
              <a:rPr lang="en-ID" dirty="0" err="1" smtClean="0"/>
              <a:t>ini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sifat</a:t>
            </a:r>
            <a:r>
              <a:rPr lang="en-ID" dirty="0" smtClean="0"/>
              <a:t> </a:t>
            </a:r>
            <a:r>
              <a:rPr lang="en-ID" dirty="0" err="1" smtClean="0"/>
              <a:t>perekonomian</a:t>
            </a:r>
            <a:r>
              <a:rPr lang="en-ID" dirty="0" smtClean="0"/>
              <a:t> </a:t>
            </a:r>
            <a:r>
              <a:rPr lang="en-ID" dirty="0" err="1" smtClean="0"/>
              <a:t>inin</a:t>
            </a:r>
            <a:r>
              <a:rPr lang="en-ID" dirty="0" smtClean="0"/>
              <a:t> </a:t>
            </a:r>
            <a:r>
              <a:rPr lang="en-ID" dirty="0" err="1" smtClean="0"/>
              <a:t>Pertama</a:t>
            </a:r>
            <a:r>
              <a:rPr lang="en-ID" dirty="0" smtClean="0"/>
              <a:t> kali </a:t>
            </a:r>
            <a:r>
              <a:rPr lang="en-ID" dirty="0" err="1" smtClean="0"/>
              <a:t>digunakan</a:t>
            </a:r>
            <a:r>
              <a:rPr lang="en-ID" dirty="0" smtClean="0"/>
              <a:t> </a:t>
            </a:r>
            <a:r>
              <a:rPr lang="en-ID" dirty="0" err="1" smtClean="0"/>
              <a:t>oleh</a:t>
            </a:r>
            <a:r>
              <a:rPr lang="en-ID" dirty="0" smtClean="0"/>
              <a:t> H. </a:t>
            </a:r>
            <a:r>
              <a:rPr lang="en-ID" dirty="0" err="1" smtClean="0"/>
              <a:t>Boeke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buku</a:t>
            </a:r>
            <a:r>
              <a:rPr lang="en-ID" dirty="0" smtClean="0"/>
              <a:t> “ economics and economic policy in dual societies, (1953).  Yang </a:t>
            </a:r>
            <a:r>
              <a:rPr lang="en-ID" dirty="0" err="1" smtClean="0"/>
              <a:t>menekankan</a:t>
            </a:r>
            <a:r>
              <a:rPr lang="en-ID" dirty="0"/>
              <a:t> </a:t>
            </a:r>
            <a:r>
              <a:rPr lang="en-ID" dirty="0" err="1" smtClean="0"/>
              <a:t>mengenai</a:t>
            </a:r>
            <a:r>
              <a:rPr lang="en-ID" dirty="0" smtClean="0"/>
              <a:t> </a:t>
            </a:r>
            <a:r>
              <a:rPr lang="en-ID" dirty="0" err="1" smtClean="0"/>
              <a:t>terbentuknya</a:t>
            </a:r>
            <a:r>
              <a:rPr lang="en-ID" dirty="0" smtClean="0"/>
              <a:t> dualism social di </a:t>
            </a:r>
            <a:r>
              <a:rPr lang="en-ID" dirty="0" err="1" smtClean="0"/>
              <a:t>negara</a:t>
            </a:r>
            <a:r>
              <a:rPr lang="en-ID" dirty="0" smtClean="0"/>
              <a:t> </a:t>
            </a:r>
            <a:r>
              <a:rPr lang="en-ID" dirty="0" err="1" smtClean="0"/>
              <a:t>berkembang</a:t>
            </a:r>
            <a:r>
              <a:rPr lang="en-ID" dirty="0" smtClean="0"/>
              <a:t>. </a:t>
            </a:r>
          </a:p>
          <a:p>
            <a:pPr algn="just"/>
            <a:r>
              <a:rPr lang="en-ID" dirty="0" err="1" smtClean="0"/>
              <a:t>Contoh</a:t>
            </a:r>
            <a:r>
              <a:rPr lang="en-ID" dirty="0" smtClean="0"/>
              <a:t> : industry </a:t>
            </a:r>
            <a:r>
              <a:rPr lang="en-ID" dirty="0" err="1" smtClean="0"/>
              <a:t>pakaian</a:t>
            </a:r>
            <a:r>
              <a:rPr lang="en-ID" dirty="0" smtClean="0"/>
              <a:t> garment </a:t>
            </a:r>
            <a:r>
              <a:rPr lang="en-ID" dirty="0" err="1" smtClean="0"/>
              <a:t>memproduksi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cara</a:t>
            </a:r>
            <a:r>
              <a:rPr lang="en-ID" dirty="0" smtClean="0"/>
              <a:t> </a:t>
            </a:r>
            <a:r>
              <a:rPr lang="en-ID" dirty="0" err="1" smtClean="0"/>
              <a:t>masal</a:t>
            </a:r>
            <a:r>
              <a:rPr lang="en-ID" dirty="0" smtClean="0"/>
              <a:t>, Sedangkan </a:t>
            </a:r>
            <a:r>
              <a:rPr lang="en-ID" dirty="0" err="1" smtClean="0"/>
              <a:t>penjahit</a:t>
            </a:r>
            <a:r>
              <a:rPr lang="en-ID" dirty="0" smtClean="0"/>
              <a:t> </a:t>
            </a:r>
            <a:r>
              <a:rPr lang="en-ID" dirty="0" err="1" smtClean="0"/>
              <a:t>tradisional</a:t>
            </a:r>
            <a:r>
              <a:rPr lang="en-ID" dirty="0" smtClean="0"/>
              <a:t> </a:t>
            </a:r>
            <a:r>
              <a:rPr lang="en-ID" dirty="0" err="1" smtClean="0"/>
              <a:t>berdasarkan</a:t>
            </a:r>
            <a:r>
              <a:rPr lang="en-ID" dirty="0" smtClean="0"/>
              <a:t> </a:t>
            </a:r>
            <a:r>
              <a:rPr lang="en-ID" dirty="0" err="1" smtClean="0"/>
              <a:t>pesanan</a:t>
            </a:r>
            <a:r>
              <a:rPr lang="en-ID" dirty="0" smtClean="0"/>
              <a:t>….</a:t>
            </a:r>
          </a:p>
          <a:p>
            <a:pPr algn="just"/>
            <a:r>
              <a:rPr lang="en-ID" dirty="0" err="1" smtClean="0"/>
              <a:t>Contoh</a:t>
            </a:r>
            <a:r>
              <a:rPr lang="en-ID" dirty="0" smtClean="0"/>
              <a:t> lain ??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49924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47057"/>
          </a:xfrm>
        </p:spPr>
        <p:txBody>
          <a:bodyPr>
            <a:normAutofit/>
          </a:bodyPr>
          <a:lstStyle/>
          <a:p>
            <a:pPr algn="r"/>
            <a:r>
              <a:rPr lang="en-ID" sz="2800" dirty="0" smtClean="0">
                <a:solidFill>
                  <a:schemeClr val="tx1"/>
                </a:solidFill>
              </a:rPr>
              <a:t>5. </a:t>
            </a:r>
            <a:r>
              <a:rPr lang="en-ID" sz="2800" dirty="0" err="1" smtClean="0">
                <a:solidFill>
                  <a:schemeClr val="tx1"/>
                </a:solidFill>
              </a:rPr>
              <a:t>Kegiatan</a:t>
            </a:r>
            <a:r>
              <a:rPr lang="en-ID" sz="2800" dirty="0" smtClean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ekonomi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tetap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tepusat</a:t>
            </a:r>
            <a:r>
              <a:rPr lang="en-ID" sz="2800" dirty="0">
                <a:solidFill>
                  <a:schemeClr val="tx1"/>
                </a:solidFill>
              </a:rPr>
              <a:t> di </a:t>
            </a:r>
            <a:r>
              <a:rPr lang="en-ID" sz="2800" dirty="0" err="1" smtClean="0">
                <a:solidFill>
                  <a:schemeClr val="tx1"/>
                </a:solidFill>
              </a:rPr>
              <a:t>sektor</a:t>
            </a:r>
            <a:r>
              <a:rPr lang="en-ID" sz="2800" dirty="0" smtClean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pertanian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br>
              <a:rPr lang="en-ID" sz="2800" dirty="0">
                <a:solidFill>
                  <a:schemeClr val="tx1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90057"/>
            <a:ext cx="9601200" cy="3777343"/>
          </a:xfrm>
        </p:spPr>
        <p:txBody>
          <a:bodyPr/>
          <a:lstStyle/>
          <a:p>
            <a:pPr algn="just"/>
            <a:r>
              <a:rPr lang="en-ID" dirty="0" err="1" smtClean="0"/>
              <a:t>Lebih</a:t>
            </a:r>
            <a:r>
              <a:rPr lang="en-ID" dirty="0" smtClean="0"/>
              <a:t> </a:t>
            </a:r>
            <a:r>
              <a:rPr lang="en-ID" dirty="0" err="1" smtClean="0"/>
              <a:t>dari</a:t>
            </a:r>
            <a:r>
              <a:rPr lang="en-ID" dirty="0" smtClean="0"/>
              <a:t> </a:t>
            </a:r>
            <a:r>
              <a:rPr lang="en-ID" dirty="0" err="1" smtClean="0"/>
              <a:t>setengah</a:t>
            </a:r>
            <a:r>
              <a:rPr lang="en-ID" dirty="0" smtClean="0"/>
              <a:t> </a:t>
            </a:r>
            <a:r>
              <a:rPr lang="en-ID" dirty="0" err="1" smtClean="0"/>
              <a:t>abad</a:t>
            </a:r>
            <a:r>
              <a:rPr lang="en-ID" dirty="0" smtClean="0"/>
              <a:t>, </a:t>
            </a:r>
            <a:r>
              <a:rPr lang="en-ID" dirty="0" err="1" smtClean="0"/>
              <a:t>beberapa</a:t>
            </a:r>
            <a:r>
              <a:rPr lang="en-ID" dirty="0" smtClean="0"/>
              <a:t> </a:t>
            </a:r>
            <a:r>
              <a:rPr lang="en-ID" dirty="0" err="1" smtClean="0"/>
              <a:t>negara</a:t>
            </a:r>
            <a:r>
              <a:rPr lang="en-ID" dirty="0" smtClean="0"/>
              <a:t> </a:t>
            </a:r>
            <a:r>
              <a:rPr lang="en-ID" dirty="0" err="1" smtClean="0"/>
              <a:t>berkembang</a:t>
            </a:r>
            <a:r>
              <a:rPr lang="en-ID" dirty="0" smtClean="0"/>
              <a:t> </a:t>
            </a:r>
            <a:r>
              <a:rPr lang="en-ID" dirty="0" err="1" smtClean="0"/>
              <a:t>telah</a:t>
            </a:r>
            <a:r>
              <a:rPr lang="en-ID" dirty="0" smtClean="0"/>
              <a:t> </a:t>
            </a:r>
            <a:r>
              <a:rPr lang="en-ID" dirty="0" err="1" smtClean="0"/>
              <a:t>terjadi</a:t>
            </a:r>
            <a:r>
              <a:rPr lang="en-ID" dirty="0" smtClean="0"/>
              <a:t> </a:t>
            </a:r>
            <a:r>
              <a:rPr lang="en-ID" dirty="0" err="1" smtClean="0"/>
              <a:t>perubahan</a:t>
            </a:r>
            <a:r>
              <a:rPr lang="en-ID" dirty="0" smtClean="0"/>
              <a:t> </a:t>
            </a:r>
            <a:r>
              <a:rPr lang="en-ID" dirty="0" err="1" smtClean="0"/>
              <a:t>kegaiatan</a:t>
            </a:r>
            <a:r>
              <a:rPr lang="en-ID" dirty="0" smtClean="0"/>
              <a:t> </a:t>
            </a:r>
            <a:r>
              <a:rPr lang="en-ID" dirty="0" err="1" smtClean="0"/>
              <a:t>ekonomi</a:t>
            </a:r>
            <a:r>
              <a:rPr lang="en-ID" dirty="0" smtClean="0"/>
              <a:t> yang </a:t>
            </a:r>
            <a:r>
              <a:rPr lang="en-ID" dirty="0" err="1" smtClean="0"/>
              <a:t>sangat</a:t>
            </a:r>
            <a:r>
              <a:rPr lang="en-ID" dirty="0" smtClean="0"/>
              <a:t> </a:t>
            </a:r>
            <a:r>
              <a:rPr lang="en-ID" dirty="0" err="1" smtClean="0"/>
              <a:t>drastis</a:t>
            </a:r>
            <a:r>
              <a:rPr lang="en-ID" dirty="0" smtClean="0"/>
              <a:t>. </a:t>
            </a:r>
            <a:r>
              <a:rPr lang="en-ID" dirty="0" err="1" smtClean="0"/>
              <a:t>Misalnya</a:t>
            </a:r>
            <a:r>
              <a:rPr lang="en-ID" dirty="0"/>
              <a:t> </a:t>
            </a:r>
            <a:r>
              <a:rPr lang="en-ID" dirty="0" smtClean="0"/>
              <a:t>: </a:t>
            </a:r>
            <a:r>
              <a:rPr lang="en-ID" dirty="0" err="1" smtClean="0"/>
              <a:t>negara</a:t>
            </a:r>
            <a:r>
              <a:rPr lang="en-ID" dirty="0" smtClean="0"/>
              <a:t> Malaysia </a:t>
            </a:r>
            <a:r>
              <a:rPr lang="en-ID" dirty="0" err="1" smtClean="0"/>
              <a:t>kegiatan</a:t>
            </a:r>
            <a:r>
              <a:rPr lang="en-ID" dirty="0" smtClean="0"/>
              <a:t> </a:t>
            </a:r>
            <a:r>
              <a:rPr lang="en-ID" dirty="0" err="1" smtClean="0"/>
              <a:t>ekonominya</a:t>
            </a:r>
            <a:r>
              <a:rPr lang="en-ID" dirty="0" smtClean="0"/>
              <a:t> </a:t>
            </a:r>
            <a:r>
              <a:rPr lang="en-ID" dirty="0" err="1" smtClean="0"/>
              <a:t>masih</a:t>
            </a:r>
            <a:r>
              <a:rPr lang="en-ID" dirty="0" smtClean="0"/>
              <a:t> </a:t>
            </a:r>
            <a:r>
              <a:rPr lang="en-ID" dirty="0" err="1" smtClean="0"/>
              <a:t>bertumpu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sector </a:t>
            </a:r>
            <a:r>
              <a:rPr lang="en-ID" dirty="0" err="1" smtClean="0"/>
              <a:t>pertanian</a:t>
            </a:r>
            <a:r>
              <a:rPr lang="en-ID" dirty="0" smtClean="0"/>
              <a:t>, </a:t>
            </a:r>
            <a:r>
              <a:rPr lang="en-ID" dirty="0" err="1" smtClean="0"/>
              <a:t>artinya</a:t>
            </a:r>
            <a:r>
              <a:rPr lang="en-ID" dirty="0" smtClean="0"/>
              <a:t> </a:t>
            </a:r>
            <a:r>
              <a:rPr lang="en-ID" dirty="0" err="1" smtClean="0"/>
              <a:t>bahwa</a:t>
            </a:r>
            <a:r>
              <a:rPr lang="en-ID" dirty="0" smtClean="0"/>
              <a:t> </a:t>
            </a:r>
            <a:r>
              <a:rPr lang="en-ID" dirty="0" err="1" smtClean="0"/>
              <a:t>sebagain</a:t>
            </a:r>
            <a:r>
              <a:rPr lang="en-ID" dirty="0" smtClean="0"/>
              <a:t> </a:t>
            </a:r>
            <a:r>
              <a:rPr lang="en-ID" dirty="0" err="1" smtClean="0"/>
              <a:t>besar</a:t>
            </a:r>
            <a:r>
              <a:rPr lang="en-ID" dirty="0" smtClean="0"/>
              <a:t> </a:t>
            </a:r>
            <a:r>
              <a:rPr lang="en-ID" dirty="0" err="1" smtClean="0"/>
              <a:t>tenaga</a:t>
            </a:r>
            <a:r>
              <a:rPr lang="en-ID" dirty="0" smtClean="0"/>
              <a:t> </a:t>
            </a:r>
            <a:r>
              <a:rPr lang="en-ID" dirty="0" err="1" smtClean="0"/>
              <a:t>kerja</a:t>
            </a:r>
            <a:r>
              <a:rPr lang="en-ID" dirty="0" smtClean="0"/>
              <a:t> </a:t>
            </a:r>
            <a:r>
              <a:rPr lang="en-ID" dirty="0" err="1" smtClean="0"/>
              <a:t>berada</a:t>
            </a:r>
            <a:r>
              <a:rPr lang="en-ID" dirty="0" smtClean="0"/>
              <a:t> di sector </a:t>
            </a:r>
            <a:r>
              <a:rPr lang="en-ID" dirty="0" err="1" smtClean="0"/>
              <a:t>pertanian</a:t>
            </a:r>
            <a:r>
              <a:rPr lang="en-ID" dirty="0" smtClean="0"/>
              <a:t>,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demikian</a:t>
            </a:r>
            <a:r>
              <a:rPr lang="en-ID" dirty="0" smtClean="0"/>
              <a:t> </a:t>
            </a:r>
            <a:r>
              <a:rPr lang="en-ID" dirty="0" err="1" smtClean="0"/>
              <a:t>pendapatan</a:t>
            </a:r>
            <a:r>
              <a:rPr lang="en-ID" dirty="0" smtClean="0"/>
              <a:t> </a:t>
            </a:r>
            <a:r>
              <a:rPr lang="en-ID" dirty="0" err="1" smtClean="0"/>
              <a:t>nasionalnya</a:t>
            </a:r>
            <a:r>
              <a:rPr lang="en-ID" dirty="0" smtClean="0"/>
              <a:t> </a:t>
            </a:r>
            <a:r>
              <a:rPr lang="en-ID" dirty="0" err="1" smtClean="0"/>
              <a:t>berasal</a:t>
            </a:r>
            <a:r>
              <a:rPr lang="en-ID" dirty="0" smtClean="0"/>
              <a:t> </a:t>
            </a:r>
            <a:r>
              <a:rPr lang="en-ID" dirty="0" err="1" smtClean="0"/>
              <a:t>dari</a:t>
            </a:r>
            <a:r>
              <a:rPr lang="en-ID" dirty="0" smtClean="0"/>
              <a:t> </a:t>
            </a:r>
            <a:r>
              <a:rPr lang="en-ID" dirty="0" err="1" smtClean="0"/>
              <a:t>kegiatan</a:t>
            </a:r>
            <a:r>
              <a:rPr lang="en-ID" dirty="0" smtClean="0"/>
              <a:t> </a:t>
            </a:r>
            <a:r>
              <a:rPr lang="en-ID" dirty="0" err="1" smtClean="0"/>
              <a:t>pertanian</a:t>
            </a:r>
            <a:r>
              <a:rPr lang="en-ID" dirty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hasil</a:t>
            </a:r>
            <a:r>
              <a:rPr lang="en-ID" dirty="0" smtClean="0"/>
              <a:t> </a:t>
            </a:r>
            <a:r>
              <a:rPr lang="en-ID" dirty="0" err="1" smtClean="0"/>
              <a:t>pertanian</a:t>
            </a:r>
            <a:r>
              <a:rPr lang="en-ID" dirty="0" smtClean="0"/>
              <a:t> </a:t>
            </a:r>
            <a:r>
              <a:rPr lang="en-ID" dirty="0" err="1" smtClean="0"/>
              <a:t>merupakan</a:t>
            </a:r>
            <a:r>
              <a:rPr lang="en-ID" dirty="0" smtClean="0"/>
              <a:t> </a:t>
            </a:r>
            <a:r>
              <a:rPr lang="en-ID" dirty="0" err="1" smtClean="0"/>
              <a:t>produk</a:t>
            </a:r>
            <a:r>
              <a:rPr lang="en-ID" dirty="0" smtClean="0"/>
              <a:t> </a:t>
            </a:r>
            <a:r>
              <a:rPr lang="en-ID" dirty="0" err="1" smtClean="0"/>
              <a:t>ekspor</a:t>
            </a:r>
            <a:r>
              <a:rPr lang="en-ID" dirty="0" smtClean="0"/>
              <a:t> yang </a:t>
            </a:r>
            <a:r>
              <a:rPr lang="en-ID" dirty="0" err="1" smtClean="0"/>
              <a:t>utama</a:t>
            </a:r>
            <a:r>
              <a:rPr lang="en-ID" dirty="0" smtClean="0"/>
              <a:t>.</a:t>
            </a:r>
          </a:p>
          <a:p>
            <a:pPr algn="just"/>
            <a:r>
              <a:rPr lang="en-ID" dirty="0" err="1" smtClean="0"/>
              <a:t>Saat</a:t>
            </a:r>
            <a:r>
              <a:rPr lang="en-ID" dirty="0" smtClean="0"/>
              <a:t> </a:t>
            </a:r>
            <a:r>
              <a:rPr lang="en-ID" dirty="0" err="1" smtClean="0"/>
              <a:t>ini</a:t>
            </a:r>
            <a:r>
              <a:rPr lang="en-ID" dirty="0" smtClean="0"/>
              <a:t> </a:t>
            </a:r>
            <a:r>
              <a:rPr lang="en-ID" dirty="0" err="1" smtClean="0"/>
              <a:t>keadaan</a:t>
            </a:r>
            <a:r>
              <a:rPr lang="en-ID" dirty="0" smtClean="0"/>
              <a:t> </a:t>
            </a:r>
            <a:r>
              <a:rPr lang="en-ID" dirty="0" err="1" smtClean="0"/>
              <a:t>telah</a:t>
            </a:r>
            <a:r>
              <a:rPr lang="en-ID" dirty="0" smtClean="0"/>
              <a:t> </a:t>
            </a:r>
            <a:r>
              <a:rPr lang="en-ID" dirty="0" err="1" smtClean="0"/>
              <a:t>berubah</a:t>
            </a:r>
            <a:r>
              <a:rPr lang="en-ID" dirty="0" smtClean="0"/>
              <a:t> </a:t>
            </a:r>
            <a:r>
              <a:rPr lang="en-ID" dirty="0" err="1" smtClean="0"/>
              <a:t>baik</a:t>
            </a:r>
            <a:r>
              <a:rPr lang="en-ID" dirty="0" smtClean="0"/>
              <a:t> </a:t>
            </a:r>
            <a:r>
              <a:rPr lang="en-ID" dirty="0" err="1" smtClean="0"/>
              <a:t>dari</a:t>
            </a:r>
            <a:r>
              <a:rPr lang="en-ID" dirty="0" smtClean="0"/>
              <a:t> </a:t>
            </a:r>
            <a:r>
              <a:rPr lang="en-ID" dirty="0" err="1" smtClean="0"/>
              <a:t>kesempatan</a:t>
            </a:r>
            <a:r>
              <a:rPr lang="en-ID" dirty="0" smtClean="0"/>
              <a:t> </a:t>
            </a:r>
            <a:r>
              <a:rPr lang="en-ID" dirty="0" err="1" smtClean="0"/>
              <a:t>kerja</a:t>
            </a:r>
            <a:r>
              <a:rPr lang="en-ID" dirty="0" smtClean="0"/>
              <a:t>, </a:t>
            </a:r>
            <a:r>
              <a:rPr lang="en-ID" dirty="0" err="1" smtClean="0"/>
              <a:t>mewujudkan</a:t>
            </a:r>
            <a:r>
              <a:rPr lang="en-ID" dirty="0" smtClean="0"/>
              <a:t> </a:t>
            </a:r>
            <a:r>
              <a:rPr lang="en-ID" dirty="0" err="1" smtClean="0"/>
              <a:t>pendapatan</a:t>
            </a:r>
            <a:r>
              <a:rPr lang="en-ID" dirty="0" smtClean="0"/>
              <a:t> </a:t>
            </a:r>
            <a:r>
              <a:rPr lang="en-ID" dirty="0" err="1" smtClean="0"/>
              <a:t>nasional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sumber</a:t>
            </a:r>
            <a:r>
              <a:rPr lang="en-ID" dirty="0" smtClean="0"/>
              <a:t> </a:t>
            </a:r>
            <a:r>
              <a:rPr lang="en-ID" dirty="0" err="1" smtClean="0"/>
              <a:t>pendapatan</a:t>
            </a:r>
            <a:r>
              <a:rPr lang="en-ID" dirty="0" smtClean="0"/>
              <a:t> </a:t>
            </a:r>
            <a:r>
              <a:rPr lang="en-ID" dirty="0" err="1" smtClean="0"/>
              <a:t>ekspor</a:t>
            </a:r>
            <a:r>
              <a:rPr lang="en-ID" dirty="0" smtClean="0"/>
              <a:t>, </a:t>
            </a:r>
            <a:r>
              <a:rPr lang="en-ID" dirty="0" err="1" smtClean="0"/>
              <a:t>peranan</a:t>
            </a:r>
            <a:r>
              <a:rPr lang="en-ID" dirty="0" smtClean="0"/>
              <a:t> </a:t>
            </a:r>
            <a:r>
              <a:rPr lang="en-ID" dirty="0" err="1" smtClean="0"/>
              <a:t>pertanian</a:t>
            </a:r>
            <a:r>
              <a:rPr lang="en-ID" dirty="0" smtClean="0"/>
              <a:t> </a:t>
            </a:r>
            <a:r>
              <a:rPr lang="en-ID" dirty="0" err="1" smtClean="0"/>
              <a:t>telah</a:t>
            </a:r>
            <a:r>
              <a:rPr lang="en-ID" dirty="0" smtClean="0"/>
              <a:t> </a:t>
            </a:r>
            <a:r>
              <a:rPr lang="en-ID" dirty="0" err="1" smtClean="0"/>
              <a:t>semakin</a:t>
            </a:r>
            <a:r>
              <a:rPr lang="en-ID" dirty="0" smtClean="0"/>
              <a:t> </a:t>
            </a:r>
            <a:r>
              <a:rPr lang="en-ID" dirty="0" err="1" smtClean="0"/>
              <a:t>merosot</a:t>
            </a:r>
            <a:r>
              <a:rPr lang="en-ID" dirty="0" smtClean="0"/>
              <a:t>,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peranan</a:t>
            </a:r>
            <a:r>
              <a:rPr lang="en-ID" dirty="0" smtClean="0"/>
              <a:t> sector industry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jasa</a:t>
            </a:r>
            <a:r>
              <a:rPr lang="en-ID" dirty="0" smtClean="0"/>
              <a:t> </a:t>
            </a:r>
            <a:r>
              <a:rPr lang="en-ID" dirty="0" err="1" smtClean="0"/>
              <a:t>semakin</a:t>
            </a:r>
            <a:r>
              <a:rPr lang="en-ID" dirty="0" smtClean="0"/>
              <a:t> </a:t>
            </a:r>
            <a:r>
              <a:rPr lang="en-ID" dirty="0" err="1" smtClean="0"/>
              <a:t>penting</a:t>
            </a:r>
            <a:r>
              <a:rPr lang="en-ID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683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169126"/>
          </a:xfrm>
        </p:spPr>
        <p:txBody>
          <a:bodyPr>
            <a:normAutofit/>
          </a:bodyPr>
          <a:lstStyle/>
          <a:p>
            <a:pPr algn="r"/>
            <a:r>
              <a:rPr lang="en-ID" sz="2800" dirty="0" smtClean="0">
                <a:solidFill>
                  <a:schemeClr val="tx1"/>
                </a:solidFill>
              </a:rPr>
              <a:t>6. </a:t>
            </a:r>
            <a:r>
              <a:rPr lang="en-ID" sz="2800" dirty="0" err="1" smtClean="0">
                <a:solidFill>
                  <a:schemeClr val="tx1"/>
                </a:solidFill>
              </a:rPr>
              <a:t>Bahan</a:t>
            </a:r>
            <a:r>
              <a:rPr lang="en-ID" sz="2800" dirty="0" smtClean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mentah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merupakan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ekspor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terpenting</a:t>
            </a:r>
            <a:r>
              <a:rPr lang="en-ID" sz="2800" dirty="0">
                <a:solidFill>
                  <a:schemeClr val="tx1"/>
                </a:solidFill>
              </a:rPr>
              <a:t/>
            </a:r>
            <a:br>
              <a:rPr lang="en-ID" sz="2800" dirty="0">
                <a:solidFill>
                  <a:schemeClr val="tx1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480" y="2207623"/>
            <a:ext cx="9601200" cy="3122023"/>
          </a:xfrm>
        </p:spPr>
        <p:txBody>
          <a:bodyPr/>
          <a:lstStyle/>
          <a:p>
            <a:pPr algn="just"/>
            <a:r>
              <a:rPr lang="en-ID" dirty="0" smtClean="0"/>
              <a:t>Di </a:t>
            </a:r>
            <a:r>
              <a:rPr lang="en-ID" dirty="0" err="1" smtClean="0"/>
              <a:t>banyak</a:t>
            </a:r>
            <a:r>
              <a:rPr lang="en-ID" dirty="0" smtClean="0"/>
              <a:t> </a:t>
            </a:r>
            <a:r>
              <a:rPr lang="en-ID" dirty="0" err="1" smtClean="0"/>
              <a:t>negara</a:t>
            </a:r>
            <a:r>
              <a:rPr lang="en-ID" dirty="0" smtClean="0"/>
              <a:t> </a:t>
            </a:r>
            <a:r>
              <a:rPr lang="en-ID" dirty="0" err="1" smtClean="0"/>
              <a:t>berkembang</a:t>
            </a:r>
            <a:r>
              <a:rPr lang="en-ID" dirty="0" smtClean="0"/>
              <a:t> </a:t>
            </a:r>
            <a:r>
              <a:rPr lang="en-ID" dirty="0" err="1" smtClean="0"/>
              <a:t>kecenderungan</a:t>
            </a:r>
            <a:r>
              <a:rPr lang="en-ID" dirty="0" smtClean="0"/>
              <a:t> </a:t>
            </a:r>
            <a:r>
              <a:rPr lang="en-ID" dirty="0" err="1" smtClean="0"/>
              <a:t>ekspor</a:t>
            </a:r>
            <a:r>
              <a:rPr lang="en-ID" dirty="0" smtClean="0"/>
              <a:t> </a:t>
            </a:r>
            <a:r>
              <a:rPr lang="en-ID" dirty="0" err="1" smtClean="0"/>
              <a:t>hasil</a:t>
            </a:r>
            <a:r>
              <a:rPr lang="en-ID" dirty="0" smtClean="0"/>
              <a:t> sector primer </a:t>
            </a:r>
            <a:r>
              <a:rPr lang="en-ID" dirty="0" err="1" smtClean="0"/>
              <a:t>bebrapa</a:t>
            </a:r>
            <a:r>
              <a:rPr lang="en-ID" dirty="0" smtClean="0"/>
              <a:t> </a:t>
            </a:r>
            <a:r>
              <a:rPr lang="en-ID" dirty="0" err="1" smtClean="0"/>
              <a:t>jenis</a:t>
            </a:r>
            <a:r>
              <a:rPr lang="en-ID" dirty="0" smtClean="0"/>
              <a:t> </a:t>
            </a:r>
            <a:r>
              <a:rPr lang="en-ID" dirty="0" err="1" smtClean="0"/>
              <a:t>bahan</a:t>
            </a:r>
            <a:r>
              <a:rPr lang="en-ID" dirty="0" smtClean="0"/>
              <a:t> </a:t>
            </a:r>
            <a:r>
              <a:rPr lang="en-ID" dirty="0" err="1" smtClean="0"/>
              <a:t>mentah</a:t>
            </a:r>
            <a:r>
              <a:rPr lang="en-ID" dirty="0" smtClean="0"/>
              <a:t> </a:t>
            </a:r>
            <a:r>
              <a:rPr lang="en-ID" dirty="0" err="1" smtClean="0"/>
              <a:t>merupakan</a:t>
            </a:r>
            <a:r>
              <a:rPr lang="en-ID" dirty="0" smtClean="0"/>
              <a:t> </a:t>
            </a:r>
            <a:r>
              <a:rPr lang="en-ID" dirty="0" err="1" smtClean="0"/>
              <a:t>bagian</a:t>
            </a:r>
            <a:r>
              <a:rPr lang="en-ID" dirty="0" smtClean="0"/>
              <a:t> </a:t>
            </a:r>
            <a:r>
              <a:rPr lang="en-ID" dirty="0" err="1" smtClean="0"/>
              <a:t>terbesar</a:t>
            </a:r>
            <a:r>
              <a:rPr lang="en-ID" dirty="0" smtClean="0"/>
              <a:t> </a:t>
            </a:r>
            <a:r>
              <a:rPr lang="en-ID" dirty="0" err="1" smtClean="0"/>
              <a:t>dari</a:t>
            </a:r>
            <a:r>
              <a:rPr lang="en-ID" dirty="0" smtClean="0"/>
              <a:t> </a:t>
            </a:r>
            <a:r>
              <a:rPr lang="en-ID" dirty="0" err="1" smtClean="0"/>
              <a:t>keseluruhan</a:t>
            </a:r>
            <a:r>
              <a:rPr lang="en-ID" dirty="0" smtClean="0"/>
              <a:t> </a:t>
            </a:r>
            <a:r>
              <a:rPr lang="en-ID" dirty="0" err="1" smtClean="0"/>
              <a:t>ekspor</a:t>
            </a:r>
            <a:r>
              <a:rPr lang="en-ID" dirty="0" smtClean="0"/>
              <a:t>. </a:t>
            </a:r>
            <a:r>
              <a:rPr lang="en-ID" dirty="0" err="1" smtClean="0"/>
              <a:t>Contoh</a:t>
            </a:r>
            <a:r>
              <a:rPr lang="en-ID" dirty="0" smtClean="0"/>
              <a:t> : </a:t>
            </a:r>
            <a:r>
              <a:rPr lang="en-ID" dirty="0" err="1" smtClean="0"/>
              <a:t>timah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minyak</a:t>
            </a:r>
            <a:r>
              <a:rPr lang="en-ID" dirty="0" smtClean="0"/>
              <a:t> </a:t>
            </a:r>
            <a:r>
              <a:rPr lang="en-ID" dirty="0" err="1" smtClean="0"/>
              <a:t>bumi</a:t>
            </a:r>
            <a:r>
              <a:rPr lang="en-ID" dirty="0" smtClean="0"/>
              <a:t> </a:t>
            </a:r>
            <a:r>
              <a:rPr lang="en-ID" dirty="0" err="1" smtClean="0"/>
              <a:t>merupakan</a:t>
            </a:r>
            <a:r>
              <a:rPr lang="en-ID" dirty="0" smtClean="0"/>
              <a:t> </a:t>
            </a:r>
            <a:r>
              <a:rPr lang="en-ID" dirty="0" err="1" smtClean="0"/>
              <a:t>ekspor</a:t>
            </a:r>
            <a:r>
              <a:rPr lang="en-ID" dirty="0" smtClean="0"/>
              <a:t> </a:t>
            </a:r>
            <a:r>
              <a:rPr lang="en-ID" dirty="0" err="1" smtClean="0"/>
              <a:t>terbesar</a:t>
            </a:r>
            <a:r>
              <a:rPr lang="en-ID" dirty="0" smtClean="0"/>
              <a:t> di Bolivia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meliputi</a:t>
            </a:r>
            <a:r>
              <a:rPr lang="en-ID" dirty="0" smtClean="0"/>
              <a:t> </a:t>
            </a:r>
            <a:r>
              <a:rPr lang="en-ID" dirty="0" err="1" smtClean="0"/>
              <a:t>lebih</a:t>
            </a:r>
            <a:r>
              <a:rPr lang="en-ID" dirty="0" smtClean="0"/>
              <a:t> </a:t>
            </a:r>
            <a:r>
              <a:rPr lang="en-ID" dirty="0" err="1" smtClean="0"/>
              <a:t>kurang</a:t>
            </a:r>
            <a:r>
              <a:rPr lang="en-ID" dirty="0" smtClean="0"/>
              <a:t> 2/3 </a:t>
            </a:r>
            <a:r>
              <a:rPr lang="en-ID" dirty="0" err="1" smtClean="0"/>
              <a:t>dari</a:t>
            </a:r>
            <a:r>
              <a:rPr lang="en-ID" dirty="0" smtClean="0"/>
              <a:t> </a:t>
            </a:r>
            <a:r>
              <a:rPr lang="en-ID" dirty="0" err="1" smtClean="0"/>
              <a:t>keseluruhan</a:t>
            </a:r>
            <a:r>
              <a:rPr lang="en-ID" dirty="0" smtClean="0"/>
              <a:t> </a:t>
            </a:r>
            <a:r>
              <a:rPr lang="en-ID" dirty="0" err="1" smtClean="0"/>
              <a:t>ekspor</a:t>
            </a:r>
            <a:r>
              <a:rPr lang="en-ID" dirty="0" smtClean="0"/>
              <a:t>. Dan </a:t>
            </a:r>
            <a:r>
              <a:rPr lang="en-ID" dirty="0" err="1" smtClean="0"/>
              <a:t>negara</a:t>
            </a:r>
            <a:r>
              <a:rPr lang="en-ID" dirty="0" smtClean="0"/>
              <a:t> </a:t>
            </a:r>
            <a:r>
              <a:rPr lang="en-ID" dirty="0" err="1" smtClean="0"/>
              <a:t>timur</a:t>
            </a:r>
            <a:r>
              <a:rPr lang="en-ID" dirty="0" smtClean="0"/>
              <a:t> </a:t>
            </a:r>
            <a:r>
              <a:rPr lang="en-ID" dirty="0" err="1" smtClean="0"/>
              <a:t>tengah</a:t>
            </a:r>
            <a:r>
              <a:rPr lang="en-ID" dirty="0" smtClean="0"/>
              <a:t> </a:t>
            </a:r>
            <a:r>
              <a:rPr lang="en-ID" dirty="0" err="1" smtClean="0"/>
              <a:t>sebagian</a:t>
            </a:r>
            <a:r>
              <a:rPr lang="en-ID" dirty="0" smtClean="0"/>
              <a:t> </a:t>
            </a:r>
            <a:r>
              <a:rPr lang="en-ID" dirty="0" err="1" smtClean="0"/>
              <a:t>besar</a:t>
            </a:r>
            <a:r>
              <a:rPr lang="en-ID" dirty="0" smtClean="0"/>
              <a:t> </a:t>
            </a:r>
            <a:r>
              <a:rPr lang="en-ID" dirty="0" err="1" smtClean="0"/>
              <a:t>ekspornya</a:t>
            </a:r>
            <a:r>
              <a:rPr lang="en-ID" dirty="0" smtClean="0"/>
              <a:t> </a:t>
            </a:r>
            <a:r>
              <a:rPr lang="en-ID" dirty="0" err="1" smtClean="0"/>
              <a:t>terdiri</a:t>
            </a:r>
            <a:r>
              <a:rPr lang="en-ID" dirty="0" smtClean="0"/>
              <a:t> </a:t>
            </a:r>
            <a:r>
              <a:rPr lang="en-ID" dirty="0" err="1" smtClean="0"/>
              <a:t>dari</a:t>
            </a:r>
            <a:r>
              <a:rPr lang="en-ID" dirty="0" smtClean="0"/>
              <a:t> </a:t>
            </a:r>
            <a:r>
              <a:rPr lang="en-ID" dirty="0" err="1" smtClean="0"/>
              <a:t>minyak</a:t>
            </a:r>
            <a:r>
              <a:rPr lang="en-ID" dirty="0" smtClean="0"/>
              <a:t>  </a:t>
            </a:r>
            <a:r>
              <a:rPr lang="en-ID" dirty="0" err="1" smtClean="0"/>
              <a:t>bumi</a:t>
            </a:r>
            <a:r>
              <a:rPr lang="en-ID" dirty="0" smtClean="0"/>
              <a:t>. </a:t>
            </a:r>
          </a:p>
          <a:p>
            <a:pPr algn="just"/>
            <a:r>
              <a:rPr lang="en-ID" dirty="0" smtClean="0"/>
              <a:t>Negara </a:t>
            </a:r>
            <a:r>
              <a:rPr lang="en-ID" dirty="0" err="1" smtClean="0"/>
              <a:t>berkembang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usaha</a:t>
            </a:r>
            <a:r>
              <a:rPr lang="en-ID" dirty="0" smtClean="0"/>
              <a:t> </a:t>
            </a:r>
            <a:r>
              <a:rPr lang="en-ID" dirty="0" err="1" smtClean="0"/>
              <a:t>mengembngkan</a:t>
            </a:r>
            <a:r>
              <a:rPr lang="en-ID" dirty="0" smtClean="0"/>
              <a:t> </a:t>
            </a:r>
            <a:r>
              <a:rPr lang="en-ID" dirty="0" err="1" smtClean="0"/>
              <a:t>ekonominya</a:t>
            </a:r>
            <a:r>
              <a:rPr lang="en-ID" dirty="0" smtClean="0"/>
              <a:t> </a:t>
            </a:r>
            <a:r>
              <a:rPr lang="en-ID" dirty="0" err="1" smtClean="0"/>
              <a:t>berusaha</a:t>
            </a:r>
            <a:r>
              <a:rPr lang="en-ID" dirty="0" smtClean="0"/>
              <a:t> </a:t>
            </a:r>
            <a:r>
              <a:rPr lang="en-ID" dirty="0" err="1" smtClean="0"/>
              <a:t>menaikan</a:t>
            </a:r>
            <a:r>
              <a:rPr lang="en-ID" dirty="0" smtClean="0"/>
              <a:t> </a:t>
            </a:r>
            <a:r>
              <a:rPr lang="en-ID" dirty="0" err="1" smtClean="0"/>
              <a:t>tingkat</a:t>
            </a:r>
            <a:r>
              <a:rPr lang="en-ID" dirty="0" smtClean="0"/>
              <a:t> </a:t>
            </a:r>
            <a:r>
              <a:rPr lang="en-ID" dirty="0" err="1" smtClean="0"/>
              <a:t>kemamkmurn</a:t>
            </a:r>
            <a:r>
              <a:rPr lang="en-ID" dirty="0" smtClean="0"/>
              <a:t> </a:t>
            </a:r>
            <a:r>
              <a:rPr lang="en-ID" dirty="0" err="1" smtClean="0"/>
              <a:t>masyarakatnya</a:t>
            </a:r>
            <a:r>
              <a:rPr lang="en-ID" dirty="0" smtClean="0"/>
              <a:t> </a:t>
            </a:r>
            <a:r>
              <a:rPr lang="en-ID" dirty="0" err="1" smtClean="0"/>
              <a:t>melalui</a:t>
            </a:r>
            <a:r>
              <a:rPr lang="en-ID" dirty="0" smtClean="0"/>
              <a:t> </a:t>
            </a:r>
            <a:r>
              <a:rPr lang="en-ID" dirty="0" err="1" smtClean="0"/>
              <a:t>pembangunan</a:t>
            </a:r>
            <a:r>
              <a:rPr lang="en-ID" dirty="0" smtClean="0"/>
              <a:t> di sector industry. (</a:t>
            </a:r>
            <a:r>
              <a:rPr lang="en-ID" dirty="0" err="1" smtClean="0"/>
              <a:t>seperti</a:t>
            </a:r>
            <a:r>
              <a:rPr lang="en-ID" dirty="0" smtClean="0"/>
              <a:t> : </a:t>
            </a:r>
            <a:r>
              <a:rPr lang="en-ID" dirty="0" err="1" smtClean="0"/>
              <a:t>korea</a:t>
            </a:r>
            <a:r>
              <a:rPr lang="en-ID" dirty="0" smtClean="0"/>
              <a:t>, Taiwan, Malaysia  </a:t>
            </a:r>
            <a:r>
              <a:rPr lang="en-ID" dirty="0" err="1" smtClean="0"/>
              <a:t>contoh</a:t>
            </a:r>
            <a:r>
              <a:rPr lang="en-ID" dirty="0" smtClean="0"/>
              <a:t> </a:t>
            </a:r>
            <a:r>
              <a:rPr lang="en-ID" dirty="0" err="1" smtClean="0"/>
              <a:t>negara</a:t>
            </a:r>
            <a:r>
              <a:rPr lang="en-ID" dirty="0" smtClean="0"/>
              <a:t> yang </a:t>
            </a:r>
            <a:r>
              <a:rPr lang="en-ID" dirty="0" err="1" smtClean="0"/>
              <a:t>yang</a:t>
            </a:r>
            <a:r>
              <a:rPr lang="en-ID" dirty="0" smtClean="0"/>
              <a:t> </a:t>
            </a:r>
            <a:r>
              <a:rPr lang="en-ID" dirty="0" err="1" smtClean="0"/>
              <a:t>dapat</a:t>
            </a:r>
            <a:r>
              <a:rPr lang="en-ID" dirty="0" smtClean="0"/>
              <a:t> </a:t>
            </a:r>
            <a:r>
              <a:rPr lang="en-ID" dirty="0" err="1" smtClean="0"/>
              <a:t>melepaskan</a:t>
            </a:r>
            <a:r>
              <a:rPr lang="en-ID" dirty="0" smtClean="0"/>
              <a:t> </a:t>
            </a:r>
            <a:r>
              <a:rPr lang="en-ID" dirty="0" err="1" smtClean="0"/>
              <a:t>diri</a:t>
            </a:r>
            <a:r>
              <a:rPr lang="en-ID" dirty="0" smtClean="0"/>
              <a:t> </a:t>
            </a:r>
            <a:r>
              <a:rPr lang="en-ID" dirty="0" err="1" smtClean="0"/>
              <a:t>striktir</a:t>
            </a:r>
            <a:r>
              <a:rPr lang="en-ID" dirty="0" smtClean="0"/>
              <a:t> </a:t>
            </a:r>
            <a:r>
              <a:rPr lang="en-ID" dirty="0" err="1" smtClean="0"/>
              <a:t>ekspor</a:t>
            </a:r>
            <a:r>
              <a:rPr lang="en-ID" dirty="0" smtClean="0"/>
              <a:t> yang </a:t>
            </a:r>
            <a:r>
              <a:rPr lang="en-ID" dirty="0" err="1" smtClean="0"/>
              <a:t>hanya</a:t>
            </a:r>
            <a:r>
              <a:rPr lang="en-ID" dirty="0" smtClean="0"/>
              <a:t> </a:t>
            </a:r>
            <a:r>
              <a:rPr lang="en-ID" dirty="0" err="1" smtClean="0"/>
              <a:t>bahan</a:t>
            </a:r>
            <a:r>
              <a:rPr lang="en-ID" dirty="0" smtClean="0"/>
              <a:t> </a:t>
            </a:r>
            <a:r>
              <a:rPr lang="en-ID" dirty="0" err="1" smtClean="0"/>
              <a:t>mentah</a:t>
            </a:r>
            <a:r>
              <a:rPr lang="en-ID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055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dirty="0" smtClean="0"/>
              <a:t>TERIMA KASIH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20327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101</TotalTime>
  <Words>775</Words>
  <Application>Microsoft Office PowerPoint</Application>
  <PresentationFormat>Widescreen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Franklin Gothic Book</vt:lpstr>
      <vt:lpstr>Crop</vt:lpstr>
      <vt:lpstr>    Beberapa Ciri-ciri umum  negara berkembang   </vt:lpstr>
      <vt:lpstr>1. Tingkat kemakmuran relatif rendah  </vt:lpstr>
      <vt:lpstr>Dampak dari pendapatan rendah, bagian yang cukup besar dari penduduk dinegara berkembang;  </vt:lpstr>
      <vt:lpstr>Produktivitas bekerja sangat rendah </vt:lpstr>
      <vt:lpstr>3. Tingkat pertambahan penduduk sangat tinggi hal ini  menimbulkan dampak ; </vt:lpstr>
      <vt:lpstr>4.Kegiatan ekonomi bersifat dualistis </vt:lpstr>
      <vt:lpstr>5. Kegiatan ekonomi tetap tepusat di sektor pertanian  </vt:lpstr>
      <vt:lpstr>6. Bahan mentah merupakan ekspor terpenting </vt:lpstr>
      <vt:lpstr>TERIMA KASIH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Beberapa Ciri-ciri umum  negara berkembang</dc:title>
  <dc:creator>Windows User</dc:creator>
  <cp:lastModifiedBy>Windows User</cp:lastModifiedBy>
  <cp:revision>11</cp:revision>
  <dcterms:created xsi:type="dcterms:W3CDTF">2018-10-16T08:03:01Z</dcterms:created>
  <dcterms:modified xsi:type="dcterms:W3CDTF">2018-10-18T12:08:08Z</dcterms:modified>
</cp:coreProperties>
</file>