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80" r:id="rId6"/>
    <p:sldId id="259" r:id="rId7"/>
    <p:sldId id="28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84" r:id="rId28"/>
    <p:sldId id="278" r:id="rId29"/>
    <p:sldId id="279" r:id="rId30"/>
    <p:sldId id="285" r:id="rId31"/>
  </p:sldIdLst>
  <p:sldSz cx="18002250" cy="864076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24" y="84"/>
      </p:cViewPr>
      <p:guideLst>
        <p:guide orient="horz" pos="2722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71E45-D0E4-4E3F-86E3-B93A8FFFB55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E8750174-8A9A-435C-9D2A-30B24B3BA4A6}">
      <dgm:prSet phldrT="[Text]"/>
      <dgm:spPr/>
      <dgm:t>
        <a:bodyPr/>
        <a:lstStyle/>
        <a:p>
          <a:r>
            <a:rPr lang="en-US" dirty="0" smtClean="0"/>
            <a:t>Sort Term Memory</a:t>
          </a:r>
          <a:endParaRPr lang="id-ID" dirty="0"/>
        </a:p>
      </dgm:t>
    </dgm:pt>
    <dgm:pt modelId="{436326DC-6507-49CF-8C6C-A7F30775BAFE}" type="parTrans" cxnId="{30ADCD9F-18A3-4609-984A-5D57E1326142}">
      <dgm:prSet/>
      <dgm:spPr/>
      <dgm:t>
        <a:bodyPr/>
        <a:lstStyle/>
        <a:p>
          <a:endParaRPr lang="id-ID"/>
        </a:p>
      </dgm:t>
    </dgm:pt>
    <dgm:pt modelId="{E4B239E6-7BD2-411B-8679-522269A1B352}" type="sibTrans" cxnId="{30ADCD9F-18A3-4609-984A-5D57E1326142}">
      <dgm:prSet/>
      <dgm:spPr/>
      <dgm:t>
        <a:bodyPr/>
        <a:lstStyle/>
        <a:p>
          <a:endParaRPr lang="id-ID"/>
        </a:p>
      </dgm:t>
    </dgm:pt>
    <dgm:pt modelId="{6A6A2804-3D56-4293-AE3F-4203B5956C88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Hanya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Penyimpanan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Sementara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6983A7FB-D179-4FA7-AC8B-B44F87795E15}" type="parTrans" cxnId="{3959556F-E0BE-4E95-B486-05D7CB0D1492}">
      <dgm:prSet/>
      <dgm:spPr/>
      <dgm:t>
        <a:bodyPr/>
        <a:lstStyle/>
        <a:p>
          <a:endParaRPr lang="id-ID"/>
        </a:p>
      </dgm:t>
    </dgm:pt>
    <dgm:pt modelId="{EE16C45C-B65A-49F9-A198-ED8276F3917C}" type="sibTrans" cxnId="{3959556F-E0BE-4E95-B486-05D7CB0D1492}">
      <dgm:prSet/>
      <dgm:spPr/>
      <dgm:t>
        <a:bodyPr/>
        <a:lstStyle/>
        <a:p>
          <a:endParaRPr lang="id-ID"/>
        </a:p>
      </dgm:t>
    </dgm:pt>
    <dgm:pt modelId="{4676CBEB-B484-40F6-93C0-A04FF37AF430}">
      <dgm:prSet phldrT="[Text]"/>
      <dgm:spPr/>
      <dgm:t>
        <a:bodyPr/>
        <a:lstStyle/>
        <a:p>
          <a:r>
            <a:rPr lang="en-US" dirty="0" smtClean="0"/>
            <a:t>Long Term Memory</a:t>
          </a:r>
          <a:endParaRPr lang="id-ID" dirty="0"/>
        </a:p>
      </dgm:t>
    </dgm:pt>
    <dgm:pt modelId="{F2249922-B52B-43A2-888D-9C705D7EBA39}" type="parTrans" cxnId="{B95AF923-BF12-4724-967F-EA7CCE9D1F56}">
      <dgm:prSet/>
      <dgm:spPr/>
      <dgm:t>
        <a:bodyPr/>
        <a:lstStyle/>
        <a:p>
          <a:endParaRPr lang="id-ID"/>
        </a:p>
      </dgm:t>
    </dgm:pt>
    <dgm:pt modelId="{0F483805-DDE9-4A90-B279-CC9676A57CF8}" type="sibTrans" cxnId="{B95AF923-BF12-4724-967F-EA7CCE9D1F56}">
      <dgm:prSet/>
      <dgm:spPr/>
      <dgm:t>
        <a:bodyPr/>
        <a:lstStyle/>
        <a:p>
          <a:endParaRPr lang="id-ID"/>
        </a:p>
      </dgm:t>
    </dgm:pt>
    <dgm:pt modelId="{168977A5-C649-4B3B-A903-F18D2B07F274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(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permanen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id-ID" dirty="0"/>
        </a:p>
      </dgm:t>
    </dgm:pt>
    <dgm:pt modelId="{DBD9F9C6-27CE-4485-83CD-F9C358130413}" type="parTrans" cxnId="{DC8FD8BB-6DC2-421C-B00A-EA72C3956C42}">
      <dgm:prSet/>
      <dgm:spPr/>
      <dgm:t>
        <a:bodyPr/>
        <a:lstStyle/>
        <a:p>
          <a:endParaRPr lang="id-ID"/>
        </a:p>
      </dgm:t>
    </dgm:pt>
    <dgm:pt modelId="{967B61EB-C1BF-4C29-ACAE-80951BC0770A}" type="sibTrans" cxnId="{DC8FD8BB-6DC2-421C-B00A-EA72C3956C42}">
      <dgm:prSet/>
      <dgm:spPr/>
      <dgm:t>
        <a:bodyPr/>
        <a:lstStyle/>
        <a:p>
          <a:endParaRPr lang="id-ID"/>
        </a:p>
      </dgm:t>
    </dgm:pt>
    <dgm:pt modelId="{6E55E1CC-381A-49C8-9E72-A01D28B09549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2DDFA1BD-30CB-4D48-ABF6-D8ED98DC812C}" type="parTrans" cxnId="{A41754C7-5C20-4ED2-8FA2-52F53DCB312A}">
      <dgm:prSet/>
      <dgm:spPr/>
      <dgm:t>
        <a:bodyPr/>
        <a:lstStyle/>
        <a:p>
          <a:endParaRPr lang="id-ID"/>
        </a:p>
      </dgm:t>
    </dgm:pt>
    <dgm:pt modelId="{AB0F64BC-7A23-412C-87E6-609BA8561D7F}" type="sibTrans" cxnId="{A41754C7-5C20-4ED2-8FA2-52F53DCB312A}">
      <dgm:prSet/>
      <dgm:spPr/>
      <dgm:t>
        <a:bodyPr/>
        <a:lstStyle/>
        <a:p>
          <a:endParaRPr lang="id-ID"/>
        </a:p>
      </dgm:t>
    </dgm:pt>
    <dgm:pt modelId="{F37631D5-ECBA-46DF-A48C-73AA33B21B9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Butuh</a:t>
          </a:r>
          <a:r>
            <a:rPr lang="en-US" dirty="0" smtClean="0"/>
            <a:t> Usaha &amp;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menyimpan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id-ID" dirty="0"/>
        </a:p>
      </dgm:t>
    </dgm:pt>
    <dgm:pt modelId="{458C5A76-6522-4AD8-AA42-554995427C7D}" type="parTrans" cxnId="{4F220E96-7AD9-45B5-A02F-67AC77A89ABF}">
      <dgm:prSet/>
      <dgm:spPr/>
      <dgm:t>
        <a:bodyPr/>
        <a:lstStyle/>
        <a:p>
          <a:endParaRPr lang="id-ID"/>
        </a:p>
      </dgm:t>
    </dgm:pt>
    <dgm:pt modelId="{CB3F341F-5992-4D43-B2DD-3E9EA97D8232}" type="sibTrans" cxnId="{4F220E96-7AD9-45B5-A02F-67AC77A89ABF}">
      <dgm:prSet/>
      <dgm:spPr/>
      <dgm:t>
        <a:bodyPr/>
        <a:lstStyle/>
        <a:p>
          <a:endParaRPr lang="id-ID"/>
        </a:p>
      </dgm:t>
    </dgm:pt>
    <dgm:pt modelId="{7DA77535-B9CF-4C55-AC70-D817CF9454E3}" type="pres">
      <dgm:prSet presAssocID="{D9971E45-D0E4-4E3F-86E3-B93A8FFFB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D584C-F0CC-4F1B-836D-BCA609A93644}" type="pres">
      <dgm:prSet presAssocID="{E8750174-8A9A-435C-9D2A-30B24B3BA4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A0923-1BBA-445E-8BEB-E5C5C2522D3C}" type="pres">
      <dgm:prSet presAssocID="{E8750174-8A9A-435C-9D2A-30B24B3BA4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A99E62-A98B-4D9F-947B-ED7BEECF3FEC}" type="pres">
      <dgm:prSet presAssocID="{4676CBEB-B484-40F6-93C0-A04FF37AF4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63AED-EFDA-4699-A8DC-F5A30616FB75}" type="pres">
      <dgm:prSet presAssocID="{4676CBEB-B484-40F6-93C0-A04FF37AF4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95AF923-BF12-4724-967F-EA7CCE9D1F56}" srcId="{D9971E45-D0E4-4E3F-86E3-B93A8FFFB55D}" destId="{4676CBEB-B484-40F6-93C0-A04FF37AF430}" srcOrd="1" destOrd="0" parTransId="{F2249922-B52B-43A2-888D-9C705D7EBA39}" sibTransId="{0F483805-DDE9-4A90-B279-CC9676A57CF8}"/>
    <dgm:cxn modelId="{D2381A61-A66E-47B0-BF17-D1BD6B0748A8}" type="presOf" srcId="{F37631D5-ECBA-46DF-A48C-73AA33B21B96}" destId="{52D63AED-EFDA-4699-A8DC-F5A30616FB75}" srcOrd="0" destOrd="1" presId="urn:microsoft.com/office/officeart/2005/8/layout/vList2"/>
    <dgm:cxn modelId="{3959556F-E0BE-4E95-B486-05D7CB0D1492}" srcId="{E8750174-8A9A-435C-9D2A-30B24B3BA4A6}" destId="{6A6A2804-3D56-4293-AE3F-4203B5956C88}" srcOrd="0" destOrd="0" parTransId="{6983A7FB-D179-4FA7-AC8B-B44F87795E15}" sibTransId="{EE16C45C-B65A-49F9-A198-ED8276F3917C}"/>
    <dgm:cxn modelId="{4F220E96-7AD9-45B5-A02F-67AC77A89ABF}" srcId="{4676CBEB-B484-40F6-93C0-A04FF37AF430}" destId="{F37631D5-ECBA-46DF-A48C-73AA33B21B96}" srcOrd="1" destOrd="0" parTransId="{458C5A76-6522-4AD8-AA42-554995427C7D}" sibTransId="{CB3F341F-5992-4D43-B2DD-3E9EA97D8232}"/>
    <dgm:cxn modelId="{30ADCD9F-18A3-4609-984A-5D57E1326142}" srcId="{D9971E45-D0E4-4E3F-86E3-B93A8FFFB55D}" destId="{E8750174-8A9A-435C-9D2A-30B24B3BA4A6}" srcOrd="0" destOrd="0" parTransId="{436326DC-6507-49CF-8C6C-A7F30775BAFE}" sibTransId="{E4B239E6-7BD2-411B-8679-522269A1B352}"/>
    <dgm:cxn modelId="{A41754C7-5C20-4ED2-8FA2-52F53DCB312A}" srcId="{E8750174-8A9A-435C-9D2A-30B24B3BA4A6}" destId="{6E55E1CC-381A-49C8-9E72-A01D28B09549}" srcOrd="1" destOrd="0" parTransId="{2DDFA1BD-30CB-4D48-ABF6-D8ED98DC812C}" sibTransId="{AB0F64BC-7A23-412C-87E6-609BA8561D7F}"/>
    <dgm:cxn modelId="{99724BA7-4E55-47A3-87E7-CA61ECF78723}" type="presOf" srcId="{168977A5-C649-4B3B-A903-F18D2B07F274}" destId="{52D63AED-EFDA-4699-A8DC-F5A30616FB75}" srcOrd="0" destOrd="0" presId="urn:microsoft.com/office/officeart/2005/8/layout/vList2"/>
    <dgm:cxn modelId="{C267F08C-86BC-42B7-97F8-C4B5976FAD76}" type="presOf" srcId="{E8750174-8A9A-435C-9D2A-30B24B3BA4A6}" destId="{B34D584C-F0CC-4F1B-836D-BCA609A93644}" srcOrd="0" destOrd="0" presId="urn:microsoft.com/office/officeart/2005/8/layout/vList2"/>
    <dgm:cxn modelId="{1ED1857D-519A-4A4A-A474-F837E1EE563A}" type="presOf" srcId="{4676CBEB-B484-40F6-93C0-A04FF37AF430}" destId="{0AA99E62-A98B-4D9F-947B-ED7BEECF3FEC}" srcOrd="0" destOrd="0" presId="urn:microsoft.com/office/officeart/2005/8/layout/vList2"/>
    <dgm:cxn modelId="{DC8FD8BB-6DC2-421C-B00A-EA72C3956C42}" srcId="{4676CBEB-B484-40F6-93C0-A04FF37AF430}" destId="{168977A5-C649-4B3B-A903-F18D2B07F274}" srcOrd="0" destOrd="0" parTransId="{DBD9F9C6-27CE-4485-83CD-F9C358130413}" sibTransId="{967B61EB-C1BF-4C29-ACAE-80951BC0770A}"/>
    <dgm:cxn modelId="{EEF87F23-7009-4174-A1DA-1307EAB26976}" type="presOf" srcId="{6A6A2804-3D56-4293-AE3F-4203B5956C88}" destId="{A70A0923-1BBA-445E-8BEB-E5C5C2522D3C}" srcOrd="0" destOrd="0" presId="urn:microsoft.com/office/officeart/2005/8/layout/vList2"/>
    <dgm:cxn modelId="{BDC800E7-231A-45A0-8A52-4437D636E4DE}" type="presOf" srcId="{D9971E45-D0E4-4E3F-86E3-B93A8FFFB55D}" destId="{7DA77535-B9CF-4C55-AC70-D817CF9454E3}" srcOrd="0" destOrd="0" presId="urn:microsoft.com/office/officeart/2005/8/layout/vList2"/>
    <dgm:cxn modelId="{E4BA2929-3F5B-46AE-BBD9-E672FCC2790E}" type="presOf" srcId="{6E55E1CC-381A-49C8-9E72-A01D28B09549}" destId="{A70A0923-1BBA-445E-8BEB-E5C5C2522D3C}" srcOrd="0" destOrd="1" presId="urn:microsoft.com/office/officeart/2005/8/layout/vList2"/>
    <dgm:cxn modelId="{F6ADF6D0-E6BE-4084-A050-D9AC5136BC29}" type="presParOf" srcId="{7DA77535-B9CF-4C55-AC70-D817CF9454E3}" destId="{B34D584C-F0CC-4F1B-836D-BCA609A93644}" srcOrd="0" destOrd="0" presId="urn:microsoft.com/office/officeart/2005/8/layout/vList2"/>
    <dgm:cxn modelId="{2ECD0DF8-08D9-4BCC-91B5-9C5580C5FCB7}" type="presParOf" srcId="{7DA77535-B9CF-4C55-AC70-D817CF9454E3}" destId="{A70A0923-1BBA-445E-8BEB-E5C5C2522D3C}" srcOrd="1" destOrd="0" presId="urn:microsoft.com/office/officeart/2005/8/layout/vList2"/>
    <dgm:cxn modelId="{84F12F98-C434-4D03-9320-7C499C6E51CF}" type="presParOf" srcId="{7DA77535-B9CF-4C55-AC70-D817CF9454E3}" destId="{0AA99E62-A98B-4D9F-947B-ED7BEECF3FEC}" srcOrd="2" destOrd="0" presId="urn:microsoft.com/office/officeart/2005/8/layout/vList2"/>
    <dgm:cxn modelId="{AC53ADB2-C75A-45D2-94D4-B690E8C540B7}" type="presParOf" srcId="{7DA77535-B9CF-4C55-AC70-D817CF9454E3}" destId="{52D63AED-EFDA-4699-A8DC-F5A30616FB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65568-5B45-4757-A700-7F55ADEFA25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7DFE70-3067-4427-999C-EFEB1F731B9B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Strength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2BAF6CFF-AE2B-4230-9B85-75D8C782C64F}" type="parTrans" cxnId="{C4402B7B-12D1-4250-AD95-520BDA3B4C89}">
      <dgm:prSet/>
      <dgm:spPr/>
      <dgm:t>
        <a:bodyPr/>
        <a:lstStyle/>
        <a:p>
          <a:endParaRPr lang="id-ID"/>
        </a:p>
      </dgm:t>
    </dgm:pt>
    <dgm:pt modelId="{74402449-9878-4F9F-B05A-11F94CC30E46}" type="sibTrans" cxnId="{C4402B7B-12D1-4250-AD95-520BDA3B4C89}">
      <dgm:prSet/>
      <dgm:spPr/>
      <dgm:t>
        <a:bodyPr/>
        <a:lstStyle/>
        <a:p>
          <a:endParaRPr lang="id-ID"/>
        </a:p>
      </dgm:t>
    </dgm:pt>
    <dgm:pt modelId="{93326C07-7BB0-4A9E-A4FF-8ED8D6B19D7C}">
      <dgm:prSet phldrT="[Text]"/>
      <dgm:spPr/>
      <dgm:t>
        <a:bodyPr/>
        <a:lstStyle/>
        <a:p>
          <a:r>
            <a:rPr lang="id-ID" dirty="0" smtClean="0"/>
            <a:t>Infinite capacity LTM</a:t>
          </a:r>
          <a:endParaRPr lang="id-ID" dirty="0"/>
        </a:p>
      </dgm:t>
    </dgm:pt>
    <dgm:pt modelId="{223A8A2B-3755-493B-ABB5-7D0C62C4444E}" type="parTrans" cxnId="{C8E2D372-CB94-4079-864A-BA5B2F61411D}">
      <dgm:prSet/>
      <dgm:spPr/>
      <dgm:t>
        <a:bodyPr/>
        <a:lstStyle/>
        <a:p>
          <a:endParaRPr lang="id-ID"/>
        </a:p>
      </dgm:t>
    </dgm:pt>
    <dgm:pt modelId="{B9E893A9-9CA6-473D-88C1-E7D0F36CE41B}" type="sibTrans" cxnId="{C8E2D372-CB94-4079-864A-BA5B2F61411D}">
      <dgm:prSet/>
      <dgm:spPr/>
      <dgm:t>
        <a:bodyPr/>
        <a:lstStyle/>
        <a:p>
          <a:endParaRPr lang="id-ID"/>
        </a:p>
      </dgm:t>
    </dgm:pt>
    <dgm:pt modelId="{F85FD87C-CFFC-416E-90AD-A1CB497A20D9}">
      <dgm:prSet phldrT="[Text]"/>
      <dgm:spPr/>
      <dgm:t>
        <a:bodyPr/>
        <a:lstStyle/>
        <a:p>
          <a:r>
            <a:rPr lang="id-ID" dirty="0" smtClean="0"/>
            <a:t>Duration &amp; complexity of LTM</a:t>
          </a:r>
          <a:endParaRPr lang="id-ID" dirty="0"/>
        </a:p>
      </dgm:t>
    </dgm:pt>
    <dgm:pt modelId="{1E5DE433-8939-4048-BFBD-AE472C2D17EB}" type="parTrans" cxnId="{4E5DA3D1-0AFD-4E2D-B1E8-49766EB37646}">
      <dgm:prSet/>
      <dgm:spPr/>
      <dgm:t>
        <a:bodyPr/>
        <a:lstStyle/>
        <a:p>
          <a:endParaRPr lang="id-ID"/>
        </a:p>
      </dgm:t>
    </dgm:pt>
    <dgm:pt modelId="{CA37352C-AAFD-4DD6-AEEA-AAF181EF0487}" type="sibTrans" cxnId="{4E5DA3D1-0AFD-4E2D-B1E8-49766EB37646}">
      <dgm:prSet/>
      <dgm:spPr/>
      <dgm:t>
        <a:bodyPr/>
        <a:lstStyle/>
        <a:p>
          <a:endParaRPr lang="id-ID"/>
        </a:p>
      </dgm:t>
    </dgm:pt>
    <dgm:pt modelId="{31297640-A825-436A-B12D-75B0549FBEC4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Weakness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76272A8C-E83C-4BC7-9E75-6EC7A347DD55}" type="parTrans" cxnId="{FBC7A1B6-E753-4099-BC6A-F9BA2A773716}">
      <dgm:prSet/>
      <dgm:spPr/>
      <dgm:t>
        <a:bodyPr/>
        <a:lstStyle/>
        <a:p>
          <a:endParaRPr lang="id-ID"/>
        </a:p>
      </dgm:t>
    </dgm:pt>
    <dgm:pt modelId="{28E6B867-3081-42A1-9DBD-7F0DB72B0720}" type="sibTrans" cxnId="{FBC7A1B6-E753-4099-BC6A-F9BA2A773716}">
      <dgm:prSet/>
      <dgm:spPr/>
      <dgm:t>
        <a:bodyPr/>
        <a:lstStyle/>
        <a:p>
          <a:endParaRPr lang="id-ID"/>
        </a:p>
      </dgm:t>
    </dgm:pt>
    <dgm:pt modelId="{9E717D2C-B255-40C9-9A43-3DF3F5F88F92}">
      <dgm:prSet phldrT="[Text]"/>
      <dgm:spPr/>
      <dgm:t>
        <a:bodyPr/>
        <a:lstStyle/>
        <a:p>
          <a:r>
            <a:rPr lang="id-ID" dirty="0" smtClean="0"/>
            <a:t>Limited capacity STM</a:t>
          </a:r>
          <a:endParaRPr lang="id-ID" dirty="0"/>
        </a:p>
      </dgm:t>
    </dgm:pt>
    <dgm:pt modelId="{E1B2B10B-8671-4BBB-9A10-3D1F3164CC20}" type="parTrans" cxnId="{F7EFEDF3-4FAA-4C6E-8845-2B9FCA584C0D}">
      <dgm:prSet/>
      <dgm:spPr/>
      <dgm:t>
        <a:bodyPr/>
        <a:lstStyle/>
        <a:p>
          <a:endParaRPr lang="id-ID"/>
        </a:p>
      </dgm:t>
    </dgm:pt>
    <dgm:pt modelId="{AB5EF56B-F679-4A69-A422-A145BFCC146C}" type="sibTrans" cxnId="{F7EFEDF3-4FAA-4C6E-8845-2B9FCA584C0D}">
      <dgm:prSet/>
      <dgm:spPr/>
      <dgm:t>
        <a:bodyPr/>
        <a:lstStyle/>
        <a:p>
          <a:endParaRPr lang="id-ID"/>
        </a:p>
      </dgm:t>
    </dgm:pt>
    <dgm:pt modelId="{01CB56E0-06A5-47A7-8095-EB3BCDC69C92}">
      <dgm:prSet phldrT="[Text]"/>
      <dgm:spPr/>
      <dgm:t>
        <a:bodyPr/>
        <a:lstStyle/>
        <a:p>
          <a:r>
            <a:rPr lang="id-ID" dirty="0" smtClean="0"/>
            <a:t>High capacity for learning</a:t>
          </a:r>
          <a:endParaRPr lang="id-ID" dirty="0"/>
        </a:p>
      </dgm:t>
    </dgm:pt>
    <dgm:pt modelId="{EE0624A1-10E4-48ED-A7E3-BD3CC20258CD}" type="parTrans" cxnId="{4B4901AF-E68D-4A24-8FE6-542739C17F1A}">
      <dgm:prSet/>
      <dgm:spPr/>
      <dgm:t>
        <a:bodyPr/>
        <a:lstStyle/>
        <a:p>
          <a:endParaRPr lang="id-ID"/>
        </a:p>
      </dgm:t>
    </dgm:pt>
    <dgm:pt modelId="{C32C1D3B-E8B8-4DCB-87D0-3B2C33E37612}" type="sibTrans" cxnId="{4B4901AF-E68D-4A24-8FE6-542739C17F1A}">
      <dgm:prSet/>
      <dgm:spPr/>
      <dgm:t>
        <a:bodyPr/>
        <a:lstStyle/>
        <a:p>
          <a:endParaRPr lang="id-ID"/>
        </a:p>
      </dgm:t>
    </dgm:pt>
    <dgm:pt modelId="{45B801C2-6F6D-4946-8CA3-AB31610398BE}">
      <dgm:prSet phldrT="[Text]"/>
      <dgm:spPr/>
      <dgm:t>
        <a:bodyPr/>
        <a:lstStyle/>
        <a:p>
          <a:r>
            <a:rPr lang="id-ID" dirty="0" smtClean="0"/>
            <a:t>Powerful attentional mechanism</a:t>
          </a:r>
          <a:endParaRPr lang="id-ID" dirty="0"/>
        </a:p>
      </dgm:t>
    </dgm:pt>
    <dgm:pt modelId="{A3BBF4B9-643D-479A-BBAD-D8445346433E}" type="parTrans" cxnId="{A5C20AB2-5D9D-420D-90FC-DA0738AF9CD5}">
      <dgm:prSet/>
      <dgm:spPr/>
      <dgm:t>
        <a:bodyPr/>
        <a:lstStyle/>
        <a:p>
          <a:endParaRPr lang="id-ID"/>
        </a:p>
      </dgm:t>
    </dgm:pt>
    <dgm:pt modelId="{DF592BEC-44A2-4166-BD25-6777658B9811}" type="sibTrans" cxnId="{A5C20AB2-5D9D-420D-90FC-DA0738AF9CD5}">
      <dgm:prSet/>
      <dgm:spPr/>
      <dgm:t>
        <a:bodyPr/>
        <a:lstStyle/>
        <a:p>
          <a:endParaRPr lang="id-ID"/>
        </a:p>
      </dgm:t>
    </dgm:pt>
    <dgm:pt modelId="{9B75D66E-7473-448E-9C23-8794003D959E}">
      <dgm:prSet phldrT="[Text]"/>
      <dgm:spPr/>
      <dgm:t>
        <a:bodyPr/>
        <a:lstStyle/>
        <a:p>
          <a:r>
            <a:rPr lang="id-ID" dirty="0" smtClean="0"/>
            <a:t>Powerful pattern recognition</a:t>
          </a:r>
          <a:endParaRPr lang="id-ID" dirty="0"/>
        </a:p>
      </dgm:t>
    </dgm:pt>
    <dgm:pt modelId="{2E4FBFB0-818D-4D68-8211-70F8C23ABCD9}" type="parTrans" cxnId="{BDE47E57-AAB2-4982-B660-13FF5C585999}">
      <dgm:prSet/>
      <dgm:spPr/>
      <dgm:t>
        <a:bodyPr/>
        <a:lstStyle/>
        <a:p>
          <a:endParaRPr lang="id-ID"/>
        </a:p>
      </dgm:t>
    </dgm:pt>
    <dgm:pt modelId="{E5E63F29-40C2-4268-B2F1-5DD113028AA2}" type="sibTrans" cxnId="{BDE47E57-AAB2-4982-B660-13FF5C585999}">
      <dgm:prSet/>
      <dgm:spPr/>
      <dgm:t>
        <a:bodyPr/>
        <a:lstStyle/>
        <a:p>
          <a:endParaRPr lang="id-ID"/>
        </a:p>
      </dgm:t>
    </dgm:pt>
    <dgm:pt modelId="{595D267A-9A0B-49F5-8FCF-8801CCC31180}">
      <dgm:prSet phldrT="[Text]"/>
      <dgm:spPr/>
      <dgm:t>
        <a:bodyPr/>
        <a:lstStyle/>
        <a:p>
          <a:r>
            <a:rPr lang="id-ID" dirty="0" smtClean="0"/>
            <a:t>Limited duration STM</a:t>
          </a:r>
          <a:endParaRPr lang="id-ID" dirty="0"/>
        </a:p>
      </dgm:t>
    </dgm:pt>
    <dgm:pt modelId="{F2D6418B-7CD6-4C6D-85BC-1B8213A8F684}" type="parTrans" cxnId="{D15B5167-2B14-4ED5-8196-DD90CB3990AD}">
      <dgm:prSet/>
      <dgm:spPr/>
      <dgm:t>
        <a:bodyPr/>
        <a:lstStyle/>
        <a:p>
          <a:endParaRPr lang="id-ID"/>
        </a:p>
      </dgm:t>
    </dgm:pt>
    <dgm:pt modelId="{253C98B9-E4B9-426F-A955-E91D6A9476BC}" type="sibTrans" cxnId="{D15B5167-2B14-4ED5-8196-DD90CB3990AD}">
      <dgm:prSet/>
      <dgm:spPr/>
      <dgm:t>
        <a:bodyPr/>
        <a:lstStyle/>
        <a:p>
          <a:endParaRPr lang="id-ID"/>
        </a:p>
      </dgm:t>
    </dgm:pt>
    <dgm:pt modelId="{E92481CE-E317-4E4E-A930-8B5CF0DBD05B}">
      <dgm:prSet phldrT="[Text]"/>
      <dgm:spPr/>
      <dgm:t>
        <a:bodyPr/>
        <a:lstStyle/>
        <a:p>
          <a:r>
            <a:rPr lang="id-ID" dirty="0" smtClean="0"/>
            <a:t>Error prone processing</a:t>
          </a:r>
          <a:endParaRPr lang="id-ID" dirty="0"/>
        </a:p>
      </dgm:t>
    </dgm:pt>
    <dgm:pt modelId="{854B8FD5-9A5A-4442-8F1B-542A7415438B}" type="parTrans" cxnId="{C881C94C-A04B-405F-A85C-561285049B7E}">
      <dgm:prSet/>
      <dgm:spPr/>
      <dgm:t>
        <a:bodyPr/>
        <a:lstStyle/>
        <a:p>
          <a:endParaRPr lang="id-ID"/>
        </a:p>
      </dgm:t>
    </dgm:pt>
    <dgm:pt modelId="{E194A4FF-F539-42B1-8A6C-74CAE906E056}" type="sibTrans" cxnId="{C881C94C-A04B-405F-A85C-561285049B7E}">
      <dgm:prSet/>
      <dgm:spPr/>
      <dgm:t>
        <a:bodyPr/>
        <a:lstStyle/>
        <a:p>
          <a:endParaRPr lang="id-ID"/>
        </a:p>
      </dgm:t>
    </dgm:pt>
    <dgm:pt modelId="{B9D9629C-A213-46C2-A6B1-AFC70B5C3E85}">
      <dgm:prSet phldrT="[Text]"/>
      <dgm:spPr/>
      <dgm:t>
        <a:bodyPr/>
        <a:lstStyle/>
        <a:p>
          <a:r>
            <a:rPr lang="id-ID" dirty="0" smtClean="0"/>
            <a:t>Unreliable access to LTM</a:t>
          </a:r>
          <a:endParaRPr lang="id-ID" dirty="0"/>
        </a:p>
      </dgm:t>
    </dgm:pt>
    <dgm:pt modelId="{01DDA7E7-B317-460E-BE6C-420FF7F794CE}" type="parTrans" cxnId="{0EB5EC01-0397-4215-A915-CE70F60A2275}">
      <dgm:prSet/>
      <dgm:spPr/>
      <dgm:t>
        <a:bodyPr/>
        <a:lstStyle/>
        <a:p>
          <a:endParaRPr lang="id-ID"/>
        </a:p>
      </dgm:t>
    </dgm:pt>
    <dgm:pt modelId="{711A89A1-9AC6-4BCE-9997-1575CF4148F2}" type="sibTrans" cxnId="{0EB5EC01-0397-4215-A915-CE70F60A2275}">
      <dgm:prSet/>
      <dgm:spPr/>
      <dgm:t>
        <a:bodyPr/>
        <a:lstStyle/>
        <a:p>
          <a:endParaRPr lang="id-ID"/>
        </a:p>
      </dgm:t>
    </dgm:pt>
    <dgm:pt modelId="{73BD0CB2-3710-49C3-8DC0-11D63CC59F33}">
      <dgm:prSet phldrT="[Text]"/>
      <dgm:spPr/>
      <dgm:t>
        <a:bodyPr/>
        <a:lstStyle/>
        <a:p>
          <a:r>
            <a:rPr lang="id-ID" smtClean="0"/>
            <a:t>Unreliable access to LTM</a:t>
          </a:r>
          <a:endParaRPr lang="id-ID" dirty="0"/>
        </a:p>
      </dgm:t>
    </dgm:pt>
    <dgm:pt modelId="{B601C8D0-49EE-41DB-AF3C-CF5A69F57424}" type="parTrans" cxnId="{625E4A87-B002-43B2-B4F4-47F68F735C4B}">
      <dgm:prSet/>
      <dgm:spPr/>
      <dgm:t>
        <a:bodyPr/>
        <a:lstStyle/>
        <a:p>
          <a:endParaRPr lang="id-ID"/>
        </a:p>
      </dgm:t>
    </dgm:pt>
    <dgm:pt modelId="{1595EEFB-F915-4A2B-8211-2F4F9E5DEBF4}" type="sibTrans" cxnId="{625E4A87-B002-43B2-B4F4-47F68F735C4B}">
      <dgm:prSet/>
      <dgm:spPr/>
      <dgm:t>
        <a:bodyPr/>
        <a:lstStyle/>
        <a:p>
          <a:endParaRPr lang="id-ID"/>
        </a:p>
      </dgm:t>
    </dgm:pt>
    <dgm:pt modelId="{4BBED517-6FB5-472B-A684-1A0DF817E953}" type="pres">
      <dgm:prSet presAssocID="{7E865568-5B45-4757-A700-7F55ADEFA2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F8E0A9-C05D-47F2-86DA-6E90F4A0C7C8}" type="pres">
      <dgm:prSet presAssocID="{EF7DFE70-3067-4427-999C-EFEB1F731B9B}" presName="root" presStyleCnt="0"/>
      <dgm:spPr/>
    </dgm:pt>
    <dgm:pt modelId="{1FEA3027-28EC-495D-9F29-EC873313B99E}" type="pres">
      <dgm:prSet presAssocID="{EF7DFE70-3067-4427-999C-EFEB1F731B9B}" presName="rootComposite" presStyleCnt="0"/>
      <dgm:spPr/>
    </dgm:pt>
    <dgm:pt modelId="{231C2E70-3A5D-41C4-A45A-32D75CC08E12}" type="pres">
      <dgm:prSet presAssocID="{EF7DFE70-3067-4427-999C-EFEB1F731B9B}" presName="rootText" presStyleLbl="node1" presStyleIdx="0" presStyleCnt="2" custScaleX="542997"/>
      <dgm:spPr/>
      <dgm:t>
        <a:bodyPr/>
        <a:lstStyle/>
        <a:p>
          <a:endParaRPr lang="id-ID"/>
        </a:p>
      </dgm:t>
    </dgm:pt>
    <dgm:pt modelId="{BB6E3C12-46EA-48DE-A476-C0E2714C3733}" type="pres">
      <dgm:prSet presAssocID="{EF7DFE70-3067-4427-999C-EFEB1F731B9B}" presName="rootConnector" presStyleLbl="node1" presStyleIdx="0" presStyleCnt="2"/>
      <dgm:spPr/>
      <dgm:t>
        <a:bodyPr/>
        <a:lstStyle/>
        <a:p>
          <a:endParaRPr lang="en-US"/>
        </a:p>
      </dgm:t>
    </dgm:pt>
    <dgm:pt modelId="{1A592E39-A9FB-40F9-B7D6-88CF394B8444}" type="pres">
      <dgm:prSet presAssocID="{EF7DFE70-3067-4427-999C-EFEB1F731B9B}" presName="childShape" presStyleCnt="0"/>
      <dgm:spPr/>
    </dgm:pt>
    <dgm:pt modelId="{C0D2471E-2514-443F-957D-88F7E2142C7C}" type="pres">
      <dgm:prSet presAssocID="{223A8A2B-3755-493B-ABB5-7D0C62C4444E}" presName="Name13" presStyleLbl="parChTrans1D2" presStyleIdx="0" presStyleCnt="10" custSzX="666728"/>
      <dgm:spPr/>
      <dgm:t>
        <a:bodyPr/>
        <a:lstStyle/>
        <a:p>
          <a:endParaRPr lang="en-US"/>
        </a:p>
      </dgm:t>
    </dgm:pt>
    <dgm:pt modelId="{8A9332DB-A373-402E-A0BF-AC771CEFD55B}" type="pres">
      <dgm:prSet presAssocID="{93326C07-7BB0-4A9E-A4FF-8ED8D6B19D7C}" presName="childText" presStyleLbl="bgAcc1" presStyleIdx="0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C3A74-79BD-4D2B-905A-739D70F7302C}" type="pres">
      <dgm:prSet presAssocID="{1E5DE433-8939-4048-BFBD-AE472C2D17EB}" presName="Name13" presStyleLbl="parChTrans1D2" presStyleIdx="1" presStyleCnt="10" custSzX="666728"/>
      <dgm:spPr/>
      <dgm:t>
        <a:bodyPr/>
        <a:lstStyle/>
        <a:p>
          <a:endParaRPr lang="en-US"/>
        </a:p>
      </dgm:t>
    </dgm:pt>
    <dgm:pt modelId="{C9662C5D-C319-48B7-BC92-B85DC7167F2E}" type="pres">
      <dgm:prSet presAssocID="{F85FD87C-CFFC-416E-90AD-A1CB497A20D9}" presName="childText" presStyleLbl="bgAcc1" presStyleIdx="1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1A7A41-2C92-42E8-AB90-8E15B806B96E}" type="pres">
      <dgm:prSet presAssocID="{EE0624A1-10E4-48ED-A7E3-BD3CC20258CD}" presName="Name13" presStyleLbl="parChTrans1D2" presStyleIdx="2" presStyleCnt="10" custSzX="666728"/>
      <dgm:spPr/>
      <dgm:t>
        <a:bodyPr/>
        <a:lstStyle/>
        <a:p>
          <a:endParaRPr lang="en-US"/>
        </a:p>
      </dgm:t>
    </dgm:pt>
    <dgm:pt modelId="{DDD71BCA-F86E-4239-9F1A-7939BEAC0912}" type="pres">
      <dgm:prSet presAssocID="{01CB56E0-06A5-47A7-8095-EB3BCDC69C92}" presName="childText" presStyleLbl="bgAcc1" presStyleIdx="2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57CC9F-B8CD-4385-8CE5-060782373524}" type="pres">
      <dgm:prSet presAssocID="{A3BBF4B9-643D-479A-BBAD-D8445346433E}" presName="Name13" presStyleLbl="parChTrans1D2" presStyleIdx="3" presStyleCnt="10" custSzX="666728"/>
      <dgm:spPr/>
      <dgm:t>
        <a:bodyPr/>
        <a:lstStyle/>
        <a:p>
          <a:endParaRPr lang="en-US"/>
        </a:p>
      </dgm:t>
    </dgm:pt>
    <dgm:pt modelId="{28CC6770-584B-46CB-970C-0C9A58B98BB9}" type="pres">
      <dgm:prSet presAssocID="{45B801C2-6F6D-4946-8CA3-AB31610398BE}" presName="childText" presStyleLbl="bgAcc1" presStyleIdx="3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19274-DC83-4AB2-801A-E9CF56310320}" type="pres">
      <dgm:prSet presAssocID="{2E4FBFB0-818D-4D68-8211-70F8C23ABCD9}" presName="Name13" presStyleLbl="parChTrans1D2" presStyleIdx="4" presStyleCnt="10" custSzX="666728"/>
      <dgm:spPr/>
      <dgm:t>
        <a:bodyPr/>
        <a:lstStyle/>
        <a:p>
          <a:endParaRPr lang="en-US"/>
        </a:p>
      </dgm:t>
    </dgm:pt>
    <dgm:pt modelId="{3ED5FD87-CB9B-4362-A7F1-5E7C33CF7AF9}" type="pres">
      <dgm:prSet presAssocID="{9B75D66E-7473-448E-9C23-8794003D959E}" presName="childText" presStyleLbl="bgAcc1" presStyleIdx="4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2AF340-0A2E-4756-8E19-799856EA8AF2}" type="pres">
      <dgm:prSet presAssocID="{31297640-A825-436A-B12D-75B0549FBEC4}" presName="root" presStyleCnt="0"/>
      <dgm:spPr/>
    </dgm:pt>
    <dgm:pt modelId="{207FDEAD-AC4F-48EB-BC5D-C2AA63091099}" type="pres">
      <dgm:prSet presAssocID="{31297640-A825-436A-B12D-75B0549FBEC4}" presName="rootComposite" presStyleCnt="0"/>
      <dgm:spPr/>
    </dgm:pt>
    <dgm:pt modelId="{AE286563-F7CC-4D7F-AE07-25D24C8D9725}" type="pres">
      <dgm:prSet presAssocID="{31297640-A825-436A-B12D-75B0549FBEC4}" presName="rootText" presStyleLbl="node1" presStyleIdx="1" presStyleCnt="2" custScaleX="542997"/>
      <dgm:spPr/>
      <dgm:t>
        <a:bodyPr/>
        <a:lstStyle/>
        <a:p>
          <a:endParaRPr lang="id-ID"/>
        </a:p>
      </dgm:t>
    </dgm:pt>
    <dgm:pt modelId="{99779F82-A04C-4A79-A3FF-006DC87D86E0}" type="pres">
      <dgm:prSet presAssocID="{31297640-A825-436A-B12D-75B0549FBEC4}" presName="rootConnector" presStyleLbl="node1" presStyleIdx="1" presStyleCnt="2"/>
      <dgm:spPr/>
      <dgm:t>
        <a:bodyPr/>
        <a:lstStyle/>
        <a:p>
          <a:endParaRPr lang="en-US"/>
        </a:p>
      </dgm:t>
    </dgm:pt>
    <dgm:pt modelId="{AE5D80FA-341C-4E68-8F12-CF23A6FCFD8F}" type="pres">
      <dgm:prSet presAssocID="{31297640-A825-436A-B12D-75B0549FBEC4}" presName="childShape" presStyleCnt="0"/>
      <dgm:spPr/>
    </dgm:pt>
    <dgm:pt modelId="{7E6BAB71-F8F6-4B1E-83AD-9F8DF41FBC06}" type="pres">
      <dgm:prSet presAssocID="{E1B2B10B-8671-4BBB-9A10-3D1F3164CC20}" presName="Name13" presStyleLbl="parChTrans1D2" presStyleIdx="5" presStyleCnt="10" custSzX="666728"/>
      <dgm:spPr/>
      <dgm:t>
        <a:bodyPr/>
        <a:lstStyle/>
        <a:p>
          <a:endParaRPr lang="en-US"/>
        </a:p>
      </dgm:t>
    </dgm:pt>
    <dgm:pt modelId="{D3BC5F6D-C697-46ED-9F12-B1B3A8FE789C}" type="pres">
      <dgm:prSet presAssocID="{9E717D2C-B255-40C9-9A43-3DF3F5F88F92}" presName="childText" presStyleLbl="bgAcc1" presStyleIdx="5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352EEC-B345-4CA8-8226-21D416250CEE}" type="pres">
      <dgm:prSet presAssocID="{F2D6418B-7CD6-4C6D-85BC-1B8213A8F684}" presName="Name13" presStyleLbl="parChTrans1D2" presStyleIdx="6" presStyleCnt="10" custSzX="666728"/>
      <dgm:spPr/>
      <dgm:t>
        <a:bodyPr/>
        <a:lstStyle/>
        <a:p>
          <a:endParaRPr lang="en-US"/>
        </a:p>
      </dgm:t>
    </dgm:pt>
    <dgm:pt modelId="{7FBE59AB-D7DA-4645-A627-F2C40C514964}" type="pres">
      <dgm:prSet presAssocID="{595D267A-9A0B-49F5-8FCF-8801CCC31180}" presName="childText" presStyleLbl="bgAcc1" presStyleIdx="6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32F58B-9185-420E-89EA-87115C15A7E4}" type="pres">
      <dgm:prSet presAssocID="{854B8FD5-9A5A-4442-8F1B-542A7415438B}" presName="Name13" presStyleLbl="parChTrans1D2" presStyleIdx="7" presStyleCnt="10" custSzX="666728"/>
      <dgm:spPr/>
      <dgm:t>
        <a:bodyPr/>
        <a:lstStyle/>
        <a:p>
          <a:endParaRPr lang="en-US"/>
        </a:p>
      </dgm:t>
    </dgm:pt>
    <dgm:pt modelId="{FE921766-255D-4894-8AD3-092A5F299997}" type="pres">
      <dgm:prSet presAssocID="{E92481CE-E317-4E4E-A930-8B5CF0DBD05B}" presName="childText" presStyleLbl="bgAcc1" presStyleIdx="7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1A4281-4695-45DC-8C6D-9A2C21498312}" type="pres">
      <dgm:prSet presAssocID="{01DDA7E7-B317-460E-BE6C-420FF7F794CE}" presName="Name13" presStyleLbl="parChTrans1D2" presStyleIdx="8" presStyleCnt="10" custSzX="666728"/>
      <dgm:spPr/>
      <dgm:t>
        <a:bodyPr/>
        <a:lstStyle/>
        <a:p>
          <a:endParaRPr lang="en-US"/>
        </a:p>
      </dgm:t>
    </dgm:pt>
    <dgm:pt modelId="{2B05BD6C-CF91-4D04-9379-4B3A8A9B42FD}" type="pres">
      <dgm:prSet presAssocID="{B9D9629C-A213-46C2-A6B1-AFC70B5C3E85}" presName="childText" presStyleLbl="bgAcc1" presStyleIdx="8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3884C7-4CC8-4820-BB47-A335AAA619A4}" type="pres">
      <dgm:prSet presAssocID="{B601C8D0-49EE-41DB-AF3C-CF5A69F57424}" presName="Name13" presStyleLbl="parChTrans1D2" presStyleIdx="9" presStyleCnt="10" custSzX="666728"/>
      <dgm:spPr/>
      <dgm:t>
        <a:bodyPr/>
        <a:lstStyle/>
        <a:p>
          <a:endParaRPr lang="en-US"/>
        </a:p>
      </dgm:t>
    </dgm:pt>
    <dgm:pt modelId="{39EE9A85-2609-4FAC-9907-CD05DE14E711}" type="pres">
      <dgm:prSet presAssocID="{73BD0CB2-3710-49C3-8DC0-11D63CC59F33}" presName="childText" presStyleLbl="bgAcc1" presStyleIdx="9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EFEDF3-4FAA-4C6E-8845-2B9FCA584C0D}" srcId="{31297640-A825-436A-B12D-75B0549FBEC4}" destId="{9E717D2C-B255-40C9-9A43-3DF3F5F88F92}" srcOrd="0" destOrd="0" parTransId="{E1B2B10B-8671-4BBB-9A10-3D1F3164CC20}" sibTransId="{AB5EF56B-F679-4A69-A422-A145BFCC146C}"/>
    <dgm:cxn modelId="{952EE2B9-E0C4-413F-8875-5FD4A1072785}" type="presOf" srcId="{7E865568-5B45-4757-A700-7F55ADEFA25C}" destId="{4BBED517-6FB5-472B-A684-1A0DF817E953}" srcOrd="0" destOrd="0" presId="urn:microsoft.com/office/officeart/2005/8/layout/hierarchy3"/>
    <dgm:cxn modelId="{77B4C23D-3E3B-4EB4-BEE8-F9CC4984A54B}" type="presOf" srcId="{E92481CE-E317-4E4E-A930-8B5CF0DBD05B}" destId="{FE921766-255D-4894-8AD3-092A5F299997}" srcOrd="0" destOrd="0" presId="urn:microsoft.com/office/officeart/2005/8/layout/hierarchy3"/>
    <dgm:cxn modelId="{37018A5E-7B8C-471E-85D8-EF99BA10215C}" type="presOf" srcId="{9E717D2C-B255-40C9-9A43-3DF3F5F88F92}" destId="{D3BC5F6D-C697-46ED-9F12-B1B3A8FE789C}" srcOrd="0" destOrd="0" presId="urn:microsoft.com/office/officeart/2005/8/layout/hierarchy3"/>
    <dgm:cxn modelId="{4AE3D3AE-01A4-4CB3-9C56-B983C0C7E5F3}" type="presOf" srcId="{EF7DFE70-3067-4427-999C-EFEB1F731B9B}" destId="{BB6E3C12-46EA-48DE-A476-C0E2714C3733}" srcOrd="1" destOrd="0" presId="urn:microsoft.com/office/officeart/2005/8/layout/hierarchy3"/>
    <dgm:cxn modelId="{5013EFF2-F80F-4B07-A0E0-2B556D05F403}" type="presOf" srcId="{EE0624A1-10E4-48ED-A7E3-BD3CC20258CD}" destId="{6D1A7A41-2C92-42E8-AB90-8E15B806B96E}" srcOrd="0" destOrd="0" presId="urn:microsoft.com/office/officeart/2005/8/layout/hierarchy3"/>
    <dgm:cxn modelId="{4E5DA3D1-0AFD-4E2D-B1E8-49766EB37646}" srcId="{EF7DFE70-3067-4427-999C-EFEB1F731B9B}" destId="{F85FD87C-CFFC-416E-90AD-A1CB497A20D9}" srcOrd="1" destOrd="0" parTransId="{1E5DE433-8939-4048-BFBD-AE472C2D17EB}" sibTransId="{CA37352C-AAFD-4DD6-AEEA-AAF181EF0487}"/>
    <dgm:cxn modelId="{4787C28F-930F-4B9D-81B9-AFACFB37A138}" type="presOf" srcId="{A3BBF4B9-643D-479A-BBAD-D8445346433E}" destId="{A157CC9F-B8CD-4385-8CE5-060782373524}" srcOrd="0" destOrd="0" presId="urn:microsoft.com/office/officeart/2005/8/layout/hierarchy3"/>
    <dgm:cxn modelId="{D40ACBA8-B9DC-40EF-936B-5AEBBCB8EE34}" type="presOf" srcId="{31297640-A825-436A-B12D-75B0549FBEC4}" destId="{AE286563-F7CC-4D7F-AE07-25D24C8D9725}" srcOrd="0" destOrd="0" presId="urn:microsoft.com/office/officeart/2005/8/layout/hierarchy3"/>
    <dgm:cxn modelId="{625E4A87-B002-43B2-B4F4-47F68F735C4B}" srcId="{31297640-A825-436A-B12D-75B0549FBEC4}" destId="{73BD0CB2-3710-49C3-8DC0-11D63CC59F33}" srcOrd="4" destOrd="0" parTransId="{B601C8D0-49EE-41DB-AF3C-CF5A69F57424}" sibTransId="{1595EEFB-F915-4A2B-8211-2F4F9E5DEBF4}"/>
    <dgm:cxn modelId="{4B4901AF-E68D-4A24-8FE6-542739C17F1A}" srcId="{EF7DFE70-3067-4427-999C-EFEB1F731B9B}" destId="{01CB56E0-06A5-47A7-8095-EB3BCDC69C92}" srcOrd="2" destOrd="0" parTransId="{EE0624A1-10E4-48ED-A7E3-BD3CC20258CD}" sibTransId="{C32C1D3B-E8B8-4DCB-87D0-3B2C33E37612}"/>
    <dgm:cxn modelId="{0EB5EC01-0397-4215-A915-CE70F60A2275}" srcId="{31297640-A825-436A-B12D-75B0549FBEC4}" destId="{B9D9629C-A213-46C2-A6B1-AFC70B5C3E85}" srcOrd="3" destOrd="0" parTransId="{01DDA7E7-B317-460E-BE6C-420FF7F794CE}" sibTransId="{711A89A1-9AC6-4BCE-9997-1575CF4148F2}"/>
    <dgm:cxn modelId="{B0131DFE-179E-46CE-B498-3C0E53296363}" type="presOf" srcId="{E1B2B10B-8671-4BBB-9A10-3D1F3164CC20}" destId="{7E6BAB71-F8F6-4B1E-83AD-9F8DF41FBC06}" srcOrd="0" destOrd="0" presId="urn:microsoft.com/office/officeart/2005/8/layout/hierarchy3"/>
    <dgm:cxn modelId="{82EF2D0D-8D60-4F95-B211-FD15E929DEC1}" type="presOf" srcId="{595D267A-9A0B-49F5-8FCF-8801CCC31180}" destId="{7FBE59AB-D7DA-4645-A627-F2C40C514964}" srcOrd="0" destOrd="0" presId="urn:microsoft.com/office/officeart/2005/8/layout/hierarchy3"/>
    <dgm:cxn modelId="{870F0CD1-87FA-43D7-9389-2EBBB1683423}" type="presOf" srcId="{31297640-A825-436A-B12D-75B0549FBEC4}" destId="{99779F82-A04C-4A79-A3FF-006DC87D86E0}" srcOrd="1" destOrd="0" presId="urn:microsoft.com/office/officeart/2005/8/layout/hierarchy3"/>
    <dgm:cxn modelId="{2330C02D-35CA-4595-ADE3-34725CB0722A}" type="presOf" srcId="{73BD0CB2-3710-49C3-8DC0-11D63CC59F33}" destId="{39EE9A85-2609-4FAC-9907-CD05DE14E711}" srcOrd="0" destOrd="0" presId="urn:microsoft.com/office/officeart/2005/8/layout/hierarchy3"/>
    <dgm:cxn modelId="{45710308-B631-46EC-A994-414F5526F4F4}" type="presOf" srcId="{01CB56E0-06A5-47A7-8095-EB3BCDC69C92}" destId="{DDD71BCA-F86E-4239-9F1A-7939BEAC0912}" srcOrd="0" destOrd="0" presId="urn:microsoft.com/office/officeart/2005/8/layout/hierarchy3"/>
    <dgm:cxn modelId="{C881C94C-A04B-405F-A85C-561285049B7E}" srcId="{31297640-A825-436A-B12D-75B0549FBEC4}" destId="{E92481CE-E317-4E4E-A930-8B5CF0DBD05B}" srcOrd="2" destOrd="0" parTransId="{854B8FD5-9A5A-4442-8F1B-542A7415438B}" sibTransId="{E194A4FF-F539-42B1-8A6C-74CAE906E056}"/>
    <dgm:cxn modelId="{26F24DE2-1A0F-4542-AA36-F891C0C6B53E}" type="presOf" srcId="{B9D9629C-A213-46C2-A6B1-AFC70B5C3E85}" destId="{2B05BD6C-CF91-4D04-9379-4B3A8A9B42FD}" srcOrd="0" destOrd="0" presId="urn:microsoft.com/office/officeart/2005/8/layout/hierarchy3"/>
    <dgm:cxn modelId="{F42B3F41-2C4C-4B9C-9902-CB55BD91576B}" type="presOf" srcId="{EF7DFE70-3067-4427-999C-EFEB1F731B9B}" destId="{231C2E70-3A5D-41C4-A45A-32D75CC08E12}" srcOrd="0" destOrd="0" presId="urn:microsoft.com/office/officeart/2005/8/layout/hierarchy3"/>
    <dgm:cxn modelId="{1CAF9968-C52A-4909-A850-C6446EB335F1}" type="presOf" srcId="{F85FD87C-CFFC-416E-90AD-A1CB497A20D9}" destId="{C9662C5D-C319-48B7-BC92-B85DC7167F2E}" srcOrd="0" destOrd="0" presId="urn:microsoft.com/office/officeart/2005/8/layout/hierarchy3"/>
    <dgm:cxn modelId="{B8F58338-58F6-4351-8336-9D848037C8C6}" type="presOf" srcId="{1E5DE433-8939-4048-BFBD-AE472C2D17EB}" destId="{A64C3A74-79BD-4D2B-905A-739D70F7302C}" srcOrd="0" destOrd="0" presId="urn:microsoft.com/office/officeart/2005/8/layout/hierarchy3"/>
    <dgm:cxn modelId="{F0A4F9A8-C278-4171-903E-FC8212EC9407}" type="presOf" srcId="{45B801C2-6F6D-4946-8CA3-AB31610398BE}" destId="{28CC6770-584B-46CB-970C-0C9A58B98BB9}" srcOrd="0" destOrd="0" presId="urn:microsoft.com/office/officeart/2005/8/layout/hierarchy3"/>
    <dgm:cxn modelId="{A5C20AB2-5D9D-420D-90FC-DA0738AF9CD5}" srcId="{EF7DFE70-3067-4427-999C-EFEB1F731B9B}" destId="{45B801C2-6F6D-4946-8CA3-AB31610398BE}" srcOrd="3" destOrd="0" parTransId="{A3BBF4B9-643D-479A-BBAD-D8445346433E}" sibTransId="{DF592BEC-44A2-4166-BD25-6777658B9811}"/>
    <dgm:cxn modelId="{C4402B7B-12D1-4250-AD95-520BDA3B4C89}" srcId="{7E865568-5B45-4757-A700-7F55ADEFA25C}" destId="{EF7DFE70-3067-4427-999C-EFEB1F731B9B}" srcOrd="0" destOrd="0" parTransId="{2BAF6CFF-AE2B-4230-9B85-75D8C782C64F}" sibTransId="{74402449-9878-4F9F-B05A-11F94CC30E46}"/>
    <dgm:cxn modelId="{5F267C3C-4638-464E-87F9-1212CB79E13D}" type="presOf" srcId="{9B75D66E-7473-448E-9C23-8794003D959E}" destId="{3ED5FD87-CB9B-4362-A7F1-5E7C33CF7AF9}" srcOrd="0" destOrd="0" presId="urn:microsoft.com/office/officeart/2005/8/layout/hierarchy3"/>
    <dgm:cxn modelId="{9BB1AE4E-BD52-4BE8-9659-315A585C30C6}" type="presOf" srcId="{01DDA7E7-B317-460E-BE6C-420FF7F794CE}" destId="{F41A4281-4695-45DC-8C6D-9A2C21498312}" srcOrd="0" destOrd="0" presId="urn:microsoft.com/office/officeart/2005/8/layout/hierarchy3"/>
    <dgm:cxn modelId="{BDE47E57-AAB2-4982-B660-13FF5C585999}" srcId="{EF7DFE70-3067-4427-999C-EFEB1F731B9B}" destId="{9B75D66E-7473-448E-9C23-8794003D959E}" srcOrd="4" destOrd="0" parTransId="{2E4FBFB0-818D-4D68-8211-70F8C23ABCD9}" sibTransId="{E5E63F29-40C2-4268-B2F1-5DD113028AA2}"/>
    <dgm:cxn modelId="{7641047A-96D7-419B-8810-5774A025A617}" type="presOf" srcId="{2E4FBFB0-818D-4D68-8211-70F8C23ABCD9}" destId="{EFD19274-DC83-4AB2-801A-E9CF56310320}" srcOrd="0" destOrd="0" presId="urn:microsoft.com/office/officeart/2005/8/layout/hierarchy3"/>
    <dgm:cxn modelId="{FBC7A1B6-E753-4099-BC6A-F9BA2A773716}" srcId="{7E865568-5B45-4757-A700-7F55ADEFA25C}" destId="{31297640-A825-436A-B12D-75B0549FBEC4}" srcOrd="1" destOrd="0" parTransId="{76272A8C-E83C-4BC7-9E75-6EC7A347DD55}" sibTransId="{28E6B867-3081-42A1-9DBD-7F0DB72B0720}"/>
    <dgm:cxn modelId="{CAD80422-CF4F-4DAB-B1C5-9E32D14B45D1}" type="presOf" srcId="{B601C8D0-49EE-41DB-AF3C-CF5A69F57424}" destId="{1C3884C7-4CC8-4820-BB47-A335AAA619A4}" srcOrd="0" destOrd="0" presId="urn:microsoft.com/office/officeart/2005/8/layout/hierarchy3"/>
    <dgm:cxn modelId="{D15B5167-2B14-4ED5-8196-DD90CB3990AD}" srcId="{31297640-A825-436A-B12D-75B0549FBEC4}" destId="{595D267A-9A0B-49F5-8FCF-8801CCC31180}" srcOrd="1" destOrd="0" parTransId="{F2D6418B-7CD6-4C6D-85BC-1B8213A8F684}" sibTransId="{253C98B9-E4B9-426F-A955-E91D6A9476BC}"/>
    <dgm:cxn modelId="{0897C060-6EA1-4D0C-98BC-D6FCC7B93722}" type="presOf" srcId="{223A8A2B-3755-493B-ABB5-7D0C62C4444E}" destId="{C0D2471E-2514-443F-957D-88F7E2142C7C}" srcOrd="0" destOrd="0" presId="urn:microsoft.com/office/officeart/2005/8/layout/hierarchy3"/>
    <dgm:cxn modelId="{1AFD639C-A8F9-478B-93DB-816E1FE3C006}" type="presOf" srcId="{854B8FD5-9A5A-4442-8F1B-542A7415438B}" destId="{C332F58B-9185-420E-89EA-87115C15A7E4}" srcOrd="0" destOrd="0" presId="urn:microsoft.com/office/officeart/2005/8/layout/hierarchy3"/>
    <dgm:cxn modelId="{3996816A-2032-4775-A965-E78EFEA5F471}" type="presOf" srcId="{F2D6418B-7CD6-4C6D-85BC-1B8213A8F684}" destId="{AE352EEC-B345-4CA8-8226-21D416250CEE}" srcOrd="0" destOrd="0" presId="urn:microsoft.com/office/officeart/2005/8/layout/hierarchy3"/>
    <dgm:cxn modelId="{C8E2D372-CB94-4079-864A-BA5B2F61411D}" srcId="{EF7DFE70-3067-4427-999C-EFEB1F731B9B}" destId="{93326C07-7BB0-4A9E-A4FF-8ED8D6B19D7C}" srcOrd="0" destOrd="0" parTransId="{223A8A2B-3755-493B-ABB5-7D0C62C4444E}" sibTransId="{B9E893A9-9CA6-473D-88C1-E7D0F36CE41B}"/>
    <dgm:cxn modelId="{FCAD8A0B-E3B9-4E84-A7D4-D9702605437A}" type="presOf" srcId="{93326C07-7BB0-4A9E-A4FF-8ED8D6B19D7C}" destId="{8A9332DB-A373-402E-A0BF-AC771CEFD55B}" srcOrd="0" destOrd="0" presId="urn:microsoft.com/office/officeart/2005/8/layout/hierarchy3"/>
    <dgm:cxn modelId="{7BAD32DE-7949-41DB-A29C-BBB1A528AB2B}" type="presParOf" srcId="{4BBED517-6FB5-472B-A684-1A0DF817E953}" destId="{54F8E0A9-C05D-47F2-86DA-6E90F4A0C7C8}" srcOrd="0" destOrd="0" presId="urn:microsoft.com/office/officeart/2005/8/layout/hierarchy3"/>
    <dgm:cxn modelId="{2B004DF9-4739-4817-B4F9-938533216BC7}" type="presParOf" srcId="{54F8E0A9-C05D-47F2-86DA-6E90F4A0C7C8}" destId="{1FEA3027-28EC-495D-9F29-EC873313B99E}" srcOrd="0" destOrd="0" presId="urn:microsoft.com/office/officeart/2005/8/layout/hierarchy3"/>
    <dgm:cxn modelId="{9649CC86-7074-4456-B640-73225A95BFC9}" type="presParOf" srcId="{1FEA3027-28EC-495D-9F29-EC873313B99E}" destId="{231C2E70-3A5D-41C4-A45A-32D75CC08E12}" srcOrd="0" destOrd="0" presId="urn:microsoft.com/office/officeart/2005/8/layout/hierarchy3"/>
    <dgm:cxn modelId="{F98ABD0F-2D92-4D05-8FC3-9FB9650CBF46}" type="presParOf" srcId="{1FEA3027-28EC-495D-9F29-EC873313B99E}" destId="{BB6E3C12-46EA-48DE-A476-C0E2714C3733}" srcOrd="1" destOrd="0" presId="urn:microsoft.com/office/officeart/2005/8/layout/hierarchy3"/>
    <dgm:cxn modelId="{4765CB10-9D1D-4220-AC14-4069BB64EF9F}" type="presParOf" srcId="{54F8E0A9-C05D-47F2-86DA-6E90F4A0C7C8}" destId="{1A592E39-A9FB-40F9-B7D6-88CF394B8444}" srcOrd="1" destOrd="0" presId="urn:microsoft.com/office/officeart/2005/8/layout/hierarchy3"/>
    <dgm:cxn modelId="{704DCB28-2C2F-47C0-BE73-D7DAEADBA6F3}" type="presParOf" srcId="{1A592E39-A9FB-40F9-B7D6-88CF394B8444}" destId="{C0D2471E-2514-443F-957D-88F7E2142C7C}" srcOrd="0" destOrd="0" presId="urn:microsoft.com/office/officeart/2005/8/layout/hierarchy3"/>
    <dgm:cxn modelId="{2E05071C-9770-465B-BEFF-AABD8E5A9FD3}" type="presParOf" srcId="{1A592E39-A9FB-40F9-B7D6-88CF394B8444}" destId="{8A9332DB-A373-402E-A0BF-AC771CEFD55B}" srcOrd="1" destOrd="0" presId="urn:microsoft.com/office/officeart/2005/8/layout/hierarchy3"/>
    <dgm:cxn modelId="{054D13DF-9828-41C9-9A65-ED20D8A74F95}" type="presParOf" srcId="{1A592E39-A9FB-40F9-B7D6-88CF394B8444}" destId="{A64C3A74-79BD-4D2B-905A-739D70F7302C}" srcOrd="2" destOrd="0" presId="urn:microsoft.com/office/officeart/2005/8/layout/hierarchy3"/>
    <dgm:cxn modelId="{84BB8A98-0EBA-4BB9-8F75-79A84524B808}" type="presParOf" srcId="{1A592E39-A9FB-40F9-B7D6-88CF394B8444}" destId="{C9662C5D-C319-48B7-BC92-B85DC7167F2E}" srcOrd="3" destOrd="0" presId="urn:microsoft.com/office/officeart/2005/8/layout/hierarchy3"/>
    <dgm:cxn modelId="{2A6D8417-BB20-41EA-ADC6-AEEF6AA4444C}" type="presParOf" srcId="{1A592E39-A9FB-40F9-B7D6-88CF394B8444}" destId="{6D1A7A41-2C92-42E8-AB90-8E15B806B96E}" srcOrd="4" destOrd="0" presId="urn:microsoft.com/office/officeart/2005/8/layout/hierarchy3"/>
    <dgm:cxn modelId="{05564AB8-C9E2-460A-A2FB-C1B468B579EE}" type="presParOf" srcId="{1A592E39-A9FB-40F9-B7D6-88CF394B8444}" destId="{DDD71BCA-F86E-4239-9F1A-7939BEAC0912}" srcOrd="5" destOrd="0" presId="urn:microsoft.com/office/officeart/2005/8/layout/hierarchy3"/>
    <dgm:cxn modelId="{86A7EA85-F208-4203-AD37-DD17824F3D7E}" type="presParOf" srcId="{1A592E39-A9FB-40F9-B7D6-88CF394B8444}" destId="{A157CC9F-B8CD-4385-8CE5-060782373524}" srcOrd="6" destOrd="0" presId="urn:microsoft.com/office/officeart/2005/8/layout/hierarchy3"/>
    <dgm:cxn modelId="{30DDE921-0AC1-43FD-8B21-B96FA4CE3610}" type="presParOf" srcId="{1A592E39-A9FB-40F9-B7D6-88CF394B8444}" destId="{28CC6770-584B-46CB-970C-0C9A58B98BB9}" srcOrd="7" destOrd="0" presId="urn:microsoft.com/office/officeart/2005/8/layout/hierarchy3"/>
    <dgm:cxn modelId="{BF31F275-C3C1-4BA2-AC09-C112357D43D5}" type="presParOf" srcId="{1A592E39-A9FB-40F9-B7D6-88CF394B8444}" destId="{EFD19274-DC83-4AB2-801A-E9CF56310320}" srcOrd="8" destOrd="0" presId="urn:microsoft.com/office/officeart/2005/8/layout/hierarchy3"/>
    <dgm:cxn modelId="{14B152A2-811D-462C-905C-44C0ECEED357}" type="presParOf" srcId="{1A592E39-A9FB-40F9-B7D6-88CF394B8444}" destId="{3ED5FD87-CB9B-4362-A7F1-5E7C33CF7AF9}" srcOrd="9" destOrd="0" presId="urn:microsoft.com/office/officeart/2005/8/layout/hierarchy3"/>
    <dgm:cxn modelId="{BA992B63-5372-45D3-A094-12CDF0302D84}" type="presParOf" srcId="{4BBED517-6FB5-472B-A684-1A0DF817E953}" destId="{E42AF340-0A2E-4756-8E19-799856EA8AF2}" srcOrd="1" destOrd="0" presId="urn:microsoft.com/office/officeart/2005/8/layout/hierarchy3"/>
    <dgm:cxn modelId="{54AF89CA-644E-41B0-A771-47A6F6B62DD1}" type="presParOf" srcId="{E42AF340-0A2E-4756-8E19-799856EA8AF2}" destId="{207FDEAD-AC4F-48EB-BC5D-C2AA63091099}" srcOrd="0" destOrd="0" presId="urn:microsoft.com/office/officeart/2005/8/layout/hierarchy3"/>
    <dgm:cxn modelId="{C4F93F2B-C619-4108-B72E-36B347FA21E3}" type="presParOf" srcId="{207FDEAD-AC4F-48EB-BC5D-C2AA63091099}" destId="{AE286563-F7CC-4D7F-AE07-25D24C8D9725}" srcOrd="0" destOrd="0" presId="urn:microsoft.com/office/officeart/2005/8/layout/hierarchy3"/>
    <dgm:cxn modelId="{C5C2DB27-B1C6-4F5D-AF1A-969AC64D68D9}" type="presParOf" srcId="{207FDEAD-AC4F-48EB-BC5D-C2AA63091099}" destId="{99779F82-A04C-4A79-A3FF-006DC87D86E0}" srcOrd="1" destOrd="0" presId="urn:microsoft.com/office/officeart/2005/8/layout/hierarchy3"/>
    <dgm:cxn modelId="{8476FCB8-C6EA-4589-9B1D-3DBCC04F5C41}" type="presParOf" srcId="{E42AF340-0A2E-4756-8E19-799856EA8AF2}" destId="{AE5D80FA-341C-4E68-8F12-CF23A6FCFD8F}" srcOrd="1" destOrd="0" presId="urn:microsoft.com/office/officeart/2005/8/layout/hierarchy3"/>
    <dgm:cxn modelId="{772E6A72-5769-4423-8790-3D49F5A956E9}" type="presParOf" srcId="{AE5D80FA-341C-4E68-8F12-CF23A6FCFD8F}" destId="{7E6BAB71-F8F6-4B1E-83AD-9F8DF41FBC06}" srcOrd="0" destOrd="0" presId="urn:microsoft.com/office/officeart/2005/8/layout/hierarchy3"/>
    <dgm:cxn modelId="{B75ED409-0E8D-4982-8057-F87499FF0B3B}" type="presParOf" srcId="{AE5D80FA-341C-4E68-8F12-CF23A6FCFD8F}" destId="{D3BC5F6D-C697-46ED-9F12-B1B3A8FE789C}" srcOrd="1" destOrd="0" presId="urn:microsoft.com/office/officeart/2005/8/layout/hierarchy3"/>
    <dgm:cxn modelId="{2A03398F-0151-495B-82B0-7A90E3E1EF62}" type="presParOf" srcId="{AE5D80FA-341C-4E68-8F12-CF23A6FCFD8F}" destId="{AE352EEC-B345-4CA8-8226-21D416250CEE}" srcOrd="2" destOrd="0" presId="urn:microsoft.com/office/officeart/2005/8/layout/hierarchy3"/>
    <dgm:cxn modelId="{E198D57E-5584-4C3C-9809-9A3AB04DDB1D}" type="presParOf" srcId="{AE5D80FA-341C-4E68-8F12-CF23A6FCFD8F}" destId="{7FBE59AB-D7DA-4645-A627-F2C40C514964}" srcOrd="3" destOrd="0" presId="urn:microsoft.com/office/officeart/2005/8/layout/hierarchy3"/>
    <dgm:cxn modelId="{C9CF890C-4B81-408A-A3FE-29461C7EF205}" type="presParOf" srcId="{AE5D80FA-341C-4E68-8F12-CF23A6FCFD8F}" destId="{C332F58B-9185-420E-89EA-87115C15A7E4}" srcOrd="4" destOrd="0" presId="urn:microsoft.com/office/officeart/2005/8/layout/hierarchy3"/>
    <dgm:cxn modelId="{B462103F-17BC-46F6-BD7B-AB03EC58C1EB}" type="presParOf" srcId="{AE5D80FA-341C-4E68-8F12-CF23A6FCFD8F}" destId="{FE921766-255D-4894-8AD3-092A5F299997}" srcOrd="5" destOrd="0" presId="urn:microsoft.com/office/officeart/2005/8/layout/hierarchy3"/>
    <dgm:cxn modelId="{E58A80FD-C616-427F-A85A-C972E5CAB1B5}" type="presParOf" srcId="{AE5D80FA-341C-4E68-8F12-CF23A6FCFD8F}" destId="{F41A4281-4695-45DC-8C6D-9A2C21498312}" srcOrd="6" destOrd="0" presId="urn:microsoft.com/office/officeart/2005/8/layout/hierarchy3"/>
    <dgm:cxn modelId="{6826E36B-6869-4536-810E-759556F1DB57}" type="presParOf" srcId="{AE5D80FA-341C-4E68-8F12-CF23A6FCFD8F}" destId="{2B05BD6C-CF91-4D04-9379-4B3A8A9B42FD}" srcOrd="7" destOrd="0" presId="urn:microsoft.com/office/officeart/2005/8/layout/hierarchy3"/>
    <dgm:cxn modelId="{08ACA76E-374C-4E27-9693-DF4F62A8BF3D}" type="presParOf" srcId="{AE5D80FA-341C-4E68-8F12-CF23A6FCFD8F}" destId="{1C3884C7-4CC8-4820-BB47-A335AAA619A4}" srcOrd="8" destOrd="0" presId="urn:microsoft.com/office/officeart/2005/8/layout/hierarchy3"/>
    <dgm:cxn modelId="{0903976A-FA40-46D7-9F20-0D6AD538097C}" type="presParOf" srcId="{AE5D80FA-341C-4E68-8F12-CF23A6FCFD8F}" destId="{39EE9A85-2609-4FAC-9907-CD05DE14E71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D584C-F0CC-4F1B-836D-BCA609A93644}">
      <dsp:nvSpPr>
        <dsp:cNvPr id="0" name=""/>
        <dsp:cNvSpPr/>
      </dsp:nvSpPr>
      <dsp:spPr>
        <a:xfrm>
          <a:off x="0" y="15792"/>
          <a:ext cx="15451137" cy="1223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Sort Term Memory</a:t>
          </a:r>
          <a:endParaRPr lang="id-ID" sz="5100" kern="1200" dirty="0"/>
        </a:p>
      </dsp:txBody>
      <dsp:txXfrm>
        <a:off x="59713" y="75505"/>
        <a:ext cx="15331711" cy="1103809"/>
      </dsp:txXfrm>
    </dsp:sp>
    <dsp:sp modelId="{A70A0923-1BBA-445E-8BEB-E5C5C2522D3C}">
      <dsp:nvSpPr>
        <dsp:cNvPr id="0" name=""/>
        <dsp:cNvSpPr/>
      </dsp:nvSpPr>
      <dsp:spPr>
        <a:xfrm>
          <a:off x="0" y="1239027"/>
          <a:ext cx="15451137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57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Hanya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Penyimpanan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Sementara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239027"/>
        <a:ext cx="15451137" cy="1372410"/>
      </dsp:txXfrm>
    </dsp:sp>
    <dsp:sp modelId="{0AA99E62-A98B-4D9F-947B-ED7BEECF3FEC}">
      <dsp:nvSpPr>
        <dsp:cNvPr id="0" name=""/>
        <dsp:cNvSpPr/>
      </dsp:nvSpPr>
      <dsp:spPr>
        <a:xfrm>
          <a:off x="0" y="2611437"/>
          <a:ext cx="15451137" cy="1223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Long Term Memory</a:t>
          </a:r>
          <a:endParaRPr lang="id-ID" sz="5100" kern="1200" dirty="0"/>
        </a:p>
      </dsp:txBody>
      <dsp:txXfrm>
        <a:off x="59713" y="2671150"/>
        <a:ext cx="15331711" cy="1103809"/>
      </dsp:txXfrm>
    </dsp:sp>
    <dsp:sp modelId="{52D63AED-EFDA-4699-A8DC-F5A30616FB75}">
      <dsp:nvSpPr>
        <dsp:cNvPr id="0" name=""/>
        <dsp:cNvSpPr/>
      </dsp:nvSpPr>
      <dsp:spPr>
        <a:xfrm>
          <a:off x="0" y="3834672"/>
          <a:ext cx="15451137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57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 </a:t>
          </a:r>
          <a:r>
            <a:rPr lang="en-US" sz="4000" kern="1200" dirty="0" err="1" smtClean="0"/>
            <a:t>Tidak</a:t>
          </a:r>
          <a:r>
            <a:rPr lang="en-US" sz="4000" kern="1200" dirty="0" smtClean="0"/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(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permanen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id-ID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 </a:t>
          </a:r>
          <a:r>
            <a:rPr lang="en-US" sz="4000" kern="1200" dirty="0" err="1" smtClean="0"/>
            <a:t>Butuh</a:t>
          </a:r>
          <a:r>
            <a:rPr lang="en-US" sz="4000" kern="1200" dirty="0" smtClean="0"/>
            <a:t> Usaha &amp; </a:t>
          </a:r>
          <a:r>
            <a:rPr lang="en-US" sz="4000" kern="1200" dirty="0" err="1" smtClean="0"/>
            <a:t>Konsentrasi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untuk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menyimpan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informasi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baru</a:t>
          </a:r>
          <a:endParaRPr lang="id-ID" sz="4000" kern="1200" dirty="0"/>
        </a:p>
      </dsp:txBody>
      <dsp:txXfrm>
        <a:off x="0" y="3834672"/>
        <a:ext cx="15451137" cy="137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2E70-3A5D-41C4-A45A-32D75CC08E12}">
      <dsp:nvSpPr>
        <dsp:cNvPr id="0" name=""/>
        <dsp:cNvSpPr/>
      </dsp:nvSpPr>
      <dsp:spPr>
        <a:xfrm>
          <a:off x="3747" y="91927"/>
          <a:ext cx="7548061" cy="695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Strength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104" y="112284"/>
        <a:ext cx="7507347" cy="654323"/>
      </dsp:txXfrm>
    </dsp:sp>
    <dsp:sp modelId="{C0D2471E-2514-443F-957D-88F7E2142C7C}">
      <dsp:nvSpPr>
        <dsp:cNvPr id="0" name=""/>
        <dsp:cNvSpPr/>
      </dsp:nvSpPr>
      <dsp:spPr>
        <a:xfrm>
          <a:off x="758554" y="786965"/>
          <a:ext cx="754806" cy="52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77"/>
              </a:lnTo>
              <a:lnTo>
                <a:pt x="754806" y="521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332DB-A373-402E-A0BF-AC771CEFD55B}">
      <dsp:nvSpPr>
        <dsp:cNvPr id="0" name=""/>
        <dsp:cNvSpPr/>
      </dsp:nvSpPr>
      <dsp:spPr>
        <a:xfrm>
          <a:off x="1513360" y="960724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Infinite capacity LTM</a:t>
          </a:r>
          <a:endParaRPr lang="id-ID" sz="3200" kern="1200" dirty="0"/>
        </a:p>
      </dsp:txBody>
      <dsp:txXfrm>
        <a:off x="1533717" y="981081"/>
        <a:ext cx="5997735" cy="654323"/>
      </dsp:txXfrm>
    </dsp:sp>
    <dsp:sp modelId="{A64C3A74-79BD-4D2B-905A-739D70F7302C}">
      <dsp:nvSpPr>
        <dsp:cNvPr id="0" name=""/>
        <dsp:cNvSpPr/>
      </dsp:nvSpPr>
      <dsp:spPr>
        <a:xfrm>
          <a:off x="758554" y="786965"/>
          <a:ext cx="754806" cy="1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074"/>
              </a:lnTo>
              <a:lnTo>
                <a:pt x="754806" y="1390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62C5D-C319-48B7-BC92-B85DC7167F2E}">
      <dsp:nvSpPr>
        <dsp:cNvPr id="0" name=""/>
        <dsp:cNvSpPr/>
      </dsp:nvSpPr>
      <dsp:spPr>
        <a:xfrm>
          <a:off x="1513360" y="1829520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Duration &amp; complexity of LTM</a:t>
          </a:r>
          <a:endParaRPr lang="id-ID" sz="3200" kern="1200" dirty="0"/>
        </a:p>
      </dsp:txBody>
      <dsp:txXfrm>
        <a:off x="1533717" y="1849877"/>
        <a:ext cx="5997735" cy="654323"/>
      </dsp:txXfrm>
    </dsp:sp>
    <dsp:sp modelId="{6D1A7A41-2C92-42E8-AB90-8E15B806B96E}">
      <dsp:nvSpPr>
        <dsp:cNvPr id="0" name=""/>
        <dsp:cNvSpPr/>
      </dsp:nvSpPr>
      <dsp:spPr>
        <a:xfrm>
          <a:off x="758554" y="786965"/>
          <a:ext cx="754806" cy="225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870"/>
              </a:lnTo>
              <a:lnTo>
                <a:pt x="754806" y="2258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71BCA-F86E-4239-9F1A-7939BEAC0912}">
      <dsp:nvSpPr>
        <dsp:cNvPr id="0" name=""/>
        <dsp:cNvSpPr/>
      </dsp:nvSpPr>
      <dsp:spPr>
        <a:xfrm>
          <a:off x="1513360" y="2698317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High capacity for learning</a:t>
          </a:r>
          <a:endParaRPr lang="id-ID" sz="3200" kern="1200" dirty="0"/>
        </a:p>
      </dsp:txBody>
      <dsp:txXfrm>
        <a:off x="1533717" y="2718674"/>
        <a:ext cx="5997735" cy="654323"/>
      </dsp:txXfrm>
    </dsp:sp>
    <dsp:sp modelId="{A157CC9F-B8CD-4385-8CE5-060782373524}">
      <dsp:nvSpPr>
        <dsp:cNvPr id="0" name=""/>
        <dsp:cNvSpPr/>
      </dsp:nvSpPr>
      <dsp:spPr>
        <a:xfrm>
          <a:off x="758554" y="786965"/>
          <a:ext cx="754806" cy="312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666"/>
              </a:lnTo>
              <a:lnTo>
                <a:pt x="754806" y="312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C6770-584B-46CB-970C-0C9A58B98BB9}">
      <dsp:nvSpPr>
        <dsp:cNvPr id="0" name=""/>
        <dsp:cNvSpPr/>
      </dsp:nvSpPr>
      <dsp:spPr>
        <a:xfrm>
          <a:off x="1513360" y="3567113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Powerful attentional mechanism</a:t>
          </a:r>
          <a:endParaRPr lang="id-ID" sz="3200" kern="1200" dirty="0"/>
        </a:p>
      </dsp:txBody>
      <dsp:txXfrm>
        <a:off x="1533717" y="3587470"/>
        <a:ext cx="5997735" cy="654323"/>
      </dsp:txXfrm>
    </dsp:sp>
    <dsp:sp modelId="{EFD19274-DC83-4AB2-801A-E9CF56310320}">
      <dsp:nvSpPr>
        <dsp:cNvPr id="0" name=""/>
        <dsp:cNvSpPr/>
      </dsp:nvSpPr>
      <dsp:spPr>
        <a:xfrm>
          <a:off x="758554" y="786965"/>
          <a:ext cx="754806" cy="399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463"/>
              </a:lnTo>
              <a:lnTo>
                <a:pt x="754806" y="3996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FD87-CB9B-4362-A7F1-5E7C33CF7AF9}">
      <dsp:nvSpPr>
        <dsp:cNvPr id="0" name=""/>
        <dsp:cNvSpPr/>
      </dsp:nvSpPr>
      <dsp:spPr>
        <a:xfrm>
          <a:off x="1513360" y="4435909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Powerful pattern recognition</a:t>
          </a:r>
          <a:endParaRPr lang="id-ID" sz="3200" kern="1200" dirty="0"/>
        </a:p>
      </dsp:txBody>
      <dsp:txXfrm>
        <a:off x="1533717" y="4456266"/>
        <a:ext cx="5997735" cy="654323"/>
      </dsp:txXfrm>
    </dsp:sp>
    <dsp:sp modelId="{AE286563-F7CC-4D7F-AE07-25D24C8D9725}">
      <dsp:nvSpPr>
        <dsp:cNvPr id="0" name=""/>
        <dsp:cNvSpPr/>
      </dsp:nvSpPr>
      <dsp:spPr>
        <a:xfrm>
          <a:off x="7899327" y="91927"/>
          <a:ext cx="7548061" cy="695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chemeClr val="accent2">
                  <a:lumMod val="75000"/>
                </a:schemeClr>
              </a:solidFill>
            </a:rPr>
            <a:t>Weakness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919684" y="112284"/>
        <a:ext cx="7507347" cy="654323"/>
      </dsp:txXfrm>
    </dsp:sp>
    <dsp:sp modelId="{7E6BAB71-F8F6-4B1E-83AD-9F8DF41FBC06}">
      <dsp:nvSpPr>
        <dsp:cNvPr id="0" name=""/>
        <dsp:cNvSpPr/>
      </dsp:nvSpPr>
      <dsp:spPr>
        <a:xfrm>
          <a:off x="8654133" y="786965"/>
          <a:ext cx="754806" cy="52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77"/>
              </a:lnTo>
              <a:lnTo>
                <a:pt x="754806" y="521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C5F6D-C697-46ED-9F12-B1B3A8FE789C}">
      <dsp:nvSpPr>
        <dsp:cNvPr id="0" name=""/>
        <dsp:cNvSpPr/>
      </dsp:nvSpPr>
      <dsp:spPr>
        <a:xfrm>
          <a:off x="9408940" y="960724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Limited capacity STM</a:t>
          </a:r>
          <a:endParaRPr lang="id-ID" sz="3200" kern="1200" dirty="0"/>
        </a:p>
      </dsp:txBody>
      <dsp:txXfrm>
        <a:off x="9429297" y="981081"/>
        <a:ext cx="5997735" cy="654323"/>
      </dsp:txXfrm>
    </dsp:sp>
    <dsp:sp modelId="{AE352EEC-B345-4CA8-8226-21D416250CEE}">
      <dsp:nvSpPr>
        <dsp:cNvPr id="0" name=""/>
        <dsp:cNvSpPr/>
      </dsp:nvSpPr>
      <dsp:spPr>
        <a:xfrm>
          <a:off x="8654133" y="786965"/>
          <a:ext cx="754806" cy="1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074"/>
              </a:lnTo>
              <a:lnTo>
                <a:pt x="754806" y="1390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E59AB-D7DA-4645-A627-F2C40C514964}">
      <dsp:nvSpPr>
        <dsp:cNvPr id="0" name=""/>
        <dsp:cNvSpPr/>
      </dsp:nvSpPr>
      <dsp:spPr>
        <a:xfrm>
          <a:off x="9408940" y="1829520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Limited duration STM</a:t>
          </a:r>
          <a:endParaRPr lang="id-ID" sz="3200" kern="1200" dirty="0"/>
        </a:p>
      </dsp:txBody>
      <dsp:txXfrm>
        <a:off x="9429297" y="1849877"/>
        <a:ext cx="5997735" cy="654323"/>
      </dsp:txXfrm>
    </dsp:sp>
    <dsp:sp modelId="{C332F58B-9185-420E-89EA-87115C15A7E4}">
      <dsp:nvSpPr>
        <dsp:cNvPr id="0" name=""/>
        <dsp:cNvSpPr/>
      </dsp:nvSpPr>
      <dsp:spPr>
        <a:xfrm>
          <a:off x="8654133" y="786965"/>
          <a:ext cx="754806" cy="225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870"/>
              </a:lnTo>
              <a:lnTo>
                <a:pt x="754806" y="2258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21766-255D-4894-8AD3-092A5F299997}">
      <dsp:nvSpPr>
        <dsp:cNvPr id="0" name=""/>
        <dsp:cNvSpPr/>
      </dsp:nvSpPr>
      <dsp:spPr>
        <a:xfrm>
          <a:off x="9408940" y="2698317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Error prone processing</a:t>
          </a:r>
          <a:endParaRPr lang="id-ID" sz="3200" kern="1200" dirty="0"/>
        </a:p>
      </dsp:txBody>
      <dsp:txXfrm>
        <a:off x="9429297" y="2718674"/>
        <a:ext cx="5997735" cy="654323"/>
      </dsp:txXfrm>
    </dsp:sp>
    <dsp:sp modelId="{F41A4281-4695-45DC-8C6D-9A2C21498312}">
      <dsp:nvSpPr>
        <dsp:cNvPr id="0" name=""/>
        <dsp:cNvSpPr/>
      </dsp:nvSpPr>
      <dsp:spPr>
        <a:xfrm>
          <a:off x="8654133" y="786965"/>
          <a:ext cx="754806" cy="312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666"/>
              </a:lnTo>
              <a:lnTo>
                <a:pt x="754806" y="312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BD6C-CF91-4D04-9379-4B3A8A9B42FD}">
      <dsp:nvSpPr>
        <dsp:cNvPr id="0" name=""/>
        <dsp:cNvSpPr/>
      </dsp:nvSpPr>
      <dsp:spPr>
        <a:xfrm>
          <a:off x="9408940" y="3567113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Unreliable access to LTM</a:t>
          </a:r>
          <a:endParaRPr lang="id-ID" sz="3200" kern="1200" dirty="0"/>
        </a:p>
      </dsp:txBody>
      <dsp:txXfrm>
        <a:off x="9429297" y="3587470"/>
        <a:ext cx="5997735" cy="654323"/>
      </dsp:txXfrm>
    </dsp:sp>
    <dsp:sp modelId="{1C3884C7-4CC8-4820-BB47-A335AAA619A4}">
      <dsp:nvSpPr>
        <dsp:cNvPr id="0" name=""/>
        <dsp:cNvSpPr/>
      </dsp:nvSpPr>
      <dsp:spPr>
        <a:xfrm>
          <a:off x="8654133" y="786965"/>
          <a:ext cx="754806" cy="399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463"/>
              </a:lnTo>
              <a:lnTo>
                <a:pt x="754806" y="3996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9A85-2609-4FAC-9907-CD05DE14E711}">
      <dsp:nvSpPr>
        <dsp:cNvPr id="0" name=""/>
        <dsp:cNvSpPr/>
      </dsp:nvSpPr>
      <dsp:spPr>
        <a:xfrm>
          <a:off x="9408940" y="4435909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smtClean="0"/>
            <a:t>Unreliable access to LTM</a:t>
          </a:r>
          <a:endParaRPr lang="id-ID" sz="3200" kern="1200" dirty="0"/>
        </a:p>
      </dsp:txBody>
      <dsp:txXfrm>
        <a:off x="9429297" y="4456266"/>
        <a:ext cx="5997735" cy="65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169" y="2684237"/>
            <a:ext cx="15301913" cy="1852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9" y="4896434"/>
            <a:ext cx="12601575" cy="2208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2" y="672062"/>
            <a:ext cx="4050507" cy="70466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2" y="672062"/>
            <a:ext cx="11851482" cy="70466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9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7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4" y="5552491"/>
            <a:ext cx="15301913" cy="1716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4" y="3662325"/>
            <a:ext cx="15301913" cy="189016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40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8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6153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2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346033"/>
            <a:ext cx="1620202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1934173"/>
            <a:ext cx="7954120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2740242"/>
            <a:ext cx="7954120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6" y="1934173"/>
            <a:ext cx="7957245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6" y="2740242"/>
            <a:ext cx="7957245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63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4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3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5" y="344033"/>
            <a:ext cx="5922617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1" y="344031"/>
            <a:ext cx="10063758" cy="7374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5" y="1808162"/>
            <a:ext cx="5922617" cy="5910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7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6048534"/>
            <a:ext cx="10801350" cy="714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772068"/>
            <a:ext cx="1080135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6762600"/>
            <a:ext cx="1080135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2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672061"/>
            <a:ext cx="16202025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0169" y="2496221"/>
            <a:ext cx="15451932" cy="52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9E1594-27D6-4400-8672-AF1A454B4024}" type="datetimeFigureOut">
              <a:rPr lang="id-ID" smtClean="0"/>
              <a:t>12/10/2018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7868697"/>
            <a:ext cx="5700713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43" y="6192589"/>
            <a:ext cx="15301913" cy="1852164"/>
          </a:xfrm>
        </p:spPr>
        <p:txBody>
          <a:bodyPr/>
          <a:lstStyle/>
          <a:p>
            <a:r>
              <a:rPr lang="id-ID" sz="7200" dirty="0" smtClean="0"/>
              <a:t>FAKTOR MANUSIA</a:t>
            </a:r>
            <a:endParaRPr lang="id-ID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212" y="5112469"/>
            <a:ext cx="12601575" cy="2208195"/>
          </a:xfrm>
        </p:spPr>
        <p:txBody>
          <a:bodyPr/>
          <a:lstStyle/>
          <a:p>
            <a:r>
              <a:rPr lang="id-ID" dirty="0" smtClean="0"/>
              <a:t>Interaksi Manusia – Komputer</a:t>
            </a:r>
          </a:p>
          <a:p>
            <a:r>
              <a:rPr lang="id-ID" dirty="0" smtClean="0"/>
              <a:t>Rani Susanto, M.Kom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0"/>
            <a:ext cx="18002250" cy="480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9" y="-216090"/>
            <a:ext cx="16202025" cy="1440127"/>
          </a:xfrm>
        </p:spPr>
        <p:txBody>
          <a:bodyPr/>
          <a:lstStyle/>
          <a:p>
            <a:r>
              <a:rPr lang="id-ID" b="1" dirty="0" smtClean="0"/>
              <a:t>Komparasi Manusia VS Komputer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40049"/>
              </p:ext>
            </p:extLst>
          </p:nvPr>
        </p:nvGraphicFramePr>
        <p:xfrm>
          <a:off x="1080245" y="1080021"/>
          <a:ext cx="15505832" cy="69494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778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</a:t>
                      </a:r>
                      <a:r>
                        <a:rPr lang="id-ID" sz="2400" baseline="0" dirty="0" smtClean="0"/>
                        <a:t> Memory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Short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Intermediate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Long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Books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Picture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Register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Main</a:t>
                      </a:r>
                      <a:r>
                        <a:rPr lang="id-ID" sz="2400" baseline="0" dirty="0" smtClean="0"/>
                        <a:t> Memory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Permanent Memory/Disk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Tape Magnetic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 Input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Eye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Ears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Touch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</a:t>
                      </a:r>
                      <a:r>
                        <a:rPr lang="id-ID" sz="2400" baseline="0" dirty="0" smtClean="0"/>
                        <a:t> Input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Keyboard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Touchscreen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Mouse 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 Output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Voice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Eyes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 Output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Screen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Printer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Voice </a:t>
                      </a:r>
                      <a:r>
                        <a:rPr lang="en-US" sz="2400" dirty="0" smtClean="0"/>
                        <a:t>synthesizer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Process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Knowledge &amp; Skills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Executive</a:t>
                      </a:r>
                      <a:r>
                        <a:rPr lang="en-US" sz="2400" baseline="0" dirty="0" smtClean="0"/>
                        <a:t> Control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Computer </a:t>
                      </a:r>
                      <a:r>
                        <a:rPr lang="en-US" sz="2400" dirty="0" err="1" smtClean="0"/>
                        <a:t>Proccess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Operating System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Compiler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Application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SISTEM PENGOLAHAN INFORMASI PADA MANUSIA</a:t>
            </a:r>
            <a:endParaRPr lang="id-ID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39042" r="27414" b="7005"/>
          <a:stretch/>
        </p:blipFill>
        <p:spPr bwMode="auto">
          <a:xfrm>
            <a:off x="4176589" y="2520181"/>
            <a:ext cx="97606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smtClean="0"/>
              <a:t>Perceptual System (Read – Scan)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Cognitive System (Think)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Motor System (Response)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348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53" y="672061"/>
            <a:ext cx="15949886" cy="1440127"/>
          </a:xfrm>
        </p:spPr>
        <p:txBody>
          <a:bodyPr/>
          <a:lstStyle/>
          <a:p>
            <a:pPr algn="just"/>
            <a:r>
              <a:rPr lang="en-US" b="1" u="sng" dirty="0" smtClean="0"/>
              <a:t>PERCEPTUAL SYSTEM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/>
              <a:t>Melayani hubungan organ-organ sensori (seperti mata, telinga dsb) ke otak, dapat dipandang sebagai sekumpulan register penyangga sementara.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Informasi </a:t>
            </a:r>
            <a:r>
              <a:rPr lang="id-ID" sz="3200" dirty="0"/>
              <a:t>yang masuk akan disimpan pada bagian ini sebelum dilewatkan ke pengolahan perseptual.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Disini </a:t>
            </a:r>
            <a:r>
              <a:rPr lang="id-ID" sz="3200" dirty="0"/>
              <a:t>informasi dinyatakan dalam bentuk tak terproses/tak terkodekan (dalam bentuk fisik), kemudian mungkin akan digunakan pada pengolahan kognitif.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2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u="sng" dirty="0" smtClean="0"/>
              <a:t> COGNITIVE SYSTEM</a:t>
            </a:r>
            <a:endParaRPr lang="id-ID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181904"/>
              </p:ext>
            </p:extLst>
          </p:nvPr>
        </p:nvGraphicFramePr>
        <p:xfrm>
          <a:off x="1350963" y="2495550"/>
          <a:ext cx="15451137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4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21" y="2664197"/>
            <a:ext cx="61206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672061"/>
            <a:ext cx="6588843" cy="1440127"/>
          </a:xfrm>
        </p:spPr>
        <p:txBody>
          <a:bodyPr/>
          <a:lstStyle/>
          <a:p>
            <a:r>
              <a:rPr lang="en-US" b="1" dirty="0" smtClean="0"/>
              <a:t>Short Term Memory (STM)</a:t>
            </a:r>
            <a:endParaRPr lang="id-ID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1" y="2170388"/>
            <a:ext cx="8643625" cy="648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37" y="1224037"/>
            <a:ext cx="93935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79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Implikasi</a:t>
            </a:r>
            <a:r>
              <a:rPr lang="en-US" b="1" dirty="0" smtClean="0"/>
              <a:t> UI Design </a:t>
            </a:r>
            <a:r>
              <a:rPr lang="en-US" b="1" dirty="0" err="1" smtClean="0"/>
              <a:t>dikaitkan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Karakteristik</a:t>
            </a:r>
            <a:r>
              <a:rPr lang="en-US" b="1" dirty="0" smtClean="0"/>
              <a:t> STM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Organisasikan informasi dalam pola yang berarti karena kapasitas dan durasi STM terbatas.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Contoh </a:t>
            </a:r>
            <a:r>
              <a:rPr lang="id-ID" sz="3200" dirty="0"/>
              <a:t>: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id-ID" sz="3200" dirty="0" smtClean="0"/>
              <a:t>1112222 </a:t>
            </a:r>
            <a:r>
              <a:rPr lang="id-ID" sz="3200" dirty="0"/>
              <a:t>lebih mudah diingat daripada 68934762 </a:t>
            </a:r>
          </a:p>
          <a:p>
            <a:pPr marL="0" indent="0">
              <a:buNone/>
            </a:pPr>
            <a:r>
              <a:rPr lang="pt-BR" sz="3200" dirty="0" smtClean="0"/>
              <a:t>	100 </a:t>
            </a:r>
            <a:r>
              <a:rPr lang="pt-BR" sz="3200" dirty="0"/>
              <a:t>+ 100 lebih mudah diproses daripada 147 + 732 </a:t>
            </a:r>
          </a:p>
          <a:p>
            <a:r>
              <a:rPr lang="id-ID" sz="3200" dirty="0" smtClean="0"/>
              <a:t>Rancang </a:t>
            </a:r>
            <a:r>
              <a:rPr lang="id-ID" sz="3200" dirty="0"/>
              <a:t>label dan penamaan yang mudah untuk membedakan kata secara fonematik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Contoh </a:t>
            </a:r>
            <a:r>
              <a:rPr lang="id-ID" sz="3200" dirty="0"/>
              <a:t>: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pengucapan </a:t>
            </a:r>
            <a:r>
              <a:rPr lang="id-ID" sz="3200" i="1" dirty="0"/>
              <a:t>delete </a:t>
            </a:r>
            <a:r>
              <a:rPr lang="id-ID" sz="3200" dirty="0"/>
              <a:t>dengan </a:t>
            </a:r>
            <a:r>
              <a:rPr lang="id-ID" sz="3200" i="1" dirty="0"/>
              <a:t>repeat </a:t>
            </a:r>
            <a:r>
              <a:rPr lang="id-ID" sz="3200" dirty="0"/>
              <a:t>; ubah delete dengan </a:t>
            </a:r>
            <a:r>
              <a:rPr lang="id-ID" sz="3200" i="1" dirty="0"/>
              <a:t>erase </a:t>
            </a:r>
            <a:endParaRPr lang="id-ID" sz="3200" dirty="0"/>
          </a:p>
        </p:txBody>
      </p:sp>
      <p:sp>
        <p:nvSpPr>
          <p:cNvPr id="4" name="AutoShape 2" descr="Image result for short term mem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STM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/>
              <a:t>Informasi mudah hilang dari STM </a:t>
            </a:r>
            <a:r>
              <a:rPr lang="id-ID" sz="3200" dirty="0" smtClean="0"/>
              <a:t>:</a:t>
            </a:r>
            <a:endParaRPr lang="en-US" sz="3200" dirty="0" smtClean="0"/>
          </a:p>
          <a:p>
            <a:pPr lvl="1" algn="just">
              <a:lnSpc>
                <a:spcPct val="150000"/>
              </a:lnSpc>
            </a:pPr>
            <a:r>
              <a:rPr lang="id-ID" sz="2800" dirty="0" smtClean="0"/>
              <a:t>Jika </a:t>
            </a:r>
            <a:r>
              <a:rPr lang="id-ID" sz="2800" dirty="0"/>
              <a:t>kurang konsentrasi, minimalkan kebutuhan STM ketika terjadi interaksi &amp; informasi ada dalam STM </a:t>
            </a:r>
          </a:p>
          <a:p>
            <a:pPr lvl="1" algn="just">
              <a:lnSpc>
                <a:spcPct val="150000"/>
              </a:lnSpc>
            </a:pPr>
            <a:r>
              <a:rPr lang="sv-SE" sz="2800" dirty="0" smtClean="0"/>
              <a:t>Jika </a:t>
            </a:r>
            <a:r>
              <a:rPr lang="sv-SE" sz="2800" dirty="0"/>
              <a:t>kompleksitas tugas meningkat, sederhanakan interaksi ketika informasi ada dalam STM </a:t>
            </a:r>
          </a:p>
          <a:p>
            <a:pPr lvl="1" algn="just">
              <a:lnSpc>
                <a:spcPct val="150000"/>
              </a:lnSpc>
            </a:pPr>
            <a:r>
              <a:rPr lang="id-ID" sz="2800" dirty="0" smtClean="0"/>
              <a:t>Jika </a:t>
            </a:r>
            <a:r>
              <a:rPr lang="id-ID" sz="2800" dirty="0"/>
              <a:t>terlalu banyak informasi yang disimpan, jaga agar tidak terlalu banyak informasi dalam STM </a:t>
            </a:r>
          </a:p>
          <a:p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157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STM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 smtClean="0"/>
              <a:t>Gunakan </a:t>
            </a:r>
            <a:r>
              <a:rPr lang="id-ID" sz="3200" i="1" dirty="0"/>
              <a:t>visual cue </a:t>
            </a:r>
            <a:r>
              <a:rPr lang="id-ID" sz="3200" dirty="0"/>
              <a:t>(warna) &amp; </a:t>
            </a:r>
            <a:r>
              <a:rPr lang="id-ID" sz="3200" i="1" dirty="0"/>
              <a:t>icon </a:t>
            </a:r>
            <a:r>
              <a:rPr lang="id-ID" sz="3200" dirty="0"/>
              <a:t>untuk membantu pemanggilan kembali informasi yang disimpan sementara dalam STM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Hindari </a:t>
            </a:r>
            <a:r>
              <a:rPr lang="id-ID" sz="3200" dirty="0"/>
              <a:t>terlalu banyak task kompleks dalam interaksi sederhana </a:t>
            </a:r>
          </a:p>
          <a:p>
            <a:pPr algn="just">
              <a:lnSpc>
                <a:spcPct val="150000"/>
              </a:lnSpc>
            </a:pPr>
            <a:r>
              <a:rPr lang="sv-SE" sz="3200" dirty="0" smtClean="0"/>
              <a:t>User </a:t>
            </a:r>
            <a:r>
              <a:rPr lang="sv-SE" sz="3200" dirty="0"/>
              <a:t>dengan usia &gt; 55, kemampuan menyimpan informasi dalam STM jauh berkurang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7170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 smtClean="0"/>
              <a:t>Perbandingan Kecakapan Relatif Manusia dan Komputer</a:t>
            </a:r>
            <a:endParaRPr lang="id-ID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7" y="2808213"/>
            <a:ext cx="62796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572" y="2986005"/>
            <a:ext cx="33956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64221" y="3412576"/>
            <a:ext cx="16202025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d-ID" sz="6600" dirty="0" smtClean="0"/>
              <a:t>VS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25917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93" y="1512069"/>
            <a:ext cx="76907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539750"/>
            <a:ext cx="1531302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LONG TERM MEMORY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 smtClean="0"/>
              <a:t>Informasi </a:t>
            </a:r>
            <a:r>
              <a:rPr lang="id-ID" sz="3200" dirty="0"/>
              <a:t>yang sering diakses lebih mudah dan lebih cepat untuk ditemukan, daripada informasi yang hanya diakses sesekali atau belum akses dalam waktu yang lama.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Pencarian </a:t>
            </a:r>
            <a:r>
              <a:rPr lang="id-ID" sz="3200" dirty="0"/>
              <a:t>dari LTM lambat dan tidak dapat diandalkan, tetapi difasilitasi oleh frekuensi akses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5939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L</a:t>
            </a:r>
            <a:r>
              <a:rPr lang="en-US" b="1" dirty="0" smtClean="0"/>
              <a:t>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Strukturkan pelatihan dan pembelajaran dengan baik sehingga user mudah </a:t>
            </a:r>
            <a:r>
              <a:rPr lang="id-ID" i="1" dirty="0"/>
              <a:t>learn by doing</a:t>
            </a:r>
            <a:r>
              <a:rPr lang="id-ID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Kesesuaian </a:t>
            </a:r>
            <a:r>
              <a:rPr lang="id-ID" dirty="0"/>
              <a:t>antara </a:t>
            </a:r>
            <a:r>
              <a:rPr lang="id-ID" i="1" dirty="0"/>
              <a:t>cue </a:t>
            </a:r>
            <a:r>
              <a:rPr lang="id-ID" dirty="0"/>
              <a:t>(isyarat) dengan </a:t>
            </a:r>
            <a:r>
              <a:rPr lang="id-ID" i="1" dirty="0"/>
              <a:t>context </a:t>
            </a:r>
            <a:r>
              <a:rPr lang="id-ID" dirty="0"/>
              <a:t>tinggi, kemudahan cue &amp; context diakses pada saat dibutuhkan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Rancang </a:t>
            </a:r>
            <a:r>
              <a:rPr lang="id-ID" dirty="0"/>
              <a:t>penamaan, label, warna secara maksimal untuk membedakan informasi secara unik </a:t>
            </a:r>
          </a:p>
          <a:p>
            <a:pPr algn="just">
              <a:lnSpc>
                <a:spcPct val="150000"/>
              </a:lnSpc>
            </a:pPr>
            <a:r>
              <a:rPr lang="es-ES" dirty="0" err="1" smtClean="0"/>
              <a:t>Gunakan</a:t>
            </a:r>
            <a:r>
              <a:rPr lang="es-ES" dirty="0" smtClean="0"/>
              <a:t> </a:t>
            </a:r>
            <a:r>
              <a:rPr lang="es-ES" i="1" dirty="0" err="1"/>
              <a:t>icon</a:t>
            </a:r>
            <a:r>
              <a:rPr lang="es-ES" i="1" dirty="0"/>
              <a:t> </a:t>
            </a:r>
            <a:r>
              <a:rPr lang="es-ES" dirty="0"/>
              <a:t>&amp; </a:t>
            </a:r>
            <a:r>
              <a:rPr lang="es-ES" i="1" dirty="0"/>
              <a:t>visual </a:t>
            </a:r>
            <a:r>
              <a:rPr lang="es-ES" i="1" dirty="0" err="1"/>
              <a:t>cue</a:t>
            </a:r>
            <a:r>
              <a:rPr lang="es-ES" dirty="0"/>
              <a:t>, juga </a:t>
            </a:r>
            <a:r>
              <a:rPr lang="es-ES" i="1" dirty="0"/>
              <a:t>concrete </a:t>
            </a:r>
            <a:r>
              <a:rPr lang="es-ES" i="1" dirty="0" err="1"/>
              <a:t>word</a:t>
            </a:r>
            <a:r>
              <a:rPr lang="es-ES" i="1" dirty="0"/>
              <a:t> 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86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PROSES UTAMA DALAM KOGNITIF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sz="3200" dirty="0"/>
              <a:t>Selektif terhadap informasi yang baru masuk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Belajar </a:t>
            </a:r>
            <a:r>
              <a:rPr lang="id-ID" sz="3200" dirty="0"/>
              <a:t>mengenai informasi baru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Bersifat </a:t>
            </a:r>
            <a:r>
              <a:rPr lang="id-ID" sz="3200" dirty="0"/>
              <a:t>memecahkan masalah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Berkomunikasi </a:t>
            </a:r>
            <a:r>
              <a:rPr lang="id-ID" sz="3200" dirty="0"/>
              <a:t>dengan orang lain melalui Bahasa Manusia </a:t>
            </a:r>
          </a:p>
          <a:p>
            <a:pPr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27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IMPLIKASI UI DESIGN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b="1" dirty="0"/>
              <a:t>Perhatian selektif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Isyarat visual </a:t>
            </a:r>
            <a:r>
              <a:rPr lang="id-ID" dirty="0"/>
              <a:t>yang menonjol memfasilitasi mekanisme untuk menarik perhatian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Pengetahuan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difasilitasi </a:t>
            </a:r>
            <a:r>
              <a:rPr lang="id-ID" dirty="0"/>
              <a:t>oleh analogi, dengan struktur &amp; organisasi, jika informasi yang disajikan dalam inkremental &amp; independen Unit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Pemecahan masalah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sistem </a:t>
            </a:r>
            <a:r>
              <a:rPr lang="id-ID" dirty="0"/>
              <a:t>harus fleksibel dan memungkinkan shortcut untuk pengguna yang berpengalaman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Bahasa </a:t>
            </a:r>
            <a:r>
              <a:rPr lang="id-ID" b="1" dirty="0"/>
              <a:t>Manusia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Menggunakan </a:t>
            </a:r>
            <a:r>
              <a:rPr lang="id-ID" dirty="0"/>
              <a:t>Bahasa yang mudah untuk dimengerti </a:t>
            </a:r>
          </a:p>
        </p:txBody>
      </p:sp>
    </p:spTree>
    <p:extLst>
      <p:ext uri="{BB962C8B-B14F-4D97-AF65-F5344CB8AC3E}">
        <p14:creationId xmlns:p14="http://schemas.microsoft.com/office/powerpoint/2010/main" val="629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KESIMPULAN SISTEM PENGOLAHAN DATA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973524"/>
              </p:ext>
            </p:extLst>
          </p:nvPr>
        </p:nvGraphicFramePr>
        <p:xfrm>
          <a:off x="1350963" y="2495550"/>
          <a:ext cx="15451137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59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333" y="672061"/>
            <a:ext cx="6228806" cy="14401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PENGENDALI MOTORIK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" y="-1"/>
            <a:ext cx="9955204" cy="86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PENGENDALI MOTORIK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Hal ini dipercaya bahwa pikiran diterjemahkan ke dalam tindakan melalui serangkaian perpindahan diskrit. </a:t>
            </a:r>
          </a:p>
          <a:p>
            <a:pPr algn="just">
              <a:lnSpc>
                <a:spcPct val="150000"/>
              </a:lnSpc>
            </a:pPr>
            <a:r>
              <a:rPr lang="sv-SE" dirty="0" smtClean="0"/>
              <a:t>Gerakan </a:t>
            </a:r>
            <a:r>
              <a:rPr lang="sv-SE" dirty="0"/>
              <a:t>motorik yang relevan dengan desain UI meliputi: gerakan kepala, mata, lengan, tangan dan jari.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Pengendalian </a:t>
            </a:r>
            <a:r>
              <a:rPr lang="id-ID" dirty="0"/>
              <a:t>motoric pada diri manusi dapat dilatih untuk mencapai taraf kemampuan tertentu. Contohnya mengetik 10 jari untuk kecepatan 1000 huruf </a:t>
            </a:r>
            <a:r>
              <a:rPr lang="id-ID" dirty="0" smtClean="0"/>
              <a:t>permenit 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2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IMPLIKASI UNTUK DESIGN UI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169" y="2376165"/>
            <a:ext cx="15451932" cy="5222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b="1" dirty="0"/>
              <a:t>Minimalisir gerakan motorik kasar </a:t>
            </a:r>
            <a:endParaRPr lang="id-ID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/>
              <a:t>misalnya: gerakan kembali &amp; balik antara Keyboard &amp; Mouse </a:t>
            </a:r>
          </a:p>
          <a:p>
            <a:pPr>
              <a:lnSpc>
                <a:spcPct val="150000"/>
              </a:lnSpc>
            </a:pPr>
            <a:r>
              <a:rPr lang="id-ID" b="1" dirty="0" smtClean="0"/>
              <a:t>Memberikan </a:t>
            </a:r>
            <a:r>
              <a:rPr lang="id-ID" b="1" dirty="0"/>
              <a:t>umpan balik persepsi yang memadai </a:t>
            </a:r>
            <a:endParaRPr lang="id-ID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 smtClean="0"/>
              <a:t>misalnya</a:t>
            </a:r>
            <a:r>
              <a:rPr lang="id-ID" dirty="0"/>
              <a:t>: langsung mengetikkan apa yang diketik dari keyboard pada layar </a:t>
            </a:r>
          </a:p>
          <a:p>
            <a:pPr>
              <a:lnSpc>
                <a:spcPct val="150000"/>
              </a:lnSpc>
            </a:pPr>
            <a:r>
              <a:rPr lang="fi-FI" b="1" dirty="0" smtClean="0"/>
              <a:t>Minimalisir </a:t>
            </a:r>
            <a:r>
              <a:rPr lang="fi-FI" b="1" dirty="0"/>
              <a:t>gerakan mata untuk meningkatkan kinerja &amp; meminilmalisir kelelahan </a:t>
            </a:r>
            <a:endParaRPr lang="fi-FI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 smtClean="0"/>
              <a:t>Misalnya </a:t>
            </a:r>
            <a:r>
              <a:rPr lang="id-ID" dirty="0"/>
              <a:t>: 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meminimalkan scanning &amp; pencarian 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meminimalkan gerakan Keyboard-eye </a:t>
            </a:r>
          </a:p>
        </p:txBody>
      </p:sp>
    </p:spTree>
    <p:extLst>
      <p:ext uri="{BB962C8B-B14F-4D97-AF65-F5344CB8AC3E}">
        <p14:creationId xmlns:p14="http://schemas.microsoft.com/office/powerpoint/2010/main" val="22215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72904"/>
              </p:ext>
            </p:extLst>
          </p:nvPr>
        </p:nvGraphicFramePr>
        <p:xfrm>
          <a:off x="936229" y="863997"/>
          <a:ext cx="16561840" cy="693953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Kecakapan </a:t>
                      </a: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Kecakapan Komputer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Kalkulasi akurat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Intuisi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Dedukasi logika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Kreatifitas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Aktifitas perulangan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Adaptasi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Konsistensi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Kesadaran serempak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Multitasking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abnormal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rutin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Memori asosiatif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Penyimpanan dan pemanggilan kembali data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Pengambilan keputusan non deterministik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Pengambilan keputusan determenistik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Pengenalan pola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data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Pengetahuan dunia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Pengetahuan domain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39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09" y="575965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73" y="2732253"/>
            <a:ext cx="6162173" cy="46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73274" cy="86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Perbedaan Mendasar Manusia -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Manusia &amp; Komputer </a:t>
            </a:r>
            <a:r>
              <a:rPr lang="id-ID" dirty="0" smtClean="0">
                <a:sym typeface="Wingdings" pitchFamily="2" charset="2"/>
              </a:rPr>
              <a:t> Bisa menyimpan ingatan (Memory)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Manusia bisa menyimpan memori jauh lebih banyak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Manusia bisa lupa</a:t>
            </a:r>
          </a:p>
          <a:p>
            <a:r>
              <a:rPr lang="id-ID" sz="3200" dirty="0" smtClean="0"/>
              <a:t>Komputer </a:t>
            </a:r>
            <a:r>
              <a:rPr lang="id-ID" sz="3200" dirty="0" smtClean="0">
                <a:sym typeface="Wingdings" pitchFamily="2" charset="2"/>
              </a:rPr>
              <a:t> Jika bisa menyimpan lebih banyak dari manusia, tapi :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Komputer tidak sama dengan manusia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bisa menarik atau memunculkan kembali memory tanpa perintah luar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punya kehendak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punya hak pilih</a:t>
            </a:r>
            <a:endParaRPr lang="id-ID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Image result for faktor manu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5" descr="Image result for faktor manu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9" y="312640"/>
            <a:ext cx="10585176" cy="79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FAKTOR MANUSIA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PEMODELAN SISTEM PENGOLAH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PENGENDALI MOTORIK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PANCA INDERA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LINGKUNGAN SOSIAL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3152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(1) PEMODELAN SISTEM PENGOLAH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pemodelan sistem pengol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37" y="2232149"/>
            <a:ext cx="5904656" cy="58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 smtClean="0"/>
              <a:t>PEMODELAN SISTEM PENGOLAH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600" dirty="0"/>
              <a:t>Menurut Downtown &amp; Leadham (1992), model sistem pengolahan pada manusia &amp; komputer terdiri dari piranti masukan, sistem pengolah dan piranti keluaran. </a:t>
            </a:r>
          </a:p>
          <a:p>
            <a:pPr algn="just">
              <a:lnSpc>
                <a:spcPct val="150000"/>
              </a:lnSpc>
            </a:pPr>
            <a:r>
              <a:rPr lang="id-ID" sz="3600" dirty="0" smtClean="0"/>
              <a:t>Pada </a:t>
            </a:r>
            <a:r>
              <a:rPr lang="id-ID" sz="3600" dirty="0"/>
              <a:t>setiap siklus interaksi, piranti-piranti tersebut bekerja secara berurutan. </a:t>
            </a:r>
          </a:p>
          <a:p>
            <a:pPr algn="just">
              <a:lnSpc>
                <a:spcPct val="150000"/>
              </a:lnSpc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0088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101" y="575964"/>
            <a:ext cx="9001000" cy="4716567"/>
          </a:xfrm>
        </p:spPr>
        <p:txBody>
          <a:bodyPr/>
          <a:lstStyle/>
          <a:p>
            <a:pPr marL="0" indent="0" algn="just">
              <a:buNone/>
            </a:pPr>
            <a:r>
              <a:rPr lang="id-ID" u="sng" dirty="0" smtClean="0"/>
              <a:t>Pengolahan Informasi dibagi 2, yaitu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Pengolahan Secara Sadar </a:t>
            </a:r>
            <a:r>
              <a:rPr lang="id-ID" dirty="0" smtClean="0">
                <a:sym typeface="Wingdings" pitchFamily="2" charset="2"/>
              </a:rPr>
              <a:t> Rangsangan yang datang dibawa kebagian intelektual dan memerlukan beberapa waktu untuk menghasilkan tanggapan yang sesuai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Pengolahan Secara Otomatis  Terjadi secara reflek dan hanya memerlukan waktu yang sangat pendek</a:t>
            </a:r>
          </a:p>
          <a:p>
            <a:pPr marL="514350" indent="-514350" algn="just"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 algn="just"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id-ID" u="sng" dirty="0" smtClean="0">
                <a:sym typeface="Wingdings" pitchFamily="2" charset="2"/>
              </a:rPr>
              <a:t>Sensor Memory manusia :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Iconic </a:t>
            </a:r>
            <a:r>
              <a:rPr lang="id-ID" dirty="0" smtClean="0">
                <a:sym typeface="Wingdings" pitchFamily="2" charset="2"/>
              </a:rPr>
              <a:t>: Menerima rangsangan visual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Echioc</a:t>
            </a:r>
            <a:r>
              <a:rPr lang="id-ID" dirty="0" smtClean="0">
                <a:sym typeface="Wingdings" pitchFamily="2" charset="2"/>
              </a:rPr>
              <a:t> : Menerima rangsangan suara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Haptic</a:t>
            </a:r>
            <a:r>
              <a:rPr lang="id-ID" dirty="0" smtClean="0">
                <a:sym typeface="Wingdings" pitchFamily="2" charset="2"/>
              </a:rPr>
              <a:t> : Menerima rangsangan sentuhan</a:t>
            </a:r>
            <a:endParaRPr lang="id-ID" u="sng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" y="53696"/>
            <a:ext cx="8067228" cy="79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0245" y="7992789"/>
            <a:ext cx="5359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/>
              <a:t>Model Sistem Pengolahan pada Manusia</a:t>
            </a:r>
          </a:p>
        </p:txBody>
      </p:sp>
    </p:spTree>
    <p:extLst>
      <p:ext uri="{BB962C8B-B14F-4D97-AF65-F5344CB8AC3E}">
        <p14:creationId xmlns:p14="http://schemas.microsoft.com/office/powerpoint/2010/main" val="28970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laypen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INTERAKSI MANUSIA DAN KOMPUTER</Template>
  <TotalTime>395</TotalTime>
  <Words>885</Words>
  <Application>Microsoft Office PowerPoint</Application>
  <PresentationFormat>Custom</PresentationFormat>
  <Paragraphs>168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Playpen design template</vt:lpstr>
      <vt:lpstr>FAKTOR MANUSIA</vt:lpstr>
      <vt:lpstr>Perbandingan Kecakapan Relatif Manusia dan Komputer</vt:lpstr>
      <vt:lpstr>PowerPoint Presentation</vt:lpstr>
      <vt:lpstr>Perbedaan Mendasar Manusia - Komputer</vt:lpstr>
      <vt:lpstr>PowerPoint Presentation</vt:lpstr>
      <vt:lpstr>FAKTOR MANUSIA</vt:lpstr>
      <vt:lpstr>(1) PEMODELAN SISTEM PENGOLAH</vt:lpstr>
      <vt:lpstr>PEMODELAN SISTEM PENGOLAH</vt:lpstr>
      <vt:lpstr>PowerPoint Presentation</vt:lpstr>
      <vt:lpstr>Komparasi Manusia VS Komputer</vt:lpstr>
      <vt:lpstr>SISTEM PENGOLAHAN INFORMASI PADA MANUSIA</vt:lpstr>
      <vt:lpstr>PowerPoint Presentation</vt:lpstr>
      <vt:lpstr>PERCEPTUAL SYSTEM</vt:lpstr>
      <vt:lpstr> COGNITIVE SYSTEM</vt:lpstr>
      <vt:lpstr>PowerPoint Presentation</vt:lpstr>
      <vt:lpstr>Short Term Memory (STM)</vt:lpstr>
      <vt:lpstr>Implikasi UI Design dikaitkan dengan Karakteristik STM</vt:lpstr>
      <vt:lpstr>Implikasi UI Design dikaitkan dengan Karakteristik STM</vt:lpstr>
      <vt:lpstr>Implikasi UI Design dikaitkan dengan Karakteristik STM</vt:lpstr>
      <vt:lpstr>PowerPoint Presentation</vt:lpstr>
      <vt:lpstr>PowerPoint Presentation</vt:lpstr>
      <vt:lpstr>LONG TERM MEMORY</vt:lpstr>
      <vt:lpstr>Implikasi UI Design dikaitkan dengan Karakteristik LTM</vt:lpstr>
      <vt:lpstr>PROSES UTAMA DALAM KOGNITIF</vt:lpstr>
      <vt:lpstr>IMPLIKASI UI DESIGN</vt:lpstr>
      <vt:lpstr>KESIMPULAN SISTEM PENGOLAHAN DATA</vt:lpstr>
      <vt:lpstr>(2)  PENGENDALI MOTORIK</vt:lpstr>
      <vt:lpstr>PENGENDALI MOTORIK</vt:lpstr>
      <vt:lpstr>IMPLIKASI UNTUK DESIGN UI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MANUSIA</dc:title>
  <dc:creator>Rani Susanto</dc:creator>
  <cp:lastModifiedBy>Windows User</cp:lastModifiedBy>
  <cp:revision>21</cp:revision>
  <dcterms:created xsi:type="dcterms:W3CDTF">2017-03-20T13:37:57Z</dcterms:created>
  <dcterms:modified xsi:type="dcterms:W3CDTF">2018-10-12T01:24:56Z</dcterms:modified>
</cp:coreProperties>
</file>