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7" r:id="rId12"/>
    <p:sldId id="265" r:id="rId13"/>
    <p:sldId id="268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4743" y="2090058"/>
            <a:ext cx="8334103" cy="181565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ID" sz="3200" dirty="0" err="1" smtClean="0"/>
              <a:t>Pertemuan</a:t>
            </a:r>
            <a:r>
              <a:rPr lang="en-ID" sz="3200" dirty="0" smtClean="0"/>
              <a:t> 6</a:t>
            </a:r>
            <a:br>
              <a:rPr lang="en-ID" sz="3200" dirty="0" smtClean="0"/>
            </a:br>
            <a:r>
              <a:rPr lang="en-ID" sz="3200" dirty="0" err="1" smtClean="0"/>
              <a:t>karakteristik</a:t>
            </a:r>
            <a:r>
              <a:rPr lang="en-ID" sz="3200" dirty="0" smtClean="0"/>
              <a:t> </a:t>
            </a:r>
            <a:r>
              <a:rPr lang="en-ID" sz="3200" dirty="0" err="1"/>
              <a:t>umum</a:t>
            </a:r>
            <a:r>
              <a:rPr lang="en-ID" sz="3200" dirty="0"/>
              <a:t> </a:t>
            </a:r>
            <a:r>
              <a:rPr lang="en-ID" sz="3200" dirty="0" err="1"/>
              <a:t>dan</a:t>
            </a:r>
            <a:r>
              <a:rPr lang="en-ID" sz="3200" dirty="0"/>
              <a:t> </a:t>
            </a:r>
            <a:r>
              <a:rPr lang="en-ID" sz="3200" dirty="0" err="1"/>
              <a:t>struktur</a:t>
            </a:r>
            <a:r>
              <a:rPr lang="en-ID" sz="3200" dirty="0"/>
              <a:t> </a:t>
            </a:r>
            <a:r>
              <a:rPr lang="en-ID" sz="3200" dirty="0" err="1"/>
              <a:t>kegiatan</a:t>
            </a:r>
            <a:r>
              <a:rPr lang="en-ID" sz="3200" dirty="0"/>
              <a:t> </a:t>
            </a:r>
            <a:r>
              <a:rPr lang="en-ID" sz="3200" dirty="0" err="1"/>
              <a:t>ekonomi</a:t>
            </a:r>
            <a:r>
              <a:rPr lang="en-ID" sz="3200" dirty="0"/>
              <a:t> </a:t>
            </a:r>
            <a:r>
              <a:rPr lang="en-ID" sz="3200" dirty="0" err="1"/>
              <a:t>negara-negara</a:t>
            </a:r>
            <a:r>
              <a:rPr lang="en-ID" sz="3200" dirty="0"/>
              <a:t> </a:t>
            </a:r>
            <a:r>
              <a:rPr lang="en-ID" sz="3200" dirty="0" err="1"/>
              <a:t>berkembang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2417613"/>
          </a:xfrm>
        </p:spPr>
        <p:txBody>
          <a:bodyPr>
            <a:normAutofit/>
          </a:bodyPr>
          <a:lstStyle/>
          <a:p>
            <a:r>
              <a:rPr lang="en-ID" sz="2400" dirty="0" err="1"/>
              <a:t>Pengelompokan</a:t>
            </a:r>
            <a:r>
              <a:rPr lang="en-ID" sz="2400" dirty="0"/>
              <a:t> </a:t>
            </a:r>
            <a:r>
              <a:rPr lang="en-ID" sz="2400" dirty="0" err="1"/>
              <a:t>negara</a:t>
            </a:r>
            <a:r>
              <a:rPr lang="en-ID" sz="2400" dirty="0"/>
              <a:t> </a:t>
            </a:r>
            <a:r>
              <a:rPr lang="en-ID" sz="2400" dirty="0" err="1"/>
              <a:t>berdasarkan</a:t>
            </a:r>
            <a:r>
              <a:rPr lang="en-ID" sz="2400" dirty="0"/>
              <a:t> </a:t>
            </a:r>
            <a:r>
              <a:rPr lang="en-ID" sz="2400" dirty="0" err="1"/>
              <a:t>tingkat</a:t>
            </a:r>
            <a:r>
              <a:rPr lang="en-ID" sz="2400" dirty="0"/>
              <a:t> </a:t>
            </a:r>
            <a:r>
              <a:rPr lang="en-ID" sz="2400" dirty="0" err="1"/>
              <a:t>kemajuan</a:t>
            </a:r>
            <a:r>
              <a:rPr lang="en-ID" sz="2400" dirty="0"/>
              <a:t> </a:t>
            </a:r>
            <a:r>
              <a:rPr lang="en-ID" sz="2400" dirty="0" err="1"/>
              <a:t>ekonomi</a:t>
            </a:r>
            <a:endParaRPr lang="en-ID" sz="2400" dirty="0"/>
          </a:p>
          <a:p>
            <a:r>
              <a:rPr lang="en-ID" sz="2400" dirty="0" err="1"/>
              <a:t>Karakteristik</a:t>
            </a:r>
            <a:r>
              <a:rPr lang="en-ID" sz="2400" dirty="0"/>
              <a:t> </a:t>
            </a:r>
            <a:r>
              <a:rPr lang="en-ID" sz="2400" dirty="0" err="1"/>
              <a:t>umum</a:t>
            </a:r>
            <a:r>
              <a:rPr lang="en-ID" sz="2400" dirty="0"/>
              <a:t> </a:t>
            </a:r>
            <a:r>
              <a:rPr lang="en-ID" sz="2400" dirty="0" err="1"/>
              <a:t>negara-negara</a:t>
            </a:r>
            <a:r>
              <a:rPr lang="en-ID" sz="2400" dirty="0"/>
              <a:t> </a:t>
            </a:r>
            <a:r>
              <a:rPr lang="en-ID" sz="2400" dirty="0" err="1"/>
              <a:t>berkembang</a:t>
            </a:r>
            <a:r>
              <a:rPr lang="en-ID" sz="2400" dirty="0"/>
              <a:t> </a:t>
            </a:r>
          </a:p>
          <a:p>
            <a:r>
              <a:rPr lang="en-ID" sz="2400" dirty="0" err="1"/>
              <a:t>Struktur</a:t>
            </a:r>
            <a:r>
              <a:rPr lang="en-ID" sz="2400" dirty="0"/>
              <a:t> </a:t>
            </a:r>
            <a:r>
              <a:rPr lang="en-ID" sz="2400" dirty="0" err="1"/>
              <a:t>kegiatan</a:t>
            </a:r>
            <a:r>
              <a:rPr lang="en-ID" sz="2400" dirty="0"/>
              <a:t> </a:t>
            </a:r>
            <a:r>
              <a:rPr lang="en-ID" sz="2400" dirty="0" err="1"/>
              <a:t>ekonomi</a:t>
            </a:r>
            <a:r>
              <a:rPr lang="en-ID" sz="2400" dirty="0"/>
              <a:t> </a:t>
            </a:r>
            <a:r>
              <a:rPr lang="en-ID" sz="2400" dirty="0" err="1"/>
              <a:t>negara-negara</a:t>
            </a:r>
            <a:r>
              <a:rPr lang="en-ID" sz="2400" dirty="0"/>
              <a:t>  </a:t>
            </a:r>
            <a:r>
              <a:rPr lang="en-ID" sz="2400" dirty="0" err="1" smtClean="0"/>
              <a:t>berkembang</a:t>
            </a:r>
            <a:endParaRPr lang="en-ID" sz="2400" dirty="0" smtClean="0"/>
          </a:p>
          <a:p>
            <a:r>
              <a:rPr lang="en-ID" sz="2400" dirty="0" err="1" smtClean="0"/>
              <a:t>Strategi</a:t>
            </a:r>
            <a:r>
              <a:rPr lang="en-ID" sz="2400" dirty="0" smtClean="0"/>
              <a:t> </a:t>
            </a:r>
            <a:r>
              <a:rPr lang="en-ID" sz="2400" dirty="0" err="1" smtClean="0"/>
              <a:t>pengembangan</a:t>
            </a:r>
            <a:r>
              <a:rPr lang="en-ID" sz="2400" dirty="0" smtClean="0"/>
              <a:t> industry </a:t>
            </a:r>
            <a:r>
              <a:rPr lang="en-ID" sz="2400" dirty="0" err="1" smtClean="0"/>
              <a:t>subtitusi</a:t>
            </a:r>
            <a:r>
              <a:rPr lang="en-ID" sz="2400" dirty="0" smtClean="0"/>
              <a:t> import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728663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591035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en-ID" dirty="0" err="1" smtClean="0"/>
              <a:t>Lanjutan</a:t>
            </a:r>
            <a:r>
              <a:rPr lang="en-ID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ID" sz="2000" dirty="0" err="1"/>
              <a:t>Berlaku</a:t>
            </a:r>
            <a:r>
              <a:rPr lang="en-ID" sz="2000" dirty="0"/>
              <a:t> </a:t>
            </a:r>
            <a:r>
              <a:rPr lang="en-ID" sz="2000" dirty="0" err="1"/>
              <a:t>asumsi</a:t>
            </a:r>
            <a:r>
              <a:rPr lang="en-ID" sz="2000" dirty="0"/>
              <a:t> : Marginal </a:t>
            </a:r>
            <a:r>
              <a:rPr lang="en-ID" sz="2000" dirty="0" err="1"/>
              <a:t>produktivitas</a:t>
            </a:r>
            <a:r>
              <a:rPr lang="en-ID" sz="2000" dirty="0"/>
              <a:t> </a:t>
            </a:r>
            <a:r>
              <a:rPr lang="en-ID" sz="2000" dirty="0" err="1"/>
              <a:t>tenaga</a:t>
            </a:r>
            <a:r>
              <a:rPr lang="en-ID" sz="2000" dirty="0"/>
              <a:t> </a:t>
            </a:r>
            <a:r>
              <a:rPr lang="en-ID" sz="2000" dirty="0" err="1"/>
              <a:t>kerja</a:t>
            </a:r>
            <a:r>
              <a:rPr lang="en-ID" sz="2000" dirty="0"/>
              <a:t> di sector </a:t>
            </a:r>
            <a:r>
              <a:rPr lang="en-ID" sz="2000" dirty="0" err="1"/>
              <a:t>pertanian</a:t>
            </a:r>
            <a:r>
              <a:rPr lang="en-ID" sz="2000" dirty="0"/>
              <a:t> </a:t>
            </a:r>
            <a:r>
              <a:rPr lang="en-ID" sz="2000" dirty="0" err="1"/>
              <a:t>rendah</a:t>
            </a:r>
            <a:r>
              <a:rPr lang="en-ID" sz="2000" dirty="0"/>
              <a:t> </a:t>
            </a:r>
            <a:r>
              <a:rPr lang="en-ID" sz="2000" dirty="0" err="1"/>
              <a:t>atau</a:t>
            </a:r>
            <a:r>
              <a:rPr lang="en-ID" sz="2000" dirty="0"/>
              <a:t> =0 (MPL=0). Hal </a:t>
            </a:r>
            <a:r>
              <a:rPr lang="en-ID" sz="2000" dirty="0" err="1"/>
              <a:t>ini</a:t>
            </a:r>
            <a:r>
              <a:rPr lang="en-ID" sz="2000" dirty="0"/>
              <a:t> </a:t>
            </a:r>
            <a:r>
              <a:rPr lang="en-ID" sz="2000" dirty="0" err="1"/>
              <a:t>disebebabkan</a:t>
            </a:r>
            <a:r>
              <a:rPr lang="en-ID" sz="2000" dirty="0"/>
              <a:t> </a:t>
            </a:r>
            <a:r>
              <a:rPr lang="en-ID" sz="2000" dirty="0" err="1"/>
              <a:t>berlaku</a:t>
            </a:r>
            <a:r>
              <a:rPr lang="en-ID" sz="2000" dirty="0"/>
              <a:t> </a:t>
            </a:r>
            <a:r>
              <a:rPr lang="en-ID" sz="2000" dirty="0" err="1"/>
              <a:t>huku</a:t>
            </a:r>
            <a:r>
              <a:rPr lang="en-ID" sz="2000" dirty="0"/>
              <a:t> : </a:t>
            </a:r>
            <a:r>
              <a:rPr lang="en-ID" sz="2000" i="1" dirty="0"/>
              <a:t>the law of diminishing return</a:t>
            </a:r>
            <a:r>
              <a:rPr lang="en-ID" sz="2000" dirty="0"/>
              <a:t> (</a:t>
            </a:r>
            <a:r>
              <a:rPr lang="en-ID" sz="2000" dirty="0" err="1"/>
              <a:t>hukum</a:t>
            </a:r>
            <a:r>
              <a:rPr lang="en-ID" sz="2000" dirty="0"/>
              <a:t> </a:t>
            </a:r>
            <a:r>
              <a:rPr lang="en-ID" sz="2000" dirty="0" err="1"/>
              <a:t>tamahan</a:t>
            </a:r>
            <a:r>
              <a:rPr lang="en-ID" sz="2000" dirty="0"/>
              <a:t> </a:t>
            </a:r>
            <a:r>
              <a:rPr lang="en-ID" sz="2000" dirty="0" err="1"/>
              <a:t>hasil</a:t>
            </a:r>
            <a:r>
              <a:rPr lang="en-ID" sz="2000" dirty="0"/>
              <a:t> yang </a:t>
            </a:r>
            <a:r>
              <a:rPr lang="en-ID" sz="2000" dirty="0" err="1"/>
              <a:t>semakin</a:t>
            </a:r>
            <a:r>
              <a:rPr lang="en-ID" sz="2000" dirty="0"/>
              <a:t> </a:t>
            </a:r>
            <a:r>
              <a:rPr lang="en-ID" sz="2000" dirty="0" err="1"/>
              <a:t>berkurang</a:t>
            </a:r>
            <a:r>
              <a:rPr lang="en-ID" sz="2000" dirty="0"/>
              <a:t>)  , yang </a:t>
            </a:r>
            <a:r>
              <a:rPr lang="en-ID" sz="2000" dirty="0" err="1"/>
              <a:t>disebabkan</a:t>
            </a:r>
            <a:r>
              <a:rPr lang="en-ID" sz="2000" dirty="0"/>
              <a:t> </a:t>
            </a:r>
            <a:r>
              <a:rPr lang="en-ID" sz="2000" dirty="0" err="1"/>
              <a:t>luas</a:t>
            </a:r>
            <a:r>
              <a:rPr lang="en-ID" sz="2000" dirty="0"/>
              <a:t> </a:t>
            </a:r>
            <a:r>
              <a:rPr lang="en-ID" sz="2000" dirty="0" err="1"/>
              <a:t>tanah</a:t>
            </a:r>
            <a:r>
              <a:rPr lang="en-ID" sz="2000" dirty="0"/>
              <a:t> yang </a:t>
            </a:r>
            <a:r>
              <a:rPr lang="en-ID" sz="2000" dirty="0" err="1"/>
              <a:t>terbatas</a:t>
            </a:r>
            <a:r>
              <a:rPr lang="en-ID" sz="2000" dirty="0"/>
              <a:t>. </a:t>
            </a:r>
          </a:p>
          <a:p>
            <a:pPr algn="just"/>
            <a:r>
              <a:rPr lang="en-ID" sz="2000" dirty="0" err="1" smtClean="0"/>
              <a:t>Fei-Renis</a:t>
            </a:r>
            <a:r>
              <a:rPr lang="en-ID" sz="2000" dirty="0" smtClean="0"/>
              <a:t> </a:t>
            </a:r>
            <a:r>
              <a:rPr lang="en-ID" sz="2000" dirty="0" err="1" smtClean="0"/>
              <a:t>berasumsi</a:t>
            </a:r>
            <a:r>
              <a:rPr lang="en-ID" sz="2000" dirty="0" smtClean="0"/>
              <a:t> : (1) </a:t>
            </a:r>
            <a:r>
              <a:rPr lang="en-ID" sz="2000" dirty="0" err="1" smtClean="0"/>
              <a:t>kelebihan</a:t>
            </a:r>
            <a:r>
              <a:rPr lang="en-ID" sz="2000" dirty="0" smtClean="0"/>
              <a:t> </a:t>
            </a:r>
            <a:r>
              <a:rPr lang="en-ID" sz="2000" dirty="0" err="1" smtClean="0"/>
              <a:t>tenaga</a:t>
            </a:r>
            <a:r>
              <a:rPr lang="en-ID" sz="2000" dirty="0" smtClean="0"/>
              <a:t> </a:t>
            </a:r>
            <a:r>
              <a:rPr lang="en-ID" sz="2000" dirty="0" err="1" smtClean="0"/>
              <a:t>kerja</a:t>
            </a:r>
            <a:r>
              <a:rPr lang="en-ID" sz="2000" dirty="0" smtClean="0"/>
              <a:t> </a:t>
            </a:r>
            <a:r>
              <a:rPr lang="en-ID" sz="2000" dirty="0" err="1" smtClean="0"/>
              <a:t>dari</a:t>
            </a:r>
            <a:r>
              <a:rPr lang="en-ID" sz="2000" dirty="0" smtClean="0"/>
              <a:t> sector </a:t>
            </a:r>
            <a:r>
              <a:rPr lang="en-ID" sz="2000" dirty="0" err="1" smtClean="0"/>
              <a:t>pertanian</a:t>
            </a:r>
            <a:r>
              <a:rPr lang="en-ID" sz="2000" dirty="0" smtClean="0"/>
              <a:t> </a:t>
            </a:r>
            <a:r>
              <a:rPr lang="en-ID" sz="2000" dirty="0" err="1" smtClean="0"/>
              <a:t>dapat</a:t>
            </a:r>
            <a:r>
              <a:rPr lang="en-ID" sz="2000" dirty="0" smtClean="0"/>
              <a:t> </a:t>
            </a:r>
            <a:r>
              <a:rPr lang="en-ID" sz="2000" dirty="0" err="1" smtClean="0"/>
              <a:t>ditarik</a:t>
            </a:r>
            <a:r>
              <a:rPr lang="en-ID" sz="2000" dirty="0" smtClean="0"/>
              <a:t> </a:t>
            </a:r>
            <a:r>
              <a:rPr lang="en-ID" sz="2000" dirty="0" err="1" smtClean="0"/>
              <a:t>tanpa</a:t>
            </a:r>
            <a:r>
              <a:rPr lang="en-ID" sz="2000" dirty="0" smtClean="0"/>
              <a:t> </a:t>
            </a:r>
            <a:r>
              <a:rPr lang="en-ID" sz="2000" dirty="0" err="1" smtClean="0"/>
              <a:t>mengurangi</a:t>
            </a:r>
            <a:r>
              <a:rPr lang="en-ID" sz="2000" dirty="0" smtClean="0"/>
              <a:t> out put; (2) </a:t>
            </a:r>
            <a:r>
              <a:rPr lang="en-ID" sz="2000" dirty="0" err="1" smtClean="0"/>
              <a:t>relokasi</a:t>
            </a:r>
            <a:r>
              <a:rPr lang="en-ID" sz="2000" dirty="0" smtClean="0"/>
              <a:t> </a:t>
            </a:r>
            <a:r>
              <a:rPr lang="en-ID" sz="2000" dirty="0" err="1" smtClean="0"/>
              <a:t>tenaga</a:t>
            </a:r>
            <a:r>
              <a:rPr lang="en-ID" sz="2000" dirty="0" smtClean="0"/>
              <a:t> </a:t>
            </a:r>
            <a:r>
              <a:rPr lang="en-ID" sz="2000" dirty="0" err="1" smtClean="0"/>
              <a:t>kerja</a:t>
            </a:r>
            <a:r>
              <a:rPr lang="en-ID" sz="2000" dirty="0" smtClean="0"/>
              <a:t> </a:t>
            </a:r>
            <a:r>
              <a:rPr lang="en-ID" sz="2000" dirty="0" err="1" smtClean="0"/>
              <a:t>akan</a:t>
            </a:r>
            <a:r>
              <a:rPr lang="en-ID" sz="2000" dirty="0" smtClean="0"/>
              <a:t> </a:t>
            </a:r>
            <a:r>
              <a:rPr lang="en-ID" sz="2000" dirty="0" err="1" smtClean="0"/>
              <a:t>menciptakan</a:t>
            </a:r>
            <a:r>
              <a:rPr lang="en-ID" sz="2000" dirty="0" smtClean="0"/>
              <a:t> surplus </a:t>
            </a:r>
            <a:r>
              <a:rPr lang="en-ID" sz="2000" dirty="0" err="1" smtClean="0"/>
              <a:t>dibidang</a:t>
            </a:r>
            <a:r>
              <a:rPr lang="en-ID" sz="2000" dirty="0" smtClean="0"/>
              <a:t> </a:t>
            </a:r>
            <a:r>
              <a:rPr lang="en-ID" sz="2000" dirty="0" err="1" smtClean="0"/>
              <a:t>pertanain</a:t>
            </a:r>
            <a:r>
              <a:rPr lang="en-ID" sz="2000" dirty="0" smtClean="0"/>
              <a:t> </a:t>
            </a:r>
            <a:r>
              <a:rPr lang="en-ID" sz="2000" dirty="0" err="1" smtClean="0"/>
              <a:t>dan</a:t>
            </a:r>
            <a:r>
              <a:rPr lang="en-ID" sz="2000" dirty="0" smtClean="0"/>
              <a:t> </a:t>
            </a:r>
            <a:r>
              <a:rPr lang="en-ID" sz="2000" dirty="0" err="1" smtClean="0"/>
              <a:t>akan</a:t>
            </a:r>
            <a:r>
              <a:rPr lang="en-ID" sz="2000" dirty="0" smtClean="0"/>
              <a:t> </a:t>
            </a:r>
            <a:r>
              <a:rPr lang="en-ID" sz="2000" dirty="0" err="1" smtClean="0"/>
              <a:t>menciptakan</a:t>
            </a:r>
            <a:r>
              <a:rPr lang="en-ID" sz="2000" dirty="0" smtClean="0"/>
              <a:t> dana </a:t>
            </a:r>
            <a:r>
              <a:rPr lang="en-ID" sz="2000" dirty="0" err="1" smtClean="0"/>
              <a:t>untuk</a:t>
            </a:r>
            <a:r>
              <a:rPr lang="en-ID" sz="2000" dirty="0" smtClean="0"/>
              <a:t> </a:t>
            </a:r>
            <a:r>
              <a:rPr lang="en-ID" sz="2000" dirty="0" err="1" smtClean="0"/>
              <a:t>investasi</a:t>
            </a:r>
            <a:r>
              <a:rPr lang="en-ID" sz="2000" dirty="0" smtClean="0"/>
              <a:t>. </a:t>
            </a:r>
            <a:r>
              <a:rPr lang="en-ID" sz="2000" dirty="0" err="1" smtClean="0"/>
              <a:t>Dikenal</a:t>
            </a:r>
            <a:r>
              <a:rPr lang="en-ID" sz="2000" dirty="0" smtClean="0"/>
              <a:t> </a:t>
            </a:r>
            <a:r>
              <a:rPr lang="en-ID" sz="2000" dirty="0" err="1" smtClean="0"/>
              <a:t>dengan</a:t>
            </a:r>
            <a:r>
              <a:rPr lang="en-ID" sz="2000" dirty="0" smtClean="0"/>
              <a:t> </a:t>
            </a:r>
            <a:r>
              <a:rPr lang="en-ID" sz="2000" dirty="0" err="1" smtClean="0"/>
              <a:t>teori</a:t>
            </a:r>
            <a:r>
              <a:rPr lang="en-ID" sz="2000" dirty="0" smtClean="0"/>
              <a:t> ‘ </a:t>
            </a:r>
            <a:r>
              <a:rPr lang="en-ID" sz="2000" i="1" dirty="0" smtClean="0"/>
              <a:t>Surplus Labour Theory’</a:t>
            </a:r>
            <a:r>
              <a:rPr lang="en-ID" sz="2000" dirty="0" smtClean="0"/>
              <a:t>  </a:t>
            </a:r>
            <a:r>
              <a:rPr lang="en-ID" sz="2000" dirty="0" err="1" smtClean="0"/>
              <a:t>asumsi</a:t>
            </a:r>
            <a:r>
              <a:rPr lang="en-ID" sz="2000" dirty="0" smtClean="0"/>
              <a:t> </a:t>
            </a:r>
            <a:r>
              <a:rPr lang="en-ID" sz="2000" dirty="0" err="1" smtClean="0"/>
              <a:t>teori</a:t>
            </a:r>
            <a:r>
              <a:rPr lang="en-ID" sz="2000" dirty="0" smtClean="0"/>
              <a:t> </a:t>
            </a:r>
            <a:r>
              <a:rPr lang="en-ID" sz="2000" dirty="0" err="1" smtClean="0"/>
              <a:t>ini</a:t>
            </a:r>
            <a:r>
              <a:rPr lang="en-ID" sz="2000" dirty="0" smtClean="0"/>
              <a:t> : </a:t>
            </a:r>
            <a:r>
              <a:rPr lang="en-ID" sz="2000" dirty="0" err="1" smtClean="0"/>
              <a:t>dalam</a:t>
            </a:r>
            <a:r>
              <a:rPr lang="en-ID" sz="2000" dirty="0" smtClean="0"/>
              <a:t> sector </a:t>
            </a:r>
            <a:r>
              <a:rPr lang="en-ID" sz="2000" dirty="0" err="1" smtClean="0"/>
              <a:t>petanian</a:t>
            </a:r>
            <a:r>
              <a:rPr lang="en-ID" sz="2000" dirty="0" smtClean="0"/>
              <a:t> MPL = O </a:t>
            </a:r>
            <a:r>
              <a:rPr lang="en-ID" sz="2000" dirty="0" err="1" smtClean="0"/>
              <a:t>dan</a:t>
            </a:r>
            <a:r>
              <a:rPr lang="en-ID" sz="2000" dirty="0" smtClean="0"/>
              <a:t> </a:t>
            </a:r>
            <a:r>
              <a:rPr lang="en-ID" sz="2000" dirty="0" err="1" smtClean="0"/>
              <a:t>tenaga</a:t>
            </a:r>
            <a:r>
              <a:rPr lang="en-ID" sz="2000" dirty="0" smtClean="0"/>
              <a:t> </a:t>
            </a:r>
            <a:r>
              <a:rPr lang="en-ID" sz="2000" dirty="0" err="1" smtClean="0"/>
              <a:t>kerja</a:t>
            </a:r>
            <a:r>
              <a:rPr lang="en-ID" sz="2000" dirty="0" smtClean="0"/>
              <a:t> </a:t>
            </a:r>
            <a:r>
              <a:rPr lang="en-ID" sz="2000" dirty="0" err="1" smtClean="0"/>
              <a:t>dapat</a:t>
            </a:r>
            <a:r>
              <a:rPr lang="en-ID" sz="2000" dirty="0" smtClean="0"/>
              <a:t> </a:t>
            </a:r>
            <a:r>
              <a:rPr lang="en-ID" sz="2000" dirty="0" err="1" smtClean="0"/>
              <a:t>ditarik</a:t>
            </a:r>
            <a:r>
              <a:rPr lang="en-ID" sz="2000" dirty="0" smtClean="0"/>
              <a:t> </a:t>
            </a:r>
            <a:r>
              <a:rPr lang="en-ID" sz="2000" dirty="0" err="1" smtClean="0"/>
              <a:t>dari</a:t>
            </a:r>
            <a:r>
              <a:rPr lang="en-ID" sz="2000" dirty="0" smtClean="0"/>
              <a:t> sector </a:t>
            </a:r>
            <a:r>
              <a:rPr lang="en-ID" sz="2000" dirty="0" err="1" smtClean="0"/>
              <a:t>pertanian</a:t>
            </a:r>
            <a:r>
              <a:rPr lang="en-ID" sz="2000" dirty="0" smtClean="0"/>
              <a:t> </a:t>
            </a:r>
            <a:r>
              <a:rPr lang="en-ID" sz="2000" dirty="0" err="1" smtClean="0"/>
              <a:t>ke</a:t>
            </a:r>
            <a:r>
              <a:rPr lang="en-ID" sz="2000" dirty="0" smtClean="0"/>
              <a:t> </a:t>
            </a:r>
            <a:r>
              <a:rPr lang="en-ID" sz="2000" dirty="0" err="1" smtClean="0"/>
              <a:t>sktor</a:t>
            </a:r>
            <a:r>
              <a:rPr lang="en-ID" sz="2000" dirty="0" smtClean="0"/>
              <a:t> </a:t>
            </a:r>
            <a:r>
              <a:rPr lang="en-ID" sz="2000" dirty="0" err="1" smtClean="0"/>
              <a:t>industridengan</a:t>
            </a:r>
            <a:r>
              <a:rPr lang="en-ID" sz="2000" dirty="0" smtClean="0"/>
              <a:t> </a:t>
            </a:r>
            <a:r>
              <a:rPr lang="en-ID" sz="2000" dirty="0" err="1" smtClean="0"/>
              <a:t>tanpa</a:t>
            </a:r>
            <a:r>
              <a:rPr lang="en-ID" sz="2000" dirty="0" smtClean="0"/>
              <a:t> </a:t>
            </a:r>
            <a:r>
              <a:rPr lang="en-ID" sz="2000" dirty="0" err="1" smtClean="0"/>
              <a:t>mengurangi</a:t>
            </a:r>
            <a:r>
              <a:rPr lang="en-ID" sz="2000" dirty="0" smtClean="0"/>
              <a:t> output. </a:t>
            </a:r>
          </a:p>
          <a:p>
            <a:pPr algn="just"/>
            <a:r>
              <a:rPr lang="en-ID" sz="2000" dirty="0" err="1" smtClean="0"/>
              <a:t>Pemindahan</a:t>
            </a:r>
            <a:r>
              <a:rPr lang="en-ID" sz="2000" dirty="0" smtClean="0"/>
              <a:t> </a:t>
            </a:r>
            <a:r>
              <a:rPr lang="en-ID" sz="2000" dirty="0" err="1" smtClean="0"/>
              <a:t>tenaga</a:t>
            </a:r>
            <a:r>
              <a:rPr lang="en-ID" sz="2000" dirty="0" smtClean="0"/>
              <a:t> </a:t>
            </a:r>
            <a:r>
              <a:rPr lang="en-ID" sz="2000" dirty="0" err="1" smtClean="0"/>
              <a:t>kerja</a:t>
            </a:r>
            <a:r>
              <a:rPr lang="en-ID" sz="2000" dirty="0" smtClean="0"/>
              <a:t> </a:t>
            </a:r>
            <a:r>
              <a:rPr lang="en-ID" sz="2000" dirty="0" err="1" smtClean="0"/>
              <a:t>dari</a:t>
            </a:r>
            <a:r>
              <a:rPr lang="en-ID" sz="2000" dirty="0" smtClean="0"/>
              <a:t> sector </a:t>
            </a:r>
            <a:r>
              <a:rPr lang="en-ID" sz="2000" dirty="0" err="1" smtClean="0"/>
              <a:t>pertanian</a:t>
            </a:r>
            <a:r>
              <a:rPr lang="en-ID" sz="2000" dirty="0" smtClean="0"/>
              <a:t> </a:t>
            </a:r>
            <a:r>
              <a:rPr lang="en-ID" sz="2000" dirty="0" err="1" smtClean="0"/>
              <a:t>dapat</a:t>
            </a:r>
            <a:r>
              <a:rPr lang="en-ID" sz="2000" dirty="0" smtClean="0"/>
              <a:t> </a:t>
            </a:r>
            <a:r>
              <a:rPr lang="en-ID" sz="2000" dirty="0" err="1" smtClean="0"/>
              <a:t>mengurangi</a:t>
            </a:r>
            <a:r>
              <a:rPr lang="en-ID" sz="2000" dirty="0" smtClean="0"/>
              <a:t> </a:t>
            </a:r>
            <a:r>
              <a:rPr lang="en-ID" sz="2000" dirty="0" err="1" smtClean="0"/>
              <a:t>biaya</a:t>
            </a:r>
            <a:r>
              <a:rPr lang="en-ID" sz="2000" dirty="0" smtClean="0"/>
              <a:t> di sector </a:t>
            </a:r>
            <a:r>
              <a:rPr lang="en-ID" sz="2000" dirty="0" err="1" smtClean="0"/>
              <a:t>tersebut</a:t>
            </a:r>
            <a:r>
              <a:rPr lang="en-ID" sz="2000" dirty="0" smtClean="0"/>
              <a:t>, </a:t>
            </a:r>
            <a:r>
              <a:rPr lang="en-ID" sz="2000" dirty="0" err="1" smtClean="0"/>
              <a:t>pada</a:t>
            </a:r>
            <a:r>
              <a:rPr lang="en-ID" sz="2000" dirty="0" smtClean="0"/>
              <a:t> </a:t>
            </a:r>
            <a:r>
              <a:rPr lang="en-ID" sz="2000" dirty="0" err="1" smtClean="0"/>
              <a:t>gilirannya</a:t>
            </a:r>
            <a:r>
              <a:rPr lang="en-ID" sz="2000" dirty="0" smtClean="0"/>
              <a:t> </a:t>
            </a:r>
            <a:r>
              <a:rPr lang="en-ID" sz="2000" dirty="0" err="1" smtClean="0"/>
              <a:t>dapat</a:t>
            </a:r>
            <a:r>
              <a:rPr lang="en-ID" sz="2000" dirty="0" smtClean="0"/>
              <a:t> </a:t>
            </a:r>
            <a:r>
              <a:rPr lang="en-ID" sz="2000" dirty="0" err="1" smtClean="0"/>
              <a:t>digunakan</a:t>
            </a:r>
            <a:r>
              <a:rPr lang="en-ID" sz="2000" dirty="0" smtClean="0"/>
              <a:t> </a:t>
            </a:r>
            <a:r>
              <a:rPr lang="en-ID" sz="2000" dirty="0" err="1" smtClean="0"/>
              <a:t>untuk</a:t>
            </a:r>
            <a:r>
              <a:rPr lang="en-ID" sz="2000" dirty="0" smtClean="0"/>
              <a:t> </a:t>
            </a:r>
            <a:r>
              <a:rPr lang="en-ID" sz="2000" dirty="0" err="1" smtClean="0"/>
              <a:t>membiayai</a:t>
            </a:r>
            <a:r>
              <a:rPr lang="en-ID" sz="2000" dirty="0" smtClean="0"/>
              <a:t> </a:t>
            </a:r>
            <a:r>
              <a:rPr lang="en-ID" sz="2000" dirty="0" err="1" smtClean="0"/>
              <a:t>pembangunan</a:t>
            </a:r>
            <a:r>
              <a:rPr lang="en-ID" sz="2000" dirty="0" smtClean="0"/>
              <a:t> di sector lain. </a:t>
            </a:r>
          </a:p>
          <a:p>
            <a:pPr algn="just"/>
            <a:r>
              <a:rPr lang="en-ID" sz="2000" dirty="0" err="1" smtClean="0"/>
              <a:t>Hubungan</a:t>
            </a:r>
            <a:r>
              <a:rPr lang="en-ID" sz="2000" dirty="0" smtClean="0"/>
              <a:t> TP (</a:t>
            </a:r>
            <a:r>
              <a:rPr lang="en-ID" sz="2000" i="1" dirty="0" smtClean="0"/>
              <a:t>Total Product</a:t>
            </a:r>
            <a:r>
              <a:rPr lang="en-ID" sz="2000" dirty="0" smtClean="0"/>
              <a:t>)  </a:t>
            </a:r>
            <a:r>
              <a:rPr lang="en-ID" sz="2000" dirty="0" err="1" smtClean="0"/>
              <a:t>dengan</a:t>
            </a:r>
            <a:r>
              <a:rPr lang="en-ID" sz="2000" dirty="0" smtClean="0"/>
              <a:t> MP </a:t>
            </a:r>
            <a:r>
              <a:rPr lang="en-ID" sz="2000" dirty="0"/>
              <a:t> </a:t>
            </a:r>
            <a:r>
              <a:rPr lang="en-ID" sz="2000" dirty="0" smtClean="0"/>
              <a:t>(</a:t>
            </a:r>
            <a:r>
              <a:rPr lang="en-ID" sz="2000" i="1" dirty="0" smtClean="0"/>
              <a:t>Marginal </a:t>
            </a:r>
            <a:r>
              <a:rPr lang="en-ID" sz="2000" i="1" dirty="0"/>
              <a:t>Product</a:t>
            </a:r>
            <a:r>
              <a:rPr lang="en-ID" sz="2000" dirty="0"/>
              <a:t>) </a:t>
            </a:r>
            <a:r>
              <a:rPr lang="en-ID" sz="2000" dirty="0" err="1" smtClean="0"/>
              <a:t>dan</a:t>
            </a:r>
            <a:r>
              <a:rPr lang="en-ID" sz="2000" dirty="0" smtClean="0"/>
              <a:t> AP </a:t>
            </a:r>
            <a:r>
              <a:rPr lang="en-ID" sz="2000" dirty="0"/>
              <a:t> </a:t>
            </a:r>
            <a:r>
              <a:rPr lang="en-ID" sz="2000" dirty="0" smtClean="0"/>
              <a:t>(</a:t>
            </a:r>
            <a:r>
              <a:rPr lang="en-ID" sz="2000" i="1" dirty="0"/>
              <a:t>A</a:t>
            </a:r>
            <a:r>
              <a:rPr lang="en-ID" sz="2000" i="1" dirty="0" smtClean="0"/>
              <a:t>verage </a:t>
            </a:r>
            <a:r>
              <a:rPr lang="en-ID" sz="2000" i="1" dirty="0"/>
              <a:t>Product</a:t>
            </a:r>
            <a:r>
              <a:rPr lang="en-ID" sz="2000" dirty="0" smtClean="0"/>
              <a:t>), </a:t>
            </a:r>
            <a:r>
              <a:rPr lang="en-ID" sz="2000" dirty="0" err="1" smtClean="0"/>
              <a:t>seperti</a:t>
            </a:r>
            <a:r>
              <a:rPr lang="en-ID" sz="2000" dirty="0" smtClean="0"/>
              <a:t> </a:t>
            </a:r>
            <a:r>
              <a:rPr lang="en-ID" sz="2000" dirty="0" err="1" smtClean="0"/>
              <a:t>pada</a:t>
            </a:r>
            <a:r>
              <a:rPr lang="en-ID" sz="2000" dirty="0" smtClean="0"/>
              <a:t> </a:t>
            </a:r>
            <a:r>
              <a:rPr lang="en-ID" sz="2000" dirty="0" err="1" smtClean="0"/>
              <a:t>gambar</a:t>
            </a:r>
            <a:r>
              <a:rPr lang="en-ID" sz="2000" dirty="0" smtClean="0"/>
              <a:t> surplus labour. </a:t>
            </a:r>
            <a:endParaRPr lang="en-ID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616351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18" y="284176"/>
            <a:ext cx="10989081" cy="839230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pPr algn="r"/>
            <a:r>
              <a:rPr lang="en-ID" dirty="0" err="1" smtClean="0"/>
              <a:t>Gambar</a:t>
            </a:r>
            <a:r>
              <a:rPr lang="en-ID" dirty="0" smtClean="0"/>
              <a:t> :</a:t>
            </a:r>
            <a:r>
              <a:rPr lang="en-ID" dirty="0"/>
              <a:t> </a:t>
            </a:r>
            <a:r>
              <a:rPr lang="en-ID" dirty="0" smtClean="0"/>
              <a:t>surplus labour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9018" y="2147486"/>
            <a:ext cx="5790406" cy="3432319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n-ID" dirty="0" smtClean="0"/>
              <a:t>TP</a:t>
            </a:r>
            <a:r>
              <a:rPr lang="en-ID" sz="1000" dirty="0" smtClean="0"/>
              <a:t>L</a:t>
            </a:r>
            <a:r>
              <a:rPr lang="en-ID" dirty="0" smtClean="0"/>
              <a:t> =Total Product</a:t>
            </a:r>
            <a:endParaRPr lang="en-ID" dirty="0"/>
          </a:p>
          <a:p>
            <a:pPr algn="just">
              <a:lnSpc>
                <a:spcPct val="100000"/>
              </a:lnSpc>
            </a:pPr>
            <a:r>
              <a:rPr lang="en-ID" dirty="0" smtClean="0"/>
              <a:t>MP</a:t>
            </a:r>
            <a:r>
              <a:rPr lang="en-ID" sz="1200" dirty="0"/>
              <a:t>L</a:t>
            </a:r>
            <a:r>
              <a:rPr lang="en-ID" dirty="0" smtClean="0"/>
              <a:t>  = Marginal Product of Labour</a:t>
            </a:r>
          </a:p>
          <a:p>
            <a:pPr algn="just">
              <a:lnSpc>
                <a:spcPct val="100000"/>
              </a:lnSpc>
            </a:pPr>
            <a:r>
              <a:rPr lang="en-ID" dirty="0" smtClean="0"/>
              <a:t>AP</a:t>
            </a:r>
            <a:r>
              <a:rPr lang="en-ID" sz="1400" dirty="0"/>
              <a:t>L</a:t>
            </a:r>
            <a:r>
              <a:rPr lang="en-ID" dirty="0" smtClean="0"/>
              <a:t> =  Average Product of Labour</a:t>
            </a:r>
          </a:p>
          <a:p>
            <a:pPr algn="just">
              <a:lnSpc>
                <a:spcPct val="100000"/>
              </a:lnSpc>
            </a:pPr>
            <a:r>
              <a:rPr lang="en-ID" dirty="0" err="1" smtClean="0"/>
              <a:t>Keterangan</a:t>
            </a:r>
            <a:r>
              <a:rPr lang="en-ID" dirty="0" smtClean="0"/>
              <a:t> : </a:t>
            </a:r>
          </a:p>
          <a:p>
            <a:pPr algn="just">
              <a:lnSpc>
                <a:spcPct val="100000"/>
              </a:lnSpc>
            </a:pPr>
            <a:r>
              <a:rPr lang="en-ID" dirty="0"/>
              <a:t>MP</a:t>
            </a:r>
            <a:r>
              <a:rPr lang="en-ID" sz="1200" dirty="0"/>
              <a:t>L</a:t>
            </a:r>
            <a:r>
              <a:rPr lang="en-ID" dirty="0"/>
              <a:t>  = Marginal Product of </a:t>
            </a:r>
            <a:r>
              <a:rPr lang="en-ID" dirty="0" smtClean="0"/>
              <a:t>Labour </a:t>
            </a:r>
            <a:r>
              <a:rPr lang="en-ID" dirty="0" err="1" smtClean="0"/>
              <a:t>pada</a:t>
            </a:r>
            <a:r>
              <a:rPr lang="en-ID" dirty="0" smtClean="0"/>
              <a:t> sector </a:t>
            </a:r>
            <a:r>
              <a:rPr lang="en-ID" dirty="0" err="1" smtClean="0"/>
              <a:t>pertama</a:t>
            </a:r>
            <a:r>
              <a:rPr lang="en-ID" dirty="0" smtClean="0"/>
              <a:t> </a:t>
            </a:r>
            <a:r>
              <a:rPr lang="en-ID" dirty="0" err="1" smtClean="0"/>
              <a:t>adalah</a:t>
            </a:r>
            <a:r>
              <a:rPr lang="en-ID" dirty="0" smtClean="0"/>
              <a:t> O </a:t>
            </a:r>
            <a:r>
              <a:rPr lang="en-ID" dirty="0" err="1" smtClean="0"/>
              <a:t>sebab</a:t>
            </a:r>
            <a:r>
              <a:rPr lang="en-ID" dirty="0" smtClean="0"/>
              <a:t> </a:t>
            </a:r>
            <a:r>
              <a:rPr lang="en-ID" dirty="0" err="1" smtClean="0"/>
              <a:t>berlaku</a:t>
            </a:r>
            <a:r>
              <a:rPr lang="en-ID" dirty="0" smtClean="0"/>
              <a:t> </a:t>
            </a:r>
            <a:r>
              <a:rPr lang="en-ID" i="1" dirty="0" smtClean="0"/>
              <a:t>the </a:t>
            </a:r>
            <a:r>
              <a:rPr lang="en-ID" i="1" dirty="0"/>
              <a:t>law of diminishing return</a:t>
            </a:r>
            <a:r>
              <a:rPr lang="en-ID" dirty="0"/>
              <a:t> (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tamahan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yang </a:t>
            </a:r>
            <a:r>
              <a:rPr lang="en-ID" dirty="0" err="1"/>
              <a:t>semakin</a:t>
            </a:r>
            <a:r>
              <a:rPr lang="en-ID" dirty="0"/>
              <a:t> </a:t>
            </a:r>
            <a:r>
              <a:rPr lang="en-ID" dirty="0" err="1"/>
              <a:t>berkurang</a:t>
            </a:r>
            <a:r>
              <a:rPr lang="en-ID" dirty="0"/>
              <a:t>) </a:t>
            </a:r>
          </a:p>
          <a:p>
            <a:pPr algn="just">
              <a:lnSpc>
                <a:spcPct val="100000"/>
              </a:lnSpc>
            </a:pPr>
            <a:endParaRPr lang="en-ID" dirty="0" smtClean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919" y="2147486"/>
            <a:ext cx="3734841" cy="3353202"/>
          </a:xfrm>
        </p:spPr>
      </p:pic>
    </p:spTree>
    <p:extLst>
      <p:ext uri="{BB962C8B-B14F-4D97-AF65-F5344CB8AC3E}">
        <p14:creationId xmlns:p14="http://schemas.microsoft.com/office/powerpoint/2010/main" val="18565800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512658"/>
          </a:xfrm>
        </p:spPr>
        <p:txBody>
          <a:bodyPr>
            <a:noAutofit/>
          </a:bodyPr>
          <a:lstStyle/>
          <a:p>
            <a:pPr algn="r"/>
            <a:r>
              <a:rPr lang="en-ID" sz="2800" dirty="0" err="1" smtClean="0"/>
              <a:t>Lanjutan</a:t>
            </a:r>
            <a:r>
              <a:rPr lang="en-ID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ID" dirty="0" err="1" smtClean="0"/>
              <a:t>Melihat</a:t>
            </a:r>
            <a:r>
              <a:rPr lang="en-ID" dirty="0" smtClean="0"/>
              <a:t> </a:t>
            </a:r>
            <a:r>
              <a:rPr lang="en-ID" dirty="0" err="1" smtClean="0"/>
              <a:t>banyaknya</a:t>
            </a:r>
            <a:r>
              <a:rPr lang="en-ID" dirty="0" smtClean="0"/>
              <a:t> </a:t>
            </a:r>
            <a:r>
              <a:rPr lang="en-ID" dirty="0" err="1" smtClean="0"/>
              <a:t>faktor</a:t>
            </a:r>
            <a:r>
              <a:rPr lang="en-ID" dirty="0" smtClean="0"/>
              <a:t> yang </a:t>
            </a:r>
            <a:r>
              <a:rPr lang="en-ID" dirty="0" err="1" smtClean="0"/>
              <a:t>mempengaruhi</a:t>
            </a:r>
            <a:r>
              <a:rPr lang="en-ID" dirty="0" smtClean="0"/>
              <a:t> </a:t>
            </a:r>
            <a:r>
              <a:rPr lang="en-ID" dirty="0" err="1" smtClean="0"/>
              <a:t>mengapa</a:t>
            </a:r>
            <a:r>
              <a:rPr lang="en-ID" dirty="0" smtClean="0"/>
              <a:t> </a:t>
            </a:r>
            <a:r>
              <a:rPr lang="en-ID" dirty="0" err="1" smtClean="0"/>
              <a:t>produktivitas</a:t>
            </a:r>
            <a:r>
              <a:rPr lang="en-ID" dirty="0" smtClean="0"/>
              <a:t> </a:t>
            </a:r>
            <a:r>
              <a:rPr lang="en-ID" dirty="0" err="1" smtClean="0"/>
              <a:t>rendah</a:t>
            </a:r>
            <a:r>
              <a:rPr lang="en-ID" dirty="0" smtClean="0"/>
              <a:t> di </a:t>
            </a:r>
            <a:r>
              <a:rPr lang="en-ID" dirty="0" err="1" smtClean="0"/>
              <a:t>negara</a:t>
            </a:r>
            <a:r>
              <a:rPr lang="en-ID" dirty="0" smtClean="0"/>
              <a:t> </a:t>
            </a:r>
            <a:r>
              <a:rPr lang="en-ID" dirty="0" err="1" smtClean="0"/>
              <a:t>berkembang</a:t>
            </a:r>
            <a:r>
              <a:rPr lang="en-ID" dirty="0" smtClean="0"/>
              <a:t>, </a:t>
            </a:r>
            <a:r>
              <a:rPr lang="en-ID" dirty="0" err="1" smtClean="0"/>
              <a:t>esensi</a:t>
            </a:r>
            <a:r>
              <a:rPr lang="en-ID" dirty="0" smtClean="0"/>
              <a:t> </a:t>
            </a:r>
            <a:r>
              <a:rPr lang="en-ID" dirty="0" err="1" smtClean="0"/>
              <a:t>pertama</a:t>
            </a:r>
            <a:r>
              <a:rPr lang="en-ID" dirty="0" smtClean="0"/>
              <a:t> yang </a:t>
            </a:r>
            <a:r>
              <a:rPr lang="en-ID" dirty="0" err="1" smtClean="0"/>
              <a:t>harus</a:t>
            </a:r>
            <a:r>
              <a:rPr lang="en-ID" dirty="0" smtClean="0"/>
              <a:t> </a:t>
            </a:r>
            <a:r>
              <a:rPr lang="en-ID" dirty="0" err="1" smtClean="0"/>
              <a:t>ada</a:t>
            </a:r>
            <a:r>
              <a:rPr lang="en-ID" dirty="0" smtClean="0"/>
              <a:t> </a:t>
            </a:r>
            <a:r>
              <a:rPr lang="en-ID" dirty="0" err="1" smtClean="0"/>
              <a:t>adalah</a:t>
            </a:r>
            <a:r>
              <a:rPr lang="en-ID" dirty="0" smtClean="0"/>
              <a:t> : </a:t>
            </a:r>
            <a:r>
              <a:rPr lang="en-ID" dirty="0" err="1" smtClean="0"/>
              <a:t>pengetahuan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pengertian</a:t>
            </a:r>
            <a:r>
              <a:rPr lang="en-ID" dirty="0" smtClean="0"/>
              <a:t> </a:t>
            </a:r>
            <a:r>
              <a:rPr lang="en-ID" dirty="0" err="1" smtClean="0"/>
              <a:t>mengenai</a:t>
            </a:r>
            <a:r>
              <a:rPr lang="en-ID" dirty="0" smtClean="0"/>
              <a:t> </a:t>
            </a:r>
            <a:r>
              <a:rPr lang="en-ID" dirty="0" err="1" smtClean="0"/>
              <a:t>keadaan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sifat</a:t>
            </a:r>
            <a:r>
              <a:rPr lang="en-ID" dirty="0" smtClean="0"/>
              <a:t> </a:t>
            </a:r>
            <a:r>
              <a:rPr lang="en-ID" dirty="0" err="1" smtClean="0"/>
              <a:t>sistemnya</a:t>
            </a:r>
            <a:r>
              <a:rPr lang="en-ID" dirty="0" smtClean="0"/>
              <a:t>, </a:t>
            </a:r>
            <a:r>
              <a:rPr lang="en-ID" dirty="0" err="1" smtClean="0"/>
              <a:t>aspek</a:t>
            </a:r>
            <a:r>
              <a:rPr lang="en-ID" dirty="0" smtClean="0"/>
              <a:t> </a:t>
            </a:r>
            <a:r>
              <a:rPr lang="en-ID" dirty="0" err="1" smtClean="0"/>
              <a:t>transisi</a:t>
            </a:r>
            <a:r>
              <a:rPr lang="en-ID" dirty="0" smtClean="0"/>
              <a:t> </a:t>
            </a:r>
            <a:r>
              <a:rPr lang="en-ID" dirty="0" err="1" smtClean="0"/>
              <a:t>ekonomi</a:t>
            </a:r>
            <a:r>
              <a:rPr lang="en-ID" dirty="0" smtClean="0"/>
              <a:t> </a:t>
            </a:r>
            <a:r>
              <a:rPr lang="en-ID" dirty="0" err="1" smtClean="0"/>
              <a:t>dari</a:t>
            </a:r>
            <a:r>
              <a:rPr lang="en-ID" dirty="0" smtClean="0"/>
              <a:t> </a:t>
            </a:r>
            <a:r>
              <a:rPr lang="en-ID" dirty="0" err="1" smtClean="0"/>
              <a:t>pertaniansubsistensi</a:t>
            </a:r>
            <a:r>
              <a:rPr lang="en-ID" dirty="0" smtClean="0"/>
              <a:t> </a:t>
            </a:r>
            <a:r>
              <a:rPr lang="en-ID" dirty="0" err="1" smtClean="0"/>
              <a:t>kepada</a:t>
            </a:r>
            <a:r>
              <a:rPr lang="en-ID" dirty="0" smtClean="0"/>
              <a:t> </a:t>
            </a:r>
            <a:r>
              <a:rPr lang="en-ID" dirty="0" err="1" smtClean="0"/>
              <a:t>pertanian</a:t>
            </a:r>
            <a:r>
              <a:rPr lang="en-ID" dirty="0" smtClean="0"/>
              <a:t> </a:t>
            </a:r>
            <a:r>
              <a:rPr lang="en-ID" dirty="0" err="1" smtClean="0"/>
              <a:t>komersial</a:t>
            </a:r>
            <a:r>
              <a:rPr lang="en-ID" dirty="0" smtClean="0"/>
              <a:t>. </a:t>
            </a:r>
          </a:p>
          <a:p>
            <a:pPr algn="just"/>
            <a:r>
              <a:rPr lang="en-ID" dirty="0" err="1" smtClean="0"/>
              <a:t>Perubahan</a:t>
            </a:r>
            <a:r>
              <a:rPr lang="en-ID" dirty="0" smtClean="0"/>
              <a:t> </a:t>
            </a:r>
            <a:r>
              <a:rPr lang="en-ID" dirty="0" err="1" smtClean="0"/>
              <a:t>sektor</a:t>
            </a:r>
            <a:r>
              <a:rPr lang="en-ID" dirty="0" smtClean="0"/>
              <a:t> </a:t>
            </a:r>
            <a:r>
              <a:rPr lang="en-ID" dirty="0" err="1" smtClean="0"/>
              <a:t>pertanian</a:t>
            </a:r>
            <a:r>
              <a:rPr lang="en-ID" dirty="0" smtClean="0"/>
              <a:t> </a:t>
            </a:r>
            <a:r>
              <a:rPr lang="en-ID" dirty="0" err="1" smtClean="0"/>
              <a:t>diawali</a:t>
            </a:r>
            <a:r>
              <a:rPr lang="en-ID" dirty="0" smtClean="0"/>
              <a:t> </a:t>
            </a:r>
            <a:r>
              <a:rPr lang="en-ID" dirty="0" err="1" smtClean="0"/>
              <a:t>dari</a:t>
            </a:r>
            <a:r>
              <a:rPr lang="en-ID" dirty="0" smtClean="0"/>
              <a:t> </a:t>
            </a:r>
            <a:r>
              <a:rPr lang="en-ID" dirty="0" err="1" smtClean="0"/>
              <a:t>sektor</a:t>
            </a:r>
            <a:r>
              <a:rPr lang="en-ID" dirty="0" smtClean="0"/>
              <a:t> </a:t>
            </a:r>
            <a:r>
              <a:rPr lang="en-ID" dirty="0" err="1" smtClean="0"/>
              <a:t>pertanian</a:t>
            </a:r>
            <a:r>
              <a:rPr lang="en-ID" dirty="0" smtClean="0"/>
              <a:t> </a:t>
            </a:r>
            <a:r>
              <a:rPr lang="en-ID" dirty="0" err="1" smtClean="0"/>
              <a:t>dari</a:t>
            </a:r>
            <a:r>
              <a:rPr lang="en-ID" dirty="0" smtClean="0"/>
              <a:t>  </a:t>
            </a:r>
            <a:r>
              <a:rPr lang="en-ID" dirty="0" err="1" smtClean="0"/>
              <a:t>subsistem</a:t>
            </a:r>
            <a:r>
              <a:rPr lang="en-ID" dirty="0" smtClean="0"/>
              <a:t> </a:t>
            </a:r>
            <a:r>
              <a:rPr lang="en-ID" dirty="0" err="1" smtClean="0"/>
              <a:t>ke</a:t>
            </a:r>
            <a:r>
              <a:rPr lang="en-ID" dirty="0" smtClean="0"/>
              <a:t> </a:t>
            </a:r>
            <a:r>
              <a:rPr lang="en-ID" dirty="0" err="1" smtClean="0"/>
              <a:t>subsistem</a:t>
            </a:r>
            <a:r>
              <a:rPr lang="en-ID" dirty="0" smtClean="0"/>
              <a:t> </a:t>
            </a:r>
            <a:r>
              <a:rPr lang="en-ID" dirty="0" err="1" smtClean="0"/>
              <a:t>pertanian</a:t>
            </a:r>
            <a:r>
              <a:rPr lang="en-ID" dirty="0" smtClean="0"/>
              <a:t> </a:t>
            </a:r>
            <a:r>
              <a:rPr lang="en-ID" dirty="0" err="1" smtClean="0"/>
              <a:t>campuran</a:t>
            </a:r>
            <a:r>
              <a:rPr lang="en-ID" dirty="0" smtClean="0"/>
              <a:t> (</a:t>
            </a:r>
            <a:r>
              <a:rPr lang="en-ID" dirty="0" err="1" smtClean="0"/>
              <a:t>diversifikasi</a:t>
            </a:r>
            <a:r>
              <a:rPr lang="en-ID" dirty="0" smtClean="0"/>
              <a:t>)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terakhir</a:t>
            </a:r>
            <a:r>
              <a:rPr lang="en-ID" dirty="0" smtClean="0"/>
              <a:t> </a:t>
            </a:r>
            <a:r>
              <a:rPr lang="en-ID" dirty="0" err="1" smtClean="0"/>
              <a:t>pertanian</a:t>
            </a:r>
            <a:r>
              <a:rPr lang="en-ID" dirty="0" smtClean="0"/>
              <a:t> </a:t>
            </a:r>
            <a:r>
              <a:rPr lang="en-ID" dirty="0" err="1" smtClean="0"/>
              <a:t>spesialisasi</a:t>
            </a:r>
            <a:r>
              <a:rPr lang="en-ID" dirty="0" smtClean="0"/>
              <a:t>. </a:t>
            </a:r>
          </a:p>
          <a:p>
            <a:pPr algn="just"/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membangun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mentransformasikan</a:t>
            </a:r>
            <a:r>
              <a:rPr lang="en-ID" dirty="0" smtClean="0"/>
              <a:t> </a:t>
            </a:r>
            <a:r>
              <a:rPr lang="en-ID" dirty="0" err="1" smtClean="0"/>
              <a:t>pertanian</a:t>
            </a:r>
            <a:r>
              <a:rPr lang="en-ID" dirty="0" smtClean="0"/>
              <a:t> </a:t>
            </a:r>
            <a:r>
              <a:rPr lang="en-ID" dirty="0" err="1" smtClean="0"/>
              <a:t>subsitem</a:t>
            </a:r>
            <a:r>
              <a:rPr lang="en-ID" dirty="0" smtClean="0"/>
              <a:t> </a:t>
            </a:r>
            <a:r>
              <a:rPr lang="en-ID" dirty="0" err="1" smtClean="0"/>
              <a:t>menjadi</a:t>
            </a:r>
            <a:r>
              <a:rPr lang="en-ID" dirty="0" smtClean="0"/>
              <a:t> modern </a:t>
            </a:r>
            <a:r>
              <a:rPr lang="en-ID" dirty="0" err="1" smtClean="0"/>
              <a:t>syaratnya</a:t>
            </a:r>
            <a:r>
              <a:rPr lang="en-ID" dirty="0" smtClean="0"/>
              <a:t> :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n-ID" dirty="0" err="1" smtClean="0"/>
              <a:t>Pemasaran</a:t>
            </a:r>
            <a:r>
              <a:rPr lang="en-ID" dirty="0" smtClean="0"/>
              <a:t> </a:t>
            </a:r>
            <a:r>
              <a:rPr lang="en-ID" dirty="0" err="1" smtClean="0"/>
              <a:t>hasil-hasil</a:t>
            </a:r>
            <a:r>
              <a:rPr lang="en-ID" dirty="0" smtClean="0"/>
              <a:t> </a:t>
            </a:r>
            <a:r>
              <a:rPr lang="en-ID" dirty="0" err="1" smtClean="0"/>
              <a:t>usaha</a:t>
            </a:r>
            <a:r>
              <a:rPr lang="en-ID" dirty="0" smtClean="0"/>
              <a:t> </a:t>
            </a:r>
            <a:r>
              <a:rPr lang="en-ID" dirty="0" err="1" smtClean="0"/>
              <a:t>tani</a:t>
            </a:r>
            <a:endParaRPr lang="en-ID" dirty="0" smtClean="0"/>
          </a:p>
          <a:p>
            <a:pPr marL="457200" indent="-457200" algn="just">
              <a:buFont typeface="+mj-lt"/>
              <a:buAutoNum type="alphaLcParenR"/>
            </a:pPr>
            <a:r>
              <a:rPr lang="en-ID" dirty="0" err="1" smtClean="0"/>
              <a:t>Teknologi</a:t>
            </a:r>
            <a:r>
              <a:rPr lang="en-ID" dirty="0" smtClean="0"/>
              <a:t> yang </a:t>
            </a:r>
            <a:r>
              <a:rPr lang="en-ID" dirty="0" err="1" smtClean="0"/>
              <a:t>selalu</a:t>
            </a:r>
            <a:r>
              <a:rPr lang="en-ID" dirty="0" smtClean="0"/>
              <a:t> </a:t>
            </a:r>
            <a:r>
              <a:rPr lang="en-ID" dirty="0" err="1" smtClean="0"/>
              <a:t>berubah</a:t>
            </a:r>
            <a:endParaRPr lang="en-ID" dirty="0" smtClean="0"/>
          </a:p>
          <a:p>
            <a:pPr marL="457200" indent="-457200" algn="just">
              <a:buFont typeface="+mj-lt"/>
              <a:buAutoNum type="alphaLcParenR"/>
            </a:pPr>
            <a:r>
              <a:rPr lang="en-ID" dirty="0" err="1" smtClean="0"/>
              <a:t>Tersedianya</a:t>
            </a:r>
            <a:r>
              <a:rPr lang="en-ID" dirty="0" smtClean="0"/>
              <a:t> </a:t>
            </a:r>
            <a:r>
              <a:rPr lang="en-ID" dirty="0" err="1" smtClean="0"/>
              <a:t>sarana</a:t>
            </a:r>
            <a:r>
              <a:rPr lang="en-ID" dirty="0" smtClean="0"/>
              <a:t> </a:t>
            </a:r>
            <a:r>
              <a:rPr lang="en-ID" dirty="0" err="1" smtClean="0"/>
              <a:t>produksi</a:t>
            </a:r>
            <a:r>
              <a:rPr lang="en-ID" dirty="0" smtClean="0"/>
              <a:t> local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n-ID" dirty="0" err="1" smtClean="0"/>
              <a:t>Perangsang</a:t>
            </a:r>
            <a:r>
              <a:rPr lang="en-ID" dirty="0" smtClean="0"/>
              <a:t> </a:t>
            </a:r>
            <a:r>
              <a:rPr lang="en-ID" dirty="0" err="1" smtClean="0"/>
              <a:t>produksi</a:t>
            </a:r>
            <a:r>
              <a:rPr lang="en-ID" dirty="0" smtClean="0"/>
              <a:t> </a:t>
            </a:r>
            <a:r>
              <a:rPr lang="en-ID" dirty="0" err="1" smtClean="0"/>
              <a:t>bagi</a:t>
            </a:r>
            <a:r>
              <a:rPr lang="en-ID" dirty="0" smtClean="0"/>
              <a:t> </a:t>
            </a:r>
            <a:r>
              <a:rPr lang="en-ID" dirty="0" err="1" smtClean="0"/>
              <a:t>petani</a:t>
            </a:r>
            <a:endParaRPr lang="en-ID" dirty="0" smtClean="0"/>
          </a:p>
          <a:p>
            <a:pPr marL="457200" indent="-457200" algn="just">
              <a:buFont typeface="+mj-lt"/>
              <a:buAutoNum type="alphaLcParenR"/>
            </a:pPr>
            <a:r>
              <a:rPr lang="en-ID" dirty="0" err="1" smtClean="0"/>
              <a:t>Pengangkutan</a:t>
            </a:r>
            <a:r>
              <a:rPr lang="en-ID" dirty="0" smtClean="0"/>
              <a:t> </a:t>
            </a:r>
          </a:p>
          <a:p>
            <a:pPr algn="just"/>
            <a:endParaRPr lang="en-ID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6608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460407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en-ID" dirty="0" err="1" smtClean="0"/>
              <a:t>Lanjutan</a:t>
            </a:r>
            <a:r>
              <a:rPr lang="en-ID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79"/>
            <a:ext cx="9784080" cy="4519749"/>
          </a:xfrm>
        </p:spPr>
        <p:txBody>
          <a:bodyPr>
            <a:normAutofit fontScale="92500" lnSpcReduction="20000"/>
          </a:bodyPr>
          <a:lstStyle/>
          <a:p>
            <a:r>
              <a:rPr lang="en-ID" dirty="0" smtClean="0"/>
              <a:t>SEKTOR INDUSTRI DAN JASA</a:t>
            </a:r>
          </a:p>
          <a:p>
            <a:pPr marL="0" indent="0">
              <a:buNone/>
            </a:pPr>
            <a:r>
              <a:rPr lang="en-ID" dirty="0" err="1" smtClean="0"/>
              <a:t>Sektor</a:t>
            </a:r>
            <a:r>
              <a:rPr lang="en-ID" dirty="0" smtClean="0"/>
              <a:t> </a:t>
            </a:r>
            <a:r>
              <a:rPr lang="en-ID" dirty="0" err="1" smtClean="0"/>
              <a:t>perindustrian</a:t>
            </a:r>
            <a:r>
              <a:rPr lang="en-ID" dirty="0" smtClean="0"/>
              <a:t> </a:t>
            </a:r>
          </a:p>
          <a:p>
            <a:pPr marL="457200" indent="-457200">
              <a:buFont typeface="+mj-lt"/>
              <a:buAutoNum type="arabicParenR"/>
            </a:pPr>
            <a:r>
              <a:rPr lang="en-ID" dirty="0" err="1" smtClean="0"/>
              <a:t>pertanian</a:t>
            </a:r>
            <a:r>
              <a:rPr lang="en-ID" dirty="0" smtClean="0"/>
              <a:t>, </a:t>
            </a:r>
            <a:r>
              <a:rPr lang="en-ID" dirty="0" err="1" smtClean="0"/>
              <a:t>kehutanan</a:t>
            </a:r>
            <a:r>
              <a:rPr lang="en-ID" dirty="0" smtClean="0"/>
              <a:t>, </a:t>
            </a:r>
            <a:r>
              <a:rPr lang="en-ID" dirty="0" err="1" smtClean="0"/>
              <a:t>perikanan</a:t>
            </a:r>
            <a:endParaRPr lang="en-ID" dirty="0" smtClean="0"/>
          </a:p>
          <a:p>
            <a:pPr marL="457200" indent="-457200">
              <a:buFont typeface="+mj-lt"/>
              <a:buAutoNum type="arabicParenR"/>
            </a:pPr>
            <a:r>
              <a:rPr lang="en-ID" dirty="0" err="1" smtClean="0"/>
              <a:t>Perindustrian</a:t>
            </a:r>
            <a:r>
              <a:rPr lang="en-ID" dirty="0" smtClean="0"/>
              <a:t> </a:t>
            </a:r>
            <a:r>
              <a:rPr lang="en-ID" dirty="0" err="1" smtClean="0"/>
              <a:t>secara</a:t>
            </a:r>
            <a:r>
              <a:rPr lang="en-ID" dirty="0" smtClean="0"/>
              <a:t> </a:t>
            </a:r>
            <a:r>
              <a:rPr lang="en-ID" dirty="0" err="1" smtClean="0"/>
              <a:t>umum</a:t>
            </a:r>
            <a:endParaRPr lang="en-ID" dirty="0" smtClean="0"/>
          </a:p>
          <a:p>
            <a:pPr marL="457200" indent="-457200">
              <a:buFont typeface="+mj-lt"/>
              <a:buAutoNum type="arabicParenR"/>
            </a:pPr>
            <a:r>
              <a:rPr lang="en-ID" dirty="0" err="1" smtClean="0"/>
              <a:t>Perdagangan</a:t>
            </a:r>
            <a:r>
              <a:rPr lang="en-ID" dirty="0" smtClean="0"/>
              <a:t> , </a:t>
            </a:r>
            <a:r>
              <a:rPr lang="en-ID" dirty="0" err="1" smtClean="0"/>
              <a:t>keuangan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jasa</a:t>
            </a:r>
            <a:r>
              <a:rPr lang="en-ID" dirty="0" smtClean="0"/>
              <a:t>. </a:t>
            </a:r>
            <a:endParaRPr lang="en-ID" dirty="0"/>
          </a:p>
          <a:p>
            <a:pPr>
              <a:buFont typeface="Arial" panose="020B0604020202020204" pitchFamily="34" charset="0"/>
              <a:buChar char="•"/>
            </a:pPr>
            <a:r>
              <a:rPr lang="en-ID" dirty="0" err="1" smtClean="0"/>
              <a:t>Sumbangan</a:t>
            </a:r>
            <a:r>
              <a:rPr lang="en-ID" dirty="0" smtClean="0"/>
              <a:t> GNP sector industry </a:t>
            </a:r>
            <a:r>
              <a:rPr lang="en-ID" dirty="0" err="1" smtClean="0"/>
              <a:t>berkisar</a:t>
            </a:r>
            <a:r>
              <a:rPr lang="en-ID" dirty="0" smtClean="0"/>
              <a:t> 20-30%. </a:t>
            </a:r>
            <a:r>
              <a:rPr lang="en-ID" dirty="0" err="1" smtClean="0"/>
              <a:t>Artinya</a:t>
            </a:r>
            <a:r>
              <a:rPr lang="en-ID" dirty="0" smtClean="0"/>
              <a:t> proses </a:t>
            </a:r>
            <a:r>
              <a:rPr lang="en-ID" dirty="0" err="1" smtClean="0"/>
              <a:t>pembangunan</a:t>
            </a:r>
            <a:r>
              <a:rPr lang="en-ID" dirty="0" smtClean="0"/>
              <a:t> </a:t>
            </a:r>
            <a:r>
              <a:rPr lang="en-ID" dirty="0" err="1" smtClean="0"/>
              <a:t>ekonomi</a:t>
            </a:r>
            <a:r>
              <a:rPr lang="en-ID" dirty="0" smtClean="0"/>
              <a:t> </a:t>
            </a:r>
            <a:r>
              <a:rPr lang="en-ID" dirty="0" err="1" smtClean="0"/>
              <a:t>dibidang</a:t>
            </a:r>
            <a:r>
              <a:rPr lang="en-ID" dirty="0" smtClean="0"/>
              <a:t> industry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jasa</a:t>
            </a:r>
            <a:r>
              <a:rPr lang="en-ID" dirty="0" smtClean="0"/>
              <a:t> </a:t>
            </a:r>
            <a:r>
              <a:rPr lang="en-ID" dirty="0" err="1" smtClean="0"/>
              <a:t>hanya</a:t>
            </a:r>
            <a:r>
              <a:rPr lang="en-ID" dirty="0" smtClean="0"/>
              <a:t> </a:t>
            </a:r>
            <a:r>
              <a:rPr lang="en-ID" dirty="0" err="1" smtClean="0"/>
              <a:t>menyerap</a:t>
            </a:r>
            <a:r>
              <a:rPr lang="en-ID" dirty="0" smtClean="0"/>
              <a:t> </a:t>
            </a:r>
            <a:r>
              <a:rPr lang="en-ID" dirty="0" err="1" smtClean="0"/>
              <a:t>tenaga</a:t>
            </a:r>
            <a:r>
              <a:rPr lang="en-ID" dirty="0" smtClean="0"/>
              <a:t> </a:t>
            </a:r>
            <a:r>
              <a:rPr lang="en-ID" dirty="0" err="1" smtClean="0"/>
              <a:t>kerja</a:t>
            </a:r>
            <a:r>
              <a:rPr lang="en-ID" dirty="0" smtClean="0"/>
              <a:t>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lebih</a:t>
            </a:r>
            <a:r>
              <a:rPr lang="en-ID" dirty="0" smtClean="0"/>
              <a:t> </a:t>
            </a:r>
            <a:r>
              <a:rPr lang="en-ID" dirty="0" err="1" smtClean="0"/>
              <a:t>dari</a:t>
            </a:r>
            <a:r>
              <a:rPr lang="en-ID" dirty="0" smtClean="0"/>
              <a:t> 20% </a:t>
            </a:r>
            <a:r>
              <a:rPr lang="en-ID" dirty="0" err="1" smtClean="0"/>
              <a:t>dari</a:t>
            </a:r>
            <a:r>
              <a:rPr lang="en-ID" dirty="0" smtClean="0"/>
              <a:t> </a:t>
            </a:r>
            <a:r>
              <a:rPr lang="en-ID" dirty="0" err="1" smtClean="0"/>
              <a:t>seluruh</a:t>
            </a:r>
            <a:r>
              <a:rPr lang="en-ID" dirty="0" smtClean="0"/>
              <a:t> TK.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D" dirty="0" smtClean="0"/>
              <a:t>STRATEGI PENGEMBANGAN INDUTRI SUBTITUSI IMPORT</a:t>
            </a:r>
          </a:p>
          <a:p>
            <a:pPr marL="0" indent="0">
              <a:buNone/>
            </a:pPr>
            <a:r>
              <a:rPr lang="en-ID" dirty="0" err="1" smtClean="0"/>
              <a:t>Yaitu</a:t>
            </a:r>
            <a:r>
              <a:rPr lang="en-ID" dirty="0" smtClean="0"/>
              <a:t> </a:t>
            </a:r>
            <a:r>
              <a:rPr lang="en-ID" dirty="0" err="1" smtClean="0"/>
              <a:t>memproduksi</a:t>
            </a:r>
            <a:r>
              <a:rPr lang="en-ID" dirty="0" smtClean="0"/>
              <a:t> </a:t>
            </a:r>
            <a:r>
              <a:rPr lang="en-ID" dirty="0" err="1" smtClean="0"/>
              <a:t>sendiri</a:t>
            </a:r>
            <a:r>
              <a:rPr lang="en-ID" dirty="0" smtClean="0"/>
              <a:t> </a:t>
            </a:r>
            <a:r>
              <a:rPr lang="en-ID" dirty="0" err="1" smtClean="0"/>
              <a:t>barang-barang</a:t>
            </a:r>
            <a:r>
              <a:rPr lang="en-ID" dirty="0" smtClean="0"/>
              <a:t> </a:t>
            </a:r>
            <a:r>
              <a:rPr lang="en-ID" dirty="0" err="1" smtClean="0"/>
              <a:t>kebutuhan</a:t>
            </a:r>
            <a:r>
              <a:rPr lang="en-ID" dirty="0" smtClean="0"/>
              <a:t> DN yang </a:t>
            </a:r>
            <a:r>
              <a:rPr lang="en-ID" dirty="0" err="1" smtClean="0"/>
              <a:t>tadinya</a:t>
            </a:r>
            <a:r>
              <a:rPr lang="en-ID" dirty="0" smtClean="0"/>
              <a:t> </a:t>
            </a:r>
            <a:r>
              <a:rPr lang="en-ID" dirty="0" err="1" smtClean="0"/>
              <a:t>impor</a:t>
            </a:r>
            <a:r>
              <a:rPr lang="en-ID" dirty="0" smtClean="0"/>
              <a:t>  (</a:t>
            </a:r>
            <a:r>
              <a:rPr lang="en-ID" dirty="0" err="1" smtClean="0"/>
              <a:t>disebut</a:t>
            </a:r>
            <a:r>
              <a:rPr lang="en-ID" dirty="0" smtClean="0"/>
              <a:t> </a:t>
            </a:r>
            <a:r>
              <a:rPr lang="en-ID" i="1" dirty="0" smtClean="0"/>
              <a:t>In-ward-looking/</a:t>
            </a:r>
            <a:r>
              <a:rPr lang="en-ID" i="1" dirty="0" err="1" smtClean="0"/>
              <a:t>melihat</a:t>
            </a:r>
            <a:r>
              <a:rPr lang="en-ID" i="1" dirty="0" smtClean="0"/>
              <a:t> </a:t>
            </a:r>
            <a:r>
              <a:rPr lang="en-ID" i="1" dirty="0" err="1" smtClean="0"/>
              <a:t>kedalam</a:t>
            </a:r>
            <a:r>
              <a:rPr lang="en-ID" i="1" dirty="0" smtClean="0"/>
              <a:t> )</a:t>
            </a:r>
          </a:p>
          <a:p>
            <a:pPr marL="0" indent="0">
              <a:buNone/>
            </a:pPr>
            <a:r>
              <a:rPr lang="en-ID" dirty="0" err="1" smtClean="0"/>
              <a:t>Strategi</a:t>
            </a:r>
            <a:r>
              <a:rPr lang="en-ID" dirty="0" smtClean="0"/>
              <a:t> </a:t>
            </a:r>
            <a:r>
              <a:rPr lang="en-ID" dirty="0" err="1" smtClean="0"/>
              <a:t>subtitusi</a:t>
            </a:r>
            <a:r>
              <a:rPr lang="en-ID" dirty="0" smtClean="0"/>
              <a:t> import </a:t>
            </a:r>
            <a:r>
              <a:rPr lang="en-ID" dirty="0" err="1" smtClean="0"/>
              <a:t>memiliki</a:t>
            </a:r>
            <a:r>
              <a:rPr lang="en-ID" dirty="0" smtClean="0"/>
              <a:t> </a:t>
            </a:r>
            <a:r>
              <a:rPr lang="en-ID" dirty="0" err="1" smtClean="0"/>
              <a:t>peranan</a:t>
            </a:r>
            <a:r>
              <a:rPr lang="en-ID" dirty="0" smtClean="0"/>
              <a:t> </a:t>
            </a:r>
            <a:r>
              <a:rPr lang="en-ID" dirty="0" err="1" smtClean="0"/>
              <a:t>ganda</a:t>
            </a:r>
            <a:r>
              <a:rPr lang="en-ID" dirty="0" smtClean="0"/>
              <a:t> </a:t>
            </a:r>
            <a:r>
              <a:rPr lang="en-ID" dirty="0" err="1" smtClean="0"/>
              <a:t>yaitu</a:t>
            </a:r>
            <a:r>
              <a:rPr lang="en-ID" dirty="0" smtClean="0"/>
              <a:t> </a:t>
            </a:r>
            <a:r>
              <a:rPr lang="en-ID" dirty="0" err="1" smtClean="0"/>
              <a:t>menggarap</a:t>
            </a:r>
            <a:r>
              <a:rPr lang="en-ID" dirty="0" smtClean="0"/>
              <a:t> </a:t>
            </a:r>
            <a:r>
              <a:rPr lang="en-ID" dirty="0" err="1" smtClean="0"/>
              <a:t>pasar</a:t>
            </a:r>
            <a:r>
              <a:rPr lang="en-ID" dirty="0" smtClean="0"/>
              <a:t> DN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menghemat</a:t>
            </a:r>
            <a:r>
              <a:rPr lang="en-ID" dirty="0" smtClean="0"/>
              <a:t> </a:t>
            </a:r>
            <a:r>
              <a:rPr lang="en-ID" dirty="0" err="1" smtClean="0"/>
              <a:t>devisa</a:t>
            </a:r>
            <a:r>
              <a:rPr lang="en-ID" dirty="0" smtClean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605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8416" y="3174274"/>
            <a:ext cx="9784080" cy="2181497"/>
          </a:xfrm>
          <a:solidFill>
            <a:schemeClr val="bg2">
              <a:lumMod val="5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ID" dirty="0" smtClean="0"/>
          </a:p>
          <a:p>
            <a:pPr marL="0" indent="0" algn="ctr">
              <a:buNone/>
            </a:pPr>
            <a:r>
              <a:rPr lang="en-ID" sz="8500" dirty="0" err="1" smtClean="0"/>
              <a:t>Terima</a:t>
            </a:r>
            <a:r>
              <a:rPr lang="en-ID" sz="8500" dirty="0" smtClean="0"/>
              <a:t> </a:t>
            </a:r>
            <a:r>
              <a:rPr lang="en-ID" sz="8500" dirty="0" err="1" smtClean="0"/>
              <a:t>kasih</a:t>
            </a:r>
            <a:r>
              <a:rPr lang="en-ID" sz="8500" dirty="0" smtClean="0"/>
              <a:t> </a:t>
            </a:r>
            <a:endParaRPr lang="en-US" sz="8500" dirty="0"/>
          </a:p>
        </p:txBody>
      </p:sp>
    </p:spTree>
    <p:extLst>
      <p:ext uri="{BB962C8B-B14F-4D97-AF65-F5344CB8AC3E}">
        <p14:creationId xmlns:p14="http://schemas.microsoft.com/office/powerpoint/2010/main" val="366040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95679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r"/>
            <a:r>
              <a:rPr lang="en-ID" sz="2400" dirty="0" err="1"/>
              <a:t>Pengelompokan</a:t>
            </a:r>
            <a:r>
              <a:rPr lang="en-ID" sz="2400" dirty="0"/>
              <a:t> </a:t>
            </a:r>
            <a:r>
              <a:rPr lang="en-ID" sz="2400" dirty="0" err="1"/>
              <a:t>negara</a:t>
            </a:r>
            <a:r>
              <a:rPr lang="en-ID" sz="2400" dirty="0"/>
              <a:t> </a:t>
            </a:r>
            <a:r>
              <a:rPr lang="en-ID" sz="2400" dirty="0" err="1"/>
              <a:t>berdasarkan</a:t>
            </a:r>
            <a:r>
              <a:rPr lang="en-ID" sz="2400" dirty="0"/>
              <a:t> </a:t>
            </a:r>
            <a:r>
              <a:rPr lang="en-ID" sz="2400" dirty="0" err="1"/>
              <a:t>tingkat</a:t>
            </a:r>
            <a:r>
              <a:rPr lang="en-ID" sz="2400" dirty="0"/>
              <a:t> </a:t>
            </a:r>
            <a:r>
              <a:rPr lang="en-ID" sz="2400" dirty="0" err="1"/>
              <a:t>kemajuan</a:t>
            </a:r>
            <a:r>
              <a:rPr lang="en-ID" sz="2400" dirty="0"/>
              <a:t> </a:t>
            </a:r>
            <a:r>
              <a:rPr lang="en-ID" sz="2400" dirty="0" err="1"/>
              <a:t>ekonomi</a:t>
            </a:r>
            <a:r>
              <a:rPr lang="en-ID" sz="2400" dirty="0"/>
              <a:t/>
            </a:r>
            <a:br>
              <a:rPr lang="en-ID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598126"/>
          </a:xfrm>
        </p:spPr>
        <p:txBody>
          <a:bodyPr>
            <a:noAutofit/>
          </a:bodyPr>
          <a:lstStyle/>
          <a:p>
            <a:pPr algn="just"/>
            <a:r>
              <a:rPr lang="en-ID" sz="2400" dirty="0" err="1" smtClean="0"/>
              <a:t>Dilihat</a:t>
            </a:r>
            <a:r>
              <a:rPr lang="en-ID" sz="2400" dirty="0" smtClean="0"/>
              <a:t> </a:t>
            </a:r>
            <a:r>
              <a:rPr lang="en-ID" sz="2400" dirty="0" err="1" smtClean="0"/>
              <a:t>dari</a:t>
            </a:r>
            <a:r>
              <a:rPr lang="en-ID" sz="2400" dirty="0" smtClean="0"/>
              <a:t> </a:t>
            </a:r>
            <a:r>
              <a:rPr lang="en-ID" sz="2400" dirty="0" err="1" smtClean="0"/>
              <a:t>sudut</a:t>
            </a:r>
            <a:r>
              <a:rPr lang="en-ID" sz="2400" dirty="0" smtClean="0"/>
              <a:t> </a:t>
            </a:r>
            <a:r>
              <a:rPr lang="en-ID" sz="2400" dirty="0" err="1" smtClean="0"/>
              <a:t>perbedaan</a:t>
            </a:r>
            <a:r>
              <a:rPr lang="en-ID" sz="2400" dirty="0" smtClean="0"/>
              <a:t> </a:t>
            </a:r>
            <a:r>
              <a:rPr lang="en-ID" sz="2400" dirty="0" err="1" smtClean="0"/>
              <a:t>tingkat</a:t>
            </a:r>
            <a:r>
              <a:rPr lang="en-ID" sz="2400" dirty="0" smtClean="0"/>
              <a:t> </a:t>
            </a:r>
            <a:r>
              <a:rPr lang="en-ID" sz="2400" dirty="0" err="1" smtClean="0"/>
              <a:t>kesejahteraan</a:t>
            </a:r>
            <a:r>
              <a:rPr lang="en-ID" sz="2400" dirty="0" smtClean="0"/>
              <a:t> </a:t>
            </a:r>
            <a:r>
              <a:rPr lang="en-ID" sz="2400" dirty="0" err="1" smtClean="0"/>
              <a:t>masyarakat</a:t>
            </a:r>
            <a:r>
              <a:rPr lang="en-ID" sz="2400" dirty="0" smtClean="0"/>
              <a:t> </a:t>
            </a:r>
            <a:r>
              <a:rPr lang="en-ID" sz="2400" dirty="0" err="1" smtClean="0"/>
              <a:t>negara-negara</a:t>
            </a:r>
            <a:r>
              <a:rPr lang="en-ID" sz="2400" dirty="0" smtClean="0"/>
              <a:t> di </a:t>
            </a:r>
            <a:r>
              <a:rPr lang="en-ID" sz="2400" dirty="0" err="1" smtClean="0"/>
              <a:t>dunia</a:t>
            </a:r>
            <a:r>
              <a:rPr lang="en-ID" sz="2400" dirty="0" smtClean="0"/>
              <a:t> </a:t>
            </a:r>
            <a:r>
              <a:rPr lang="en-ID" sz="2400" dirty="0" err="1" smtClean="0"/>
              <a:t>dibedakan</a:t>
            </a:r>
            <a:r>
              <a:rPr lang="en-ID" sz="2400" dirty="0" smtClean="0"/>
              <a:t> </a:t>
            </a:r>
            <a:r>
              <a:rPr lang="en-ID" sz="2400" dirty="0" err="1" smtClean="0"/>
              <a:t>dalam</a:t>
            </a:r>
            <a:r>
              <a:rPr lang="en-ID" sz="2400" dirty="0" smtClean="0"/>
              <a:t> </a:t>
            </a:r>
            <a:r>
              <a:rPr lang="en-ID" sz="2400" dirty="0" err="1" smtClean="0"/>
              <a:t>dua</a:t>
            </a:r>
            <a:r>
              <a:rPr lang="en-ID" sz="2400" dirty="0" smtClean="0"/>
              <a:t> </a:t>
            </a:r>
            <a:r>
              <a:rPr lang="en-ID" sz="2400" dirty="0" err="1" smtClean="0"/>
              <a:t>golongan</a:t>
            </a:r>
            <a:r>
              <a:rPr lang="en-ID" sz="2400" dirty="0" smtClean="0"/>
              <a:t> 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sz="2400" dirty="0" smtClean="0"/>
              <a:t>Negara-</a:t>
            </a:r>
            <a:r>
              <a:rPr lang="en-ID" sz="2400" dirty="0" err="1" smtClean="0"/>
              <a:t>negara</a:t>
            </a:r>
            <a:r>
              <a:rPr lang="en-ID" sz="2400" dirty="0" smtClean="0"/>
              <a:t> </a:t>
            </a:r>
            <a:r>
              <a:rPr lang="en-ID" sz="2400" dirty="0" err="1" smtClean="0"/>
              <a:t>maju</a:t>
            </a:r>
            <a:r>
              <a:rPr lang="en-ID" sz="2400" dirty="0" smtClean="0"/>
              <a:t> (</a:t>
            </a:r>
            <a:r>
              <a:rPr lang="en-ID" sz="2400" i="1" dirty="0" smtClean="0"/>
              <a:t>developed </a:t>
            </a:r>
            <a:r>
              <a:rPr lang="en-ID" sz="2400" i="1" dirty="0" err="1" smtClean="0"/>
              <a:t>countreies</a:t>
            </a:r>
            <a:r>
              <a:rPr lang="en-ID" sz="2400" dirty="0" smtClean="0"/>
              <a:t>) </a:t>
            </a:r>
            <a:r>
              <a:rPr lang="en-ID" sz="2400" dirty="0" err="1" smtClean="0"/>
              <a:t>yaitu</a:t>
            </a:r>
            <a:r>
              <a:rPr lang="en-ID" sz="2400" dirty="0" smtClean="0"/>
              <a:t> </a:t>
            </a:r>
            <a:r>
              <a:rPr lang="en-ID" sz="2400" dirty="0" err="1" smtClean="0"/>
              <a:t>negara-negara</a:t>
            </a:r>
            <a:r>
              <a:rPr lang="en-ID" sz="2400" dirty="0" smtClean="0"/>
              <a:t> yang </a:t>
            </a:r>
            <a:r>
              <a:rPr lang="en-ID" sz="2400" dirty="0" err="1" smtClean="0"/>
              <a:t>terdapat</a:t>
            </a:r>
            <a:r>
              <a:rPr lang="en-ID" sz="2400" dirty="0" smtClean="0"/>
              <a:t> di </a:t>
            </a:r>
            <a:r>
              <a:rPr lang="en-ID" sz="2400" dirty="0" err="1" smtClean="0"/>
              <a:t>eropa</a:t>
            </a:r>
            <a:r>
              <a:rPr lang="en-ID" sz="2400" dirty="0" smtClean="0"/>
              <a:t> </a:t>
            </a:r>
            <a:r>
              <a:rPr lang="en-ID" sz="2400" dirty="0" err="1" smtClean="0"/>
              <a:t>barat</a:t>
            </a:r>
            <a:r>
              <a:rPr lang="en-ID" sz="2400" dirty="0" smtClean="0"/>
              <a:t> </a:t>
            </a:r>
            <a:r>
              <a:rPr lang="en-ID" sz="2400" dirty="0" err="1" smtClean="0"/>
              <a:t>dan</a:t>
            </a:r>
            <a:r>
              <a:rPr lang="en-ID" sz="2400" dirty="0" smtClean="0"/>
              <a:t> </a:t>
            </a:r>
            <a:r>
              <a:rPr lang="en-ID" sz="2400" dirty="0" err="1" smtClean="0"/>
              <a:t>amerika</a:t>
            </a:r>
            <a:r>
              <a:rPr lang="en-ID" sz="2400" dirty="0" smtClean="0"/>
              <a:t> </a:t>
            </a:r>
            <a:r>
              <a:rPr lang="en-ID" sz="2400" dirty="0" err="1" smtClean="0"/>
              <a:t>utara</a:t>
            </a:r>
            <a:r>
              <a:rPr lang="en-ID" sz="2400" dirty="0" smtClean="0"/>
              <a:t>, </a:t>
            </a:r>
            <a:r>
              <a:rPr lang="en-ID" sz="2400" dirty="0" err="1" smtClean="0"/>
              <a:t>negara-negara</a:t>
            </a:r>
            <a:r>
              <a:rPr lang="en-ID" sz="2400" dirty="0" smtClean="0"/>
              <a:t> Australia </a:t>
            </a:r>
            <a:r>
              <a:rPr lang="en-ID" sz="2400" dirty="0" err="1" smtClean="0"/>
              <a:t>dan</a:t>
            </a:r>
            <a:r>
              <a:rPr lang="en-ID" sz="2400" dirty="0" smtClean="0"/>
              <a:t> new Zealand. Negara-</a:t>
            </a:r>
            <a:r>
              <a:rPr lang="en-ID" sz="2400" dirty="0" err="1" smtClean="0"/>
              <a:t>negara</a:t>
            </a:r>
            <a:r>
              <a:rPr lang="en-ID" sz="2400" dirty="0" smtClean="0"/>
              <a:t> </a:t>
            </a:r>
            <a:r>
              <a:rPr lang="en-ID" sz="2400" dirty="0" err="1" smtClean="0"/>
              <a:t>ini</a:t>
            </a:r>
            <a:r>
              <a:rPr lang="en-ID" sz="2400" dirty="0" smtClean="0"/>
              <a:t> </a:t>
            </a:r>
            <a:r>
              <a:rPr lang="en-ID" sz="2400" dirty="0" err="1" smtClean="0"/>
              <a:t>sering</a:t>
            </a:r>
            <a:r>
              <a:rPr lang="en-ID" sz="2400" dirty="0" smtClean="0"/>
              <a:t> </a:t>
            </a:r>
            <a:r>
              <a:rPr lang="en-ID" sz="2400" dirty="0" err="1" smtClean="0"/>
              <a:t>disebut</a:t>
            </a:r>
            <a:r>
              <a:rPr lang="en-ID" sz="2400" dirty="0" smtClean="0"/>
              <a:t> </a:t>
            </a:r>
            <a:r>
              <a:rPr lang="en-ID" sz="2400" dirty="0" err="1" smtClean="0"/>
              <a:t>negara</a:t>
            </a:r>
            <a:r>
              <a:rPr lang="en-ID" sz="2400" dirty="0" smtClean="0"/>
              <a:t> </a:t>
            </a:r>
            <a:r>
              <a:rPr lang="en-ID" sz="2400" dirty="0" err="1" smtClean="0"/>
              <a:t>dunia</a:t>
            </a:r>
            <a:r>
              <a:rPr lang="en-ID" sz="2400" dirty="0" smtClean="0"/>
              <a:t> </a:t>
            </a:r>
            <a:r>
              <a:rPr lang="en-ID" sz="2400" dirty="0" err="1" smtClean="0"/>
              <a:t>kesatu</a:t>
            </a:r>
            <a:r>
              <a:rPr lang="en-ID" sz="2400" dirty="0" smtClean="0"/>
              <a:t> (first world) </a:t>
            </a:r>
            <a:r>
              <a:rPr lang="en-ID" sz="2400" dirty="0" err="1" smtClean="0"/>
              <a:t>yaitu</a:t>
            </a:r>
            <a:r>
              <a:rPr lang="en-ID" sz="2400" dirty="0" smtClean="0"/>
              <a:t> </a:t>
            </a:r>
            <a:r>
              <a:rPr lang="en-ID" sz="2400" dirty="0" err="1" smtClean="0"/>
              <a:t>negara-negara</a:t>
            </a:r>
            <a:r>
              <a:rPr lang="en-ID" sz="2400" dirty="0" smtClean="0"/>
              <a:t> </a:t>
            </a:r>
            <a:r>
              <a:rPr lang="en-ID" sz="2400" dirty="0" err="1" smtClean="0"/>
              <a:t>kapitalis</a:t>
            </a:r>
            <a:r>
              <a:rPr lang="en-ID" sz="2400" dirty="0" smtClean="0"/>
              <a:t> </a:t>
            </a:r>
            <a:r>
              <a:rPr lang="en-ID" sz="2400" dirty="0" err="1" smtClean="0"/>
              <a:t>atau</a:t>
            </a:r>
            <a:r>
              <a:rPr lang="en-ID" sz="2400" dirty="0" smtClean="0"/>
              <a:t> </a:t>
            </a:r>
            <a:r>
              <a:rPr lang="en-ID" sz="2400" dirty="0" err="1" smtClean="0"/>
              <a:t>negara-negara</a:t>
            </a:r>
            <a:r>
              <a:rPr lang="en-ID" sz="2400" dirty="0" smtClean="0"/>
              <a:t> </a:t>
            </a:r>
            <a:r>
              <a:rPr lang="en-ID" sz="2400" dirty="0" err="1" smtClean="0"/>
              <a:t>pertama</a:t>
            </a:r>
            <a:r>
              <a:rPr lang="en-ID" sz="2400" dirty="0" smtClean="0"/>
              <a:t> yang </a:t>
            </a:r>
            <a:r>
              <a:rPr lang="en-ID" sz="2400" dirty="0" err="1" smtClean="0"/>
              <a:t>ditopang</a:t>
            </a:r>
            <a:r>
              <a:rPr lang="en-ID" sz="2400" dirty="0" smtClean="0"/>
              <a:t> </a:t>
            </a:r>
            <a:r>
              <a:rPr lang="en-ID" sz="2400" dirty="0" err="1" smtClean="0"/>
              <a:t>pengalaman</a:t>
            </a:r>
            <a:r>
              <a:rPr lang="en-ID" sz="2400" dirty="0" smtClean="0"/>
              <a:t> </a:t>
            </a:r>
            <a:r>
              <a:rPr lang="en-ID" sz="2400" dirty="0" err="1" smtClean="0"/>
              <a:t>jangka</a:t>
            </a:r>
            <a:r>
              <a:rPr lang="en-ID" sz="2400" dirty="0" smtClean="0"/>
              <a:t> </a:t>
            </a:r>
            <a:r>
              <a:rPr lang="en-ID" sz="2400" dirty="0" err="1" smtClean="0"/>
              <a:t>panjang</a:t>
            </a:r>
            <a:r>
              <a:rPr lang="en-ID" sz="2400" dirty="0" smtClean="0"/>
              <a:t> </a:t>
            </a:r>
            <a:r>
              <a:rPr lang="en-ID" sz="2400" dirty="0" err="1" smtClean="0"/>
              <a:t>dalam</a:t>
            </a:r>
            <a:r>
              <a:rPr lang="en-ID" sz="2400" dirty="0" smtClean="0"/>
              <a:t> </a:t>
            </a:r>
            <a:r>
              <a:rPr lang="en-ID" sz="2400" dirty="0" err="1" smtClean="0"/>
              <a:t>pertumbuhan</a:t>
            </a:r>
            <a:r>
              <a:rPr lang="en-ID" sz="2400" dirty="0" smtClean="0"/>
              <a:t> </a:t>
            </a:r>
            <a:r>
              <a:rPr lang="en-ID" sz="2400" dirty="0" err="1" smtClean="0"/>
              <a:t>ekonomi</a:t>
            </a:r>
            <a:r>
              <a:rPr lang="en-ID" sz="2400" dirty="0" smtClean="0"/>
              <a:t>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sz="2400" dirty="0" smtClean="0"/>
              <a:t>Negara </a:t>
            </a:r>
            <a:r>
              <a:rPr lang="en-ID" sz="2400" dirty="0" err="1" smtClean="0"/>
              <a:t>dunia</a:t>
            </a:r>
            <a:r>
              <a:rPr lang="en-ID" sz="2400" dirty="0" smtClean="0"/>
              <a:t> </a:t>
            </a:r>
            <a:r>
              <a:rPr lang="en-ID" sz="2400" dirty="0" err="1" smtClean="0"/>
              <a:t>kedua</a:t>
            </a:r>
            <a:r>
              <a:rPr lang="en-ID" sz="2400" dirty="0" smtClean="0"/>
              <a:t>, </a:t>
            </a:r>
            <a:r>
              <a:rPr lang="en-ID" sz="2400" dirty="0" err="1" smtClean="0"/>
              <a:t>yaitu</a:t>
            </a:r>
            <a:r>
              <a:rPr lang="en-ID" sz="2400" dirty="0" smtClean="0"/>
              <a:t> </a:t>
            </a:r>
            <a:r>
              <a:rPr lang="en-ID" sz="2400" dirty="0" err="1" smtClean="0"/>
              <a:t>negara-negara</a:t>
            </a:r>
            <a:r>
              <a:rPr lang="en-ID" sz="2400" dirty="0" smtClean="0"/>
              <a:t> </a:t>
            </a:r>
            <a:r>
              <a:rPr lang="en-ID" sz="2400" dirty="0" err="1" smtClean="0"/>
              <a:t>maju</a:t>
            </a:r>
            <a:r>
              <a:rPr lang="en-ID" sz="2400" dirty="0" smtClean="0"/>
              <a:t> yang </a:t>
            </a:r>
            <a:r>
              <a:rPr lang="en-ID" sz="2400" dirty="0" err="1" smtClean="0"/>
              <a:t>ada</a:t>
            </a:r>
            <a:r>
              <a:rPr lang="en-ID" sz="2400" dirty="0" smtClean="0"/>
              <a:t> di </a:t>
            </a:r>
            <a:r>
              <a:rPr lang="en-ID" sz="2400" dirty="0" err="1" smtClean="0"/>
              <a:t>eropa</a:t>
            </a:r>
            <a:r>
              <a:rPr lang="en-ID" sz="2400" dirty="0" smtClean="0"/>
              <a:t> </a:t>
            </a:r>
            <a:r>
              <a:rPr lang="en-ID" sz="2400" dirty="0" err="1" smtClean="0"/>
              <a:t>timur</a:t>
            </a:r>
            <a:r>
              <a:rPr lang="en-ID" sz="2400" dirty="0" smtClean="0"/>
              <a:t>, </a:t>
            </a:r>
            <a:r>
              <a:rPr lang="en-ID" sz="2400" dirty="0" err="1" smtClean="0"/>
              <a:t>seperti</a:t>
            </a:r>
            <a:r>
              <a:rPr lang="en-ID" sz="2400" dirty="0" smtClean="0"/>
              <a:t> </a:t>
            </a:r>
            <a:r>
              <a:rPr lang="en-ID" sz="2400" dirty="0" err="1" smtClean="0"/>
              <a:t>rusia</a:t>
            </a:r>
            <a:r>
              <a:rPr lang="en-ID" sz="2400" dirty="0" smtClean="0"/>
              <a:t>, </a:t>
            </a:r>
            <a:r>
              <a:rPr lang="en-ID" sz="2400" dirty="0" err="1" smtClean="0"/>
              <a:t>polandia</a:t>
            </a:r>
            <a:r>
              <a:rPr lang="en-ID" sz="2400" dirty="0" smtClean="0"/>
              <a:t> </a:t>
            </a:r>
            <a:r>
              <a:rPr lang="en-ID" sz="2400" dirty="0" err="1" smtClean="0"/>
              <a:t>dan</a:t>
            </a:r>
            <a:r>
              <a:rPr lang="en-ID" sz="2400" dirty="0" smtClean="0"/>
              <a:t> </a:t>
            </a:r>
            <a:r>
              <a:rPr lang="en-ID" sz="2400" dirty="0" err="1" smtClean="0"/>
              <a:t>chekoslavikia</a:t>
            </a:r>
            <a:r>
              <a:rPr lang="en-ID" sz="2400" dirty="0" smtClean="0"/>
              <a:t>. Negara-</a:t>
            </a:r>
            <a:r>
              <a:rPr lang="en-ID" sz="2400" dirty="0" err="1" smtClean="0"/>
              <a:t>negara</a:t>
            </a:r>
            <a:r>
              <a:rPr lang="en-ID" sz="2400" dirty="0" smtClean="0"/>
              <a:t> </a:t>
            </a:r>
            <a:r>
              <a:rPr lang="en-ID" sz="2400" dirty="0" err="1" smtClean="0"/>
              <a:t>ini</a:t>
            </a:r>
            <a:r>
              <a:rPr lang="en-ID" sz="2400" dirty="0" smtClean="0"/>
              <a:t> </a:t>
            </a:r>
            <a:r>
              <a:rPr lang="en-ID" sz="2400" dirty="0" err="1" smtClean="0"/>
              <a:t>sering</a:t>
            </a:r>
            <a:r>
              <a:rPr lang="en-ID" sz="2400" dirty="0" smtClean="0"/>
              <a:t> </a:t>
            </a:r>
            <a:r>
              <a:rPr lang="en-ID" sz="2400" dirty="0" err="1" smtClean="0"/>
              <a:t>dijuluki</a:t>
            </a:r>
            <a:r>
              <a:rPr lang="en-ID" sz="2400" dirty="0" smtClean="0"/>
              <a:t> </a:t>
            </a:r>
            <a:r>
              <a:rPr lang="en-ID" sz="2400" dirty="0" err="1" smtClean="0"/>
              <a:t>negara</a:t>
            </a:r>
            <a:r>
              <a:rPr lang="en-ID" sz="2400" dirty="0" smtClean="0"/>
              <a:t> </a:t>
            </a:r>
            <a:r>
              <a:rPr lang="en-ID" sz="2400" dirty="0" err="1" smtClean="0"/>
              <a:t>dunia</a:t>
            </a:r>
            <a:r>
              <a:rPr lang="en-ID" sz="2400" dirty="0" smtClean="0"/>
              <a:t> </a:t>
            </a:r>
            <a:r>
              <a:rPr lang="en-ID" sz="2400" dirty="0" err="1" smtClean="0"/>
              <a:t>kedua</a:t>
            </a:r>
            <a:r>
              <a:rPr lang="en-ID" sz="2400" dirty="0" smtClean="0"/>
              <a:t> (</a:t>
            </a:r>
            <a:r>
              <a:rPr lang="en-ID" sz="2400" i="1" dirty="0" smtClean="0"/>
              <a:t>second world</a:t>
            </a:r>
            <a:r>
              <a:rPr lang="en-ID" sz="2400" dirty="0" smtClean="0"/>
              <a:t>), </a:t>
            </a:r>
            <a:r>
              <a:rPr lang="en-ID" sz="2400" dirty="0" err="1" smtClean="0"/>
              <a:t>yaitu</a:t>
            </a:r>
            <a:r>
              <a:rPr lang="en-ID" sz="2400" dirty="0" smtClean="0"/>
              <a:t> </a:t>
            </a:r>
            <a:r>
              <a:rPr lang="en-ID" sz="2400" dirty="0" err="1" smtClean="0"/>
              <a:t>negara-negara</a:t>
            </a:r>
            <a:r>
              <a:rPr lang="en-ID" sz="2400" dirty="0" smtClean="0"/>
              <a:t> </a:t>
            </a:r>
            <a:r>
              <a:rPr lang="en-ID" sz="2400" dirty="0" err="1" smtClean="0"/>
              <a:t>sosialis</a:t>
            </a:r>
            <a:r>
              <a:rPr lang="en-ID" sz="2400" dirty="0" smtClean="0"/>
              <a:t> yang </a:t>
            </a:r>
            <a:r>
              <a:rPr lang="en-ID" sz="2400" dirty="0" err="1" smtClean="0"/>
              <a:t>sudah</a:t>
            </a:r>
            <a:r>
              <a:rPr lang="en-ID" sz="2400" dirty="0" smtClean="0"/>
              <a:t> </a:t>
            </a:r>
            <a:r>
              <a:rPr lang="en-ID" sz="2400" dirty="0" err="1" smtClean="0"/>
              <a:t>maju</a:t>
            </a:r>
            <a:r>
              <a:rPr lang="en-ID" sz="2400" dirty="0" smtClean="0"/>
              <a:t> </a:t>
            </a:r>
            <a:r>
              <a:rPr lang="en-ID" sz="2400" dirty="0" err="1" smtClean="0"/>
              <a:t>ekonominya</a:t>
            </a:r>
            <a:r>
              <a:rPr lang="en-ID" sz="2400" dirty="0" smtClean="0"/>
              <a:t>. (</a:t>
            </a:r>
            <a:r>
              <a:rPr lang="en-ID" sz="2400" dirty="0" err="1" smtClean="0"/>
              <a:t>negara</a:t>
            </a:r>
            <a:r>
              <a:rPr lang="en-ID" sz="2400" dirty="0" smtClean="0"/>
              <a:t> </a:t>
            </a:r>
            <a:r>
              <a:rPr lang="en-ID" sz="2400" dirty="0" err="1" smtClean="0"/>
              <a:t>maju</a:t>
            </a:r>
            <a:r>
              <a:rPr lang="en-ID" sz="2400" dirty="0" smtClean="0"/>
              <a:t> </a:t>
            </a:r>
            <a:r>
              <a:rPr lang="en-ID" sz="2400" dirty="0" err="1" smtClean="0"/>
              <a:t>baru</a:t>
            </a:r>
            <a:r>
              <a:rPr lang="en-ID" sz="2400" dirty="0" smtClean="0"/>
              <a:t> </a:t>
            </a:r>
            <a:r>
              <a:rPr lang="en-ID" sz="2400" dirty="0" err="1" smtClean="0"/>
              <a:t>seperti</a:t>
            </a:r>
            <a:r>
              <a:rPr lang="en-ID" sz="2400" dirty="0" smtClean="0"/>
              <a:t> : </a:t>
            </a:r>
            <a:r>
              <a:rPr lang="en-ID" sz="2400" dirty="0" err="1" smtClean="0"/>
              <a:t>korsel</a:t>
            </a:r>
            <a:r>
              <a:rPr lang="en-ID" sz="2400" dirty="0" smtClean="0"/>
              <a:t> </a:t>
            </a:r>
            <a:r>
              <a:rPr lang="en-ID" sz="2400" dirty="0" err="1" smtClean="0"/>
              <a:t>dan</a:t>
            </a:r>
            <a:r>
              <a:rPr lang="en-ID" sz="2400" dirty="0" smtClean="0"/>
              <a:t> </a:t>
            </a:r>
            <a:r>
              <a:rPr lang="en-ID" sz="2400" dirty="0" err="1" smtClean="0"/>
              <a:t>jepang</a:t>
            </a:r>
            <a:r>
              <a:rPr lang="en-ID" sz="2400" dirty="0" smtClean="0"/>
              <a:t>). </a:t>
            </a:r>
          </a:p>
          <a:p>
            <a:pPr marL="0" indent="0" algn="just">
              <a:buNone/>
            </a:pPr>
            <a:r>
              <a:rPr lang="en-ID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17907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51265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en-ID" dirty="0" err="1" smtClean="0"/>
              <a:t>Lanjutan</a:t>
            </a:r>
            <a:r>
              <a:rPr lang="en-ID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algn="just">
              <a:buFont typeface="+mj-lt"/>
              <a:buAutoNum type="arabicPeriod" startAt="3"/>
            </a:pPr>
            <a:r>
              <a:rPr lang="en-ID" sz="2000" dirty="0"/>
              <a:t>Negara-</a:t>
            </a:r>
            <a:r>
              <a:rPr lang="en-ID" sz="2000" dirty="0" err="1"/>
              <a:t>negara</a:t>
            </a:r>
            <a:r>
              <a:rPr lang="en-ID" sz="2000" dirty="0"/>
              <a:t> yang </a:t>
            </a:r>
            <a:r>
              <a:rPr lang="en-ID" sz="2000" dirty="0" err="1"/>
              <a:t>sedang</a:t>
            </a:r>
            <a:r>
              <a:rPr lang="en-ID" sz="2000" dirty="0"/>
              <a:t> </a:t>
            </a:r>
            <a:r>
              <a:rPr lang="en-ID" sz="2000" dirty="0" err="1"/>
              <a:t>berkembang</a:t>
            </a:r>
            <a:r>
              <a:rPr lang="en-ID" sz="2000" dirty="0"/>
              <a:t> (</a:t>
            </a:r>
            <a:r>
              <a:rPr lang="en-ID" sz="2000" i="1" dirty="0"/>
              <a:t>developing countries</a:t>
            </a:r>
            <a:r>
              <a:rPr lang="en-ID" sz="2000" dirty="0"/>
              <a:t>) </a:t>
            </a:r>
            <a:r>
              <a:rPr lang="en-ID" sz="2000" dirty="0" err="1"/>
              <a:t>disebut</a:t>
            </a:r>
            <a:r>
              <a:rPr lang="en-ID" sz="2000" dirty="0"/>
              <a:t> </a:t>
            </a:r>
            <a:r>
              <a:rPr lang="en-ID" sz="2000" dirty="0" err="1"/>
              <a:t>negara</a:t>
            </a:r>
            <a:r>
              <a:rPr lang="en-ID" sz="2000" dirty="0"/>
              <a:t> </a:t>
            </a:r>
            <a:r>
              <a:rPr lang="en-ID" sz="2000" dirty="0" err="1"/>
              <a:t>dunia</a:t>
            </a:r>
            <a:r>
              <a:rPr lang="en-ID" sz="2000" dirty="0"/>
              <a:t> </a:t>
            </a:r>
            <a:r>
              <a:rPr lang="en-ID" sz="2000" dirty="0" err="1"/>
              <a:t>ketiga</a:t>
            </a:r>
            <a:r>
              <a:rPr lang="en-ID" sz="2000" dirty="0"/>
              <a:t> </a:t>
            </a:r>
            <a:r>
              <a:rPr lang="en-ID" sz="2000" i="1" dirty="0"/>
              <a:t>(third world</a:t>
            </a:r>
            <a:r>
              <a:rPr lang="en-ID" sz="2000" dirty="0"/>
              <a:t>). Negara-</a:t>
            </a:r>
            <a:r>
              <a:rPr lang="en-ID" sz="2000" dirty="0" err="1"/>
              <a:t>negara</a:t>
            </a:r>
            <a:r>
              <a:rPr lang="en-ID" sz="2000" dirty="0"/>
              <a:t> yang </a:t>
            </a:r>
            <a:r>
              <a:rPr lang="en-ID" sz="2000" dirty="0" err="1"/>
              <a:t>mempunyai</a:t>
            </a:r>
            <a:r>
              <a:rPr lang="en-ID" sz="2000" dirty="0"/>
              <a:t> </a:t>
            </a:r>
            <a:r>
              <a:rPr lang="en-ID" sz="2000" dirty="0" err="1"/>
              <a:t>tingkat</a:t>
            </a:r>
            <a:r>
              <a:rPr lang="en-ID" sz="2000" dirty="0"/>
              <a:t> </a:t>
            </a:r>
            <a:r>
              <a:rPr lang="en-ID" sz="2000" dirty="0" err="1"/>
              <a:t>pembangunan</a:t>
            </a:r>
            <a:r>
              <a:rPr lang="en-ID" sz="2000" dirty="0"/>
              <a:t> yang </a:t>
            </a:r>
            <a:r>
              <a:rPr lang="en-ID" sz="2000" dirty="0" err="1"/>
              <a:t>rendah</a:t>
            </a:r>
            <a:r>
              <a:rPr lang="en-ID" sz="2000" dirty="0"/>
              <a:t> </a:t>
            </a:r>
            <a:r>
              <a:rPr lang="en-ID" sz="2000" dirty="0" err="1"/>
              <a:t>dan</a:t>
            </a:r>
            <a:r>
              <a:rPr lang="en-ID" sz="2000" dirty="0"/>
              <a:t> </a:t>
            </a:r>
            <a:r>
              <a:rPr lang="en-ID" sz="2000" dirty="0" err="1"/>
              <a:t>tingkat</a:t>
            </a:r>
            <a:r>
              <a:rPr lang="en-ID" sz="2000" dirty="0"/>
              <a:t> </a:t>
            </a:r>
            <a:r>
              <a:rPr lang="en-ID" sz="2000" dirty="0" err="1"/>
              <a:t>pendapatan</a:t>
            </a:r>
            <a:r>
              <a:rPr lang="en-ID" sz="2000" dirty="0"/>
              <a:t> </a:t>
            </a:r>
            <a:r>
              <a:rPr lang="en-ID" sz="2000" dirty="0" err="1"/>
              <a:t>perkapita</a:t>
            </a:r>
            <a:r>
              <a:rPr lang="en-ID" sz="2000" dirty="0"/>
              <a:t> </a:t>
            </a:r>
            <a:r>
              <a:rPr lang="en-ID" sz="2000" dirty="0" err="1"/>
              <a:t>tidak</a:t>
            </a:r>
            <a:r>
              <a:rPr lang="en-ID" sz="2000" dirty="0"/>
              <a:t> </a:t>
            </a:r>
            <a:r>
              <a:rPr lang="en-ID" sz="2000" dirty="0" err="1"/>
              <a:t>lebih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US $200.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ID" sz="2000" dirty="0"/>
              <a:t>   </a:t>
            </a:r>
            <a:r>
              <a:rPr lang="en-ID" sz="2000" dirty="0" smtClean="0"/>
              <a:t>  </a:t>
            </a:r>
            <a:r>
              <a:rPr lang="en-ID" sz="2000" dirty="0" err="1"/>
              <a:t>negara-negara</a:t>
            </a:r>
            <a:r>
              <a:rPr lang="en-ID" sz="2000" dirty="0"/>
              <a:t> </a:t>
            </a:r>
            <a:r>
              <a:rPr lang="en-ID" sz="2000" dirty="0" err="1"/>
              <a:t>dunia</a:t>
            </a:r>
            <a:r>
              <a:rPr lang="en-ID" sz="2000" dirty="0"/>
              <a:t> </a:t>
            </a:r>
            <a:r>
              <a:rPr lang="en-ID" sz="2000" dirty="0" err="1"/>
              <a:t>ketiga</a:t>
            </a:r>
            <a:r>
              <a:rPr lang="en-ID" sz="2000" dirty="0"/>
              <a:t> </a:t>
            </a:r>
            <a:r>
              <a:rPr lang="en-ID" sz="2000" dirty="0" err="1"/>
              <a:t>sebanyak</a:t>
            </a:r>
            <a:r>
              <a:rPr lang="en-ID" sz="2000" dirty="0"/>
              <a:t> 118 </a:t>
            </a:r>
            <a:r>
              <a:rPr lang="en-ID" sz="2000" dirty="0" err="1"/>
              <a:t>negara</a:t>
            </a:r>
            <a:r>
              <a:rPr lang="en-ID" sz="2000" dirty="0"/>
              <a:t> (</a:t>
            </a:r>
            <a:r>
              <a:rPr lang="en-ID" sz="2000" dirty="0" err="1"/>
              <a:t>pada</a:t>
            </a:r>
            <a:r>
              <a:rPr lang="en-ID" sz="2000" dirty="0"/>
              <a:t> </a:t>
            </a:r>
            <a:r>
              <a:rPr lang="en-ID" sz="2000" dirty="0" err="1"/>
              <a:t>tahun</a:t>
            </a:r>
            <a:r>
              <a:rPr lang="en-ID" sz="2000" dirty="0"/>
              <a:t> 1985) </a:t>
            </a:r>
            <a:r>
              <a:rPr lang="en-ID" sz="2000" dirty="0" err="1"/>
              <a:t>berkembang</a:t>
            </a:r>
            <a:r>
              <a:rPr lang="en-ID" sz="2000" dirty="0"/>
              <a:t> di </a:t>
            </a:r>
            <a:r>
              <a:rPr lang="en-ID" sz="2000" dirty="0" smtClean="0"/>
              <a:t>  </a:t>
            </a:r>
            <a:r>
              <a:rPr lang="en-ID" sz="2000" dirty="0" err="1" smtClean="0"/>
              <a:t>kawasan</a:t>
            </a:r>
            <a:r>
              <a:rPr lang="en-ID" sz="2000" dirty="0" smtClean="0"/>
              <a:t> </a:t>
            </a:r>
            <a:r>
              <a:rPr lang="en-ID" sz="2000" dirty="0" err="1"/>
              <a:t>asia</a:t>
            </a:r>
            <a:r>
              <a:rPr lang="en-ID" sz="2000" dirty="0"/>
              <a:t>,   </a:t>
            </a:r>
            <a:r>
              <a:rPr lang="en-ID" sz="2000" dirty="0" err="1"/>
              <a:t>afrika</a:t>
            </a:r>
            <a:r>
              <a:rPr lang="en-ID" sz="2000" dirty="0"/>
              <a:t> </a:t>
            </a:r>
            <a:r>
              <a:rPr lang="en-ID" sz="2000" dirty="0" err="1"/>
              <a:t>timur</a:t>
            </a:r>
            <a:r>
              <a:rPr lang="en-ID" sz="2000" dirty="0"/>
              <a:t> </a:t>
            </a:r>
            <a:r>
              <a:rPr lang="en-ID" sz="2000" dirty="0" err="1"/>
              <a:t>tengah</a:t>
            </a:r>
            <a:r>
              <a:rPr lang="en-ID" sz="2000" dirty="0"/>
              <a:t>, </a:t>
            </a:r>
            <a:r>
              <a:rPr lang="en-ID" sz="2000" dirty="0" err="1"/>
              <a:t>dan</a:t>
            </a:r>
            <a:r>
              <a:rPr lang="en-ID" sz="2000" dirty="0"/>
              <a:t> </a:t>
            </a:r>
            <a:r>
              <a:rPr lang="en-ID" sz="2000" dirty="0" err="1"/>
              <a:t>amerika</a:t>
            </a:r>
            <a:r>
              <a:rPr lang="en-ID" sz="2000" dirty="0"/>
              <a:t> </a:t>
            </a:r>
            <a:r>
              <a:rPr lang="en-ID" sz="2000" dirty="0" err="1"/>
              <a:t>latin</a:t>
            </a:r>
            <a:r>
              <a:rPr lang="en-ID" sz="2000" dirty="0"/>
              <a:t>. Negara </a:t>
            </a:r>
            <a:r>
              <a:rPr lang="en-ID" sz="2000" dirty="0" err="1"/>
              <a:t>ini</a:t>
            </a:r>
            <a:r>
              <a:rPr lang="en-ID" sz="2000" dirty="0"/>
              <a:t> </a:t>
            </a:r>
            <a:r>
              <a:rPr lang="en-ID" sz="2000" dirty="0" err="1"/>
              <a:t>ditandai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i="1" dirty="0" smtClean="0"/>
              <a:t>low level of living</a:t>
            </a:r>
            <a:r>
              <a:rPr lang="en-ID" sz="2000" dirty="0" smtClean="0"/>
              <a:t>, </a:t>
            </a:r>
            <a:r>
              <a:rPr lang="en-ID" sz="2000" i="1" dirty="0" smtClean="0"/>
              <a:t>high populations pressure</a:t>
            </a:r>
            <a:r>
              <a:rPr lang="en-ID" sz="2000" dirty="0" smtClean="0"/>
              <a:t>, </a:t>
            </a:r>
            <a:r>
              <a:rPr lang="en-ID" sz="2000" i="1" dirty="0" smtClean="0"/>
              <a:t>low income </a:t>
            </a:r>
            <a:r>
              <a:rPr lang="en-ID" sz="2000" i="1" dirty="0" err="1" smtClean="0"/>
              <a:t>percapita</a:t>
            </a:r>
            <a:r>
              <a:rPr lang="en-ID" sz="2000" dirty="0" smtClean="0"/>
              <a:t>, </a:t>
            </a:r>
            <a:r>
              <a:rPr lang="en-ID" sz="2000" dirty="0" err="1" smtClean="0"/>
              <a:t>bidang</a:t>
            </a:r>
            <a:r>
              <a:rPr lang="en-ID" sz="2000" dirty="0" smtClean="0"/>
              <a:t> </a:t>
            </a:r>
            <a:r>
              <a:rPr lang="en-ID" sz="2000" dirty="0" err="1" smtClean="0"/>
              <a:t>teknologi</a:t>
            </a:r>
            <a:r>
              <a:rPr lang="en-ID" sz="2000" dirty="0" smtClean="0"/>
              <a:t> </a:t>
            </a:r>
            <a:r>
              <a:rPr lang="en-ID" sz="2000" dirty="0" err="1" smtClean="0"/>
              <a:t>serta</a:t>
            </a:r>
            <a:r>
              <a:rPr lang="en-ID" sz="2000" dirty="0" smtClean="0"/>
              <a:t> </a:t>
            </a:r>
            <a:r>
              <a:rPr lang="en-ID" sz="2000" dirty="0" err="1" smtClean="0"/>
              <a:t>ekonomi</a:t>
            </a:r>
            <a:r>
              <a:rPr lang="en-ID" sz="2000" dirty="0" smtClean="0"/>
              <a:t> </a:t>
            </a:r>
            <a:r>
              <a:rPr lang="en-ID" sz="2000" dirty="0" err="1" smtClean="0"/>
              <a:t>pada</a:t>
            </a:r>
            <a:r>
              <a:rPr lang="en-ID" sz="2000" dirty="0" smtClean="0"/>
              <a:t> </a:t>
            </a:r>
            <a:r>
              <a:rPr lang="en-ID" sz="2000" dirty="0" err="1" smtClean="0"/>
              <a:t>umumnya</a:t>
            </a:r>
            <a:r>
              <a:rPr lang="en-ID" sz="2000" dirty="0" smtClean="0"/>
              <a:t> </a:t>
            </a:r>
            <a:r>
              <a:rPr lang="en-ID" sz="2000" dirty="0" err="1" smtClean="0"/>
              <a:t>tergantung</a:t>
            </a:r>
            <a:r>
              <a:rPr lang="en-ID" sz="2000" dirty="0" smtClean="0"/>
              <a:t> (</a:t>
            </a:r>
            <a:r>
              <a:rPr lang="en-ID" sz="2000" i="1" dirty="0" err="1" smtClean="0"/>
              <a:t>dependen</a:t>
            </a:r>
            <a:r>
              <a:rPr lang="en-ID" sz="2000" dirty="0" smtClean="0"/>
              <a:t>) </a:t>
            </a:r>
            <a:r>
              <a:rPr lang="en-ID" sz="2000" dirty="0" err="1" smtClean="0"/>
              <a:t>pada</a:t>
            </a:r>
            <a:r>
              <a:rPr lang="en-ID" sz="2000" dirty="0" smtClean="0"/>
              <a:t> </a:t>
            </a:r>
            <a:r>
              <a:rPr lang="en-ID" sz="2000" dirty="0" err="1" smtClean="0"/>
              <a:t>ekonomi</a:t>
            </a:r>
            <a:r>
              <a:rPr lang="en-ID" sz="2000" dirty="0" smtClean="0"/>
              <a:t> </a:t>
            </a:r>
            <a:r>
              <a:rPr lang="en-ID" sz="2000" dirty="0" err="1" smtClean="0"/>
              <a:t>negara-negara</a:t>
            </a:r>
            <a:r>
              <a:rPr lang="en-ID" sz="2000" dirty="0" smtClean="0"/>
              <a:t> </a:t>
            </a:r>
            <a:r>
              <a:rPr lang="en-ID" sz="2000" dirty="0" err="1" smtClean="0"/>
              <a:t>dunia</a:t>
            </a:r>
            <a:r>
              <a:rPr lang="en-ID" sz="2000" dirty="0" smtClean="0"/>
              <a:t> </a:t>
            </a:r>
            <a:r>
              <a:rPr lang="en-ID" sz="2000" dirty="0" err="1" smtClean="0"/>
              <a:t>pertama</a:t>
            </a:r>
            <a:r>
              <a:rPr lang="en-ID" sz="2000" dirty="0" smtClean="0"/>
              <a:t> </a:t>
            </a:r>
            <a:r>
              <a:rPr lang="en-ID" sz="2000" dirty="0" err="1" smtClean="0"/>
              <a:t>dan</a:t>
            </a:r>
            <a:r>
              <a:rPr lang="en-ID" sz="2000" dirty="0" smtClean="0"/>
              <a:t> </a:t>
            </a:r>
            <a:r>
              <a:rPr lang="en-ID" sz="2000" dirty="0" err="1" smtClean="0"/>
              <a:t>kedua</a:t>
            </a:r>
            <a:r>
              <a:rPr lang="en-ID" sz="2000" dirty="0" smtClean="0"/>
              <a:t>. </a:t>
            </a:r>
            <a:endParaRPr lang="en-ID" sz="2000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id-ID" sz="2000" dirty="0"/>
              <a:t>tingkat hidup rendah, tekanan populasi tinggi, pendapatan per kapita rendah</a:t>
            </a:r>
            <a:endParaRPr lang="en-ID" sz="2000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ID" sz="2000" dirty="0" err="1" smtClean="0"/>
              <a:t>Pakar</a:t>
            </a:r>
            <a:r>
              <a:rPr lang="en-ID" sz="2000" dirty="0" smtClean="0"/>
              <a:t> </a:t>
            </a:r>
            <a:r>
              <a:rPr lang="en-ID" sz="2000" dirty="0" err="1" smtClean="0"/>
              <a:t>ekonomi</a:t>
            </a:r>
            <a:r>
              <a:rPr lang="en-ID" sz="2000" dirty="0" smtClean="0"/>
              <a:t> </a:t>
            </a:r>
            <a:r>
              <a:rPr lang="en-ID" sz="2000" dirty="0" err="1" smtClean="0"/>
              <a:t>menyebutkan</a:t>
            </a:r>
            <a:r>
              <a:rPr lang="en-ID" sz="2000" dirty="0" smtClean="0"/>
              <a:t> </a:t>
            </a:r>
            <a:r>
              <a:rPr lang="en-ID" sz="2000" dirty="0" err="1" smtClean="0"/>
              <a:t>istilah</a:t>
            </a:r>
            <a:r>
              <a:rPr lang="en-ID" sz="2000" dirty="0" smtClean="0"/>
              <a:t> ‘semi developed countries’ </a:t>
            </a:r>
            <a:r>
              <a:rPr lang="en-ID" sz="2000" dirty="0" err="1" smtClean="0"/>
              <a:t>yaitu</a:t>
            </a:r>
            <a:r>
              <a:rPr lang="en-ID" sz="2000" dirty="0" smtClean="0"/>
              <a:t> </a:t>
            </a:r>
            <a:r>
              <a:rPr lang="en-ID" sz="2000" dirty="0" err="1" smtClean="0"/>
              <a:t>negara-negara</a:t>
            </a:r>
            <a:r>
              <a:rPr lang="en-ID" sz="2000" dirty="0" smtClean="0"/>
              <a:t> yang </a:t>
            </a:r>
            <a:r>
              <a:rPr lang="en-ID" sz="2000" dirty="0" err="1" smtClean="0"/>
              <a:t>sedang</a:t>
            </a:r>
            <a:r>
              <a:rPr lang="en-ID" sz="2000" dirty="0" smtClean="0"/>
              <a:t> </a:t>
            </a:r>
            <a:r>
              <a:rPr lang="en-ID" sz="2000" dirty="0" err="1" smtClean="0"/>
              <a:t>berkembang</a:t>
            </a:r>
            <a:r>
              <a:rPr lang="en-ID" sz="2000" dirty="0" smtClean="0"/>
              <a:t> yang </a:t>
            </a:r>
            <a:r>
              <a:rPr lang="en-ID" sz="2000" dirty="0" err="1" smtClean="0"/>
              <a:t>mempunyai</a:t>
            </a:r>
            <a:r>
              <a:rPr lang="en-ID" sz="2000" dirty="0" smtClean="0"/>
              <a:t> </a:t>
            </a:r>
            <a:r>
              <a:rPr lang="en-ID" sz="2000" dirty="0" err="1" smtClean="0"/>
              <a:t>pendapatn</a:t>
            </a:r>
            <a:r>
              <a:rPr lang="en-ID" sz="2000" dirty="0" smtClean="0"/>
              <a:t> </a:t>
            </a:r>
            <a:r>
              <a:rPr lang="en-ID" sz="2000" dirty="0" err="1" smtClean="0"/>
              <a:t>perkapita</a:t>
            </a:r>
            <a:r>
              <a:rPr lang="en-ID" sz="2000" dirty="0" smtClean="0"/>
              <a:t> </a:t>
            </a:r>
            <a:r>
              <a:rPr lang="en-ID" sz="2000" dirty="0" err="1" smtClean="0"/>
              <a:t>lebih</a:t>
            </a:r>
            <a:r>
              <a:rPr lang="en-ID" sz="2000" dirty="0" smtClean="0"/>
              <a:t> </a:t>
            </a:r>
            <a:r>
              <a:rPr lang="en-ID" sz="2000" dirty="0" err="1" smtClean="0"/>
              <a:t>dari</a:t>
            </a:r>
            <a:r>
              <a:rPr lang="en-ID" sz="2000" dirty="0" smtClean="0"/>
              <a:t> $200 </a:t>
            </a:r>
            <a:r>
              <a:rPr lang="en-ID" sz="2000" dirty="0" err="1" smtClean="0"/>
              <a:t>dan</a:t>
            </a:r>
            <a:r>
              <a:rPr lang="en-ID" sz="2000" dirty="0" smtClean="0"/>
              <a:t> ‘</a:t>
            </a:r>
            <a:r>
              <a:rPr lang="en-ID" sz="2000" i="1" dirty="0" smtClean="0"/>
              <a:t>less developed </a:t>
            </a:r>
            <a:r>
              <a:rPr lang="en-ID" sz="2000" i="1" dirty="0" smtClean="0"/>
              <a:t>countries/</a:t>
            </a:r>
            <a:r>
              <a:rPr lang="en-ID" sz="2000" i="1" dirty="0" err="1" smtClean="0"/>
              <a:t>negara</a:t>
            </a:r>
            <a:r>
              <a:rPr lang="en-ID" sz="2000" i="1" dirty="0" smtClean="0"/>
              <a:t> </a:t>
            </a:r>
            <a:r>
              <a:rPr lang="en-ID" sz="2000" i="1" dirty="0" err="1" smtClean="0"/>
              <a:t>kurang</a:t>
            </a:r>
            <a:r>
              <a:rPr lang="en-ID" sz="2000" i="1" dirty="0" smtClean="0"/>
              <a:t> </a:t>
            </a:r>
            <a:r>
              <a:rPr lang="en-ID" sz="2000" i="1" dirty="0" err="1" smtClean="0"/>
              <a:t>maju</a:t>
            </a:r>
            <a:r>
              <a:rPr lang="en-ID" sz="2000" i="1" dirty="0" smtClean="0"/>
              <a:t>’</a:t>
            </a:r>
            <a:r>
              <a:rPr lang="en-ID" sz="2000" dirty="0" smtClean="0"/>
              <a:t> </a:t>
            </a:r>
            <a:r>
              <a:rPr lang="en-ID" sz="2000" dirty="0" err="1" smtClean="0"/>
              <a:t>yaitu</a:t>
            </a:r>
            <a:r>
              <a:rPr lang="en-ID" sz="2000" dirty="0" smtClean="0"/>
              <a:t> </a:t>
            </a:r>
            <a:r>
              <a:rPr lang="en-ID" sz="2000" dirty="0" err="1" smtClean="0"/>
              <a:t>negara-negara</a:t>
            </a:r>
            <a:r>
              <a:rPr lang="en-ID" sz="2000" dirty="0" smtClean="0"/>
              <a:t> yang </a:t>
            </a:r>
            <a:r>
              <a:rPr lang="en-ID" sz="2000" dirty="0" err="1" smtClean="0"/>
              <a:t>terbelakang</a:t>
            </a:r>
            <a:r>
              <a:rPr lang="en-ID" sz="2000" dirty="0" smtClean="0"/>
              <a:t> </a:t>
            </a:r>
            <a:r>
              <a:rPr lang="en-ID" sz="2000" dirty="0" err="1" smtClean="0"/>
              <a:t>dalam</a:t>
            </a:r>
            <a:r>
              <a:rPr lang="en-ID" sz="2000" dirty="0" smtClean="0"/>
              <a:t> </a:t>
            </a:r>
            <a:r>
              <a:rPr lang="en-ID" sz="2000" dirty="0" err="1" smtClean="0"/>
              <a:t>perekonomian</a:t>
            </a:r>
            <a:r>
              <a:rPr lang="en-ID" sz="2000" dirty="0" smtClean="0"/>
              <a:t> </a:t>
            </a:r>
            <a:r>
              <a:rPr lang="en-ID" sz="2000" dirty="0" err="1" smtClean="0"/>
              <a:t>seperti</a:t>
            </a:r>
            <a:r>
              <a:rPr lang="en-ID" sz="2000" dirty="0" smtClean="0"/>
              <a:t> </a:t>
            </a:r>
            <a:r>
              <a:rPr lang="en-ID" sz="2000" dirty="0" err="1" smtClean="0"/>
              <a:t>negara</a:t>
            </a:r>
            <a:r>
              <a:rPr lang="en-ID" sz="2000" dirty="0" smtClean="0"/>
              <a:t> </a:t>
            </a:r>
            <a:r>
              <a:rPr lang="en-ID" sz="2000" dirty="0" err="1" smtClean="0"/>
              <a:t>afrika</a:t>
            </a:r>
            <a:r>
              <a:rPr lang="en-ID" sz="2000" dirty="0" smtClean="0"/>
              <a:t> </a:t>
            </a:r>
            <a:r>
              <a:rPr lang="en-ID" sz="2000" dirty="0" err="1" smtClean="0"/>
              <a:t>tengah</a:t>
            </a:r>
            <a:r>
              <a:rPr lang="en-ID" sz="2000" dirty="0" smtClean="0"/>
              <a:t> </a:t>
            </a:r>
            <a:r>
              <a:rPr lang="en-ID" sz="2000" dirty="0" err="1" smtClean="0"/>
              <a:t>dan</a:t>
            </a:r>
            <a:r>
              <a:rPr lang="en-ID" sz="2000" dirty="0" smtClean="0"/>
              <a:t> </a:t>
            </a:r>
            <a:r>
              <a:rPr lang="en-ID" sz="2000" dirty="0" err="1" smtClean="0"/>
              <a:t>amerika</a:t>
            </a:r>
            <a:r>
              <a:rPr lang="en-ID" sz="2000" dirty="0" smtClean="0"/>
              <a:t> </a:t>
            </a:r>
            <a:r>
              <a:rPr lang="en-ID" sz="2000" dirty="0" err="1" smtClean="0"/>
              <a:t>latin</a:t>
            </a:r>
            <a:r>
              <a:rPr lang="en-ID" sz="2000" dirty="0" smtClean="0"/>
              <a:t>. </a:t>
            </a:r>
            <a:endParaRPr lang="en-ID" sz="2000" dirty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6410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60409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en-ID" dirty="0" err="1" smtClean="0"/>
              <a:t>Lanjutan</a:t>
            </a:r>
            <a:r>
              <a:rPr lang="en-ID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D" dirty="0" smtClean="0"/>
              <a:t>Ada </a:t>
            </a:r>
            <a:r>
              <a:rPr lang="en-ID" dirty="0" err="1" smtClean="0"/>
              <a:t>beberapa</a:t>
            </a:r>
            <a:r>
              <a:rPr lang="en-ID" dirty="0" smtClean="0"/>
              <a:t> </a:t>
            </a:r>
            <a:r>
              <a:rPr lang="en-ID" dirty="0" err="1" smtClean="0"/>
              <a:t>negara</a:t>
            </a:r>
            <a:r>
              <a:rPr lang="en-ID" dirty="0" smtClean="0"/>
              <a:t> yang </a:t>
            </a:r>
            <a:r>
              <a:rPr lang="en-ID" dirty="0" err="1" smtClean="0"/>
              <a:t>sedang</a:t>
            </a:r>
            <a:r>
              <a:rPr lang="en-ID" dirty="0" smtClean="0"/>
              <a:t> </a:t>
            </a:r>
            <a:r>
              <a:rPr lang="en-ID" dirty="0" err="1" smtClean="0"/>
              <a:t>berkembang</a:t>
            </a:r>
            <a:r>
              <a:rPr lang="en-ID" dirty="0" smtClean="0"/>
              <a:t> yang </a:t>
            </a:r>
            <a:r>
              <a:rPr lang="en-ID" dirty="0" err="1" smtClean="0"/>
              <a:t>pendapatan</a:t>
            </a:r>
            <a:r>
              <a:rPr lang="en-ID" dirty="0" smtClean="0"/>
              <a:t> </a:t>
            </a:r>
            <a:r>
              <a:rPr lang="en-ID" dirty="0" err="1" smtClean="0"/>
              <a:t>perkapitanya</a:t>
            </a:r>
            <a:r>
              <a:rPr lang="en-ID" dirty="0" smtClean="0"/>
              <a:t> </a:t>
            </a:r>
            <a:r>
              <a:rPr lang="en-ID" dirty="0" err="1" smtClean="0"/>
              <a:t>sama</a:t>
            </a:r>
            <a:r>
              <a:rPr lang="en-ID" dirty="0" smtClean="0"/>
              <a:t> </a:t>
            </a:r>
            <a:r>
              <a:rPr lang="en-ID" dirty="0" err="1" smtClean="0"/>
              <a:t>besarnya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pendapatn</a:t>
            </a:r>
            <a:r>
              <a:rPr lang="en-ID" dirty="0" smtClean="0"/>
              <a:t> </a:t>
            </a:r>
            <a:r>
              <a:rPr lang="en-ID" dirty="0" err="1" smtClean="0"/>
              <a:t>perkapita</a:t>
            </a:r>
            <a:r>
              <a:rPr lang="en-ID" dirty="0" smtClean="0"/>
              <a:t> di </a:t>
            </a:r>
            <a:r>
              <a:rPr lang="en-ID" dirty="0" err="1" smtClean="0"/>
              <a:t>negara-negara</a:t>
            </a:r>
            <a:r>
              <a:rPr lang="en-ID" dirty="0" smtClean="0"/>
              <a:t> yang </a:t>
            </a:r>
            <a:r>
              <a:rPr lang="en-ID" dirty="0" err="1" smtClean="0"/>
              <a:t>sudah</a:t>
            </a:r>
            <a:r>
              <a:rPr lang="en-ID" dirty="0" smtClean="0"/>
              <a:t> </a:t>
            </a:r>
            <a:r>
              <a:rPr lang="en-ID" dirty="0" err="1" smtClean="0"/>
              <a:t>maju</a:t>
            </a:r>
            <a:r>
              <a:rPr lang="en-ID" dirty="0" smtClean="0"/>
              <a:t>, </a:t>
            </a:r>
            <a:r>
              <a:rPr lang="en-ID" dirty="0" err="1" smtClean="0"/>
              <a:t>akan</a:t>
            </a:r>
            <a:r>
              <a:rPr lang="en-ID" dirty="0" smtClean="0"/>
              <a:t> </a:t>
            </a:r>
            <a:r>
              <a:rPr lang="en-ID" dirty="0" err="1" smtClean="0"/>
              <a:t>tetapi</a:t>
            </a:r>
            <a:r>
              <a:rPr lang="en-ID" dirty="0" smtClean="0"/>
              <a:t> </a:t>
            </a:r>
            <a:r>
              <a:rPr lang="en-ID" dirty="0" err="1" smtClean="0"/>
              <a:t>karean</a:t>
            </a:r>
            <a:r>
              <a:rPr lang="en-ID" dirty="0" smtClean="0"/>
              <a:t> </a:t>
            </a:r>
            <a:r>
              <a:rPr lang="en-ID" dirty="0" err="1" smtClean="0"/>
              <a:t>struktur</a:t>
            </a:r>
            <a:r>
              <a:rPr lang="en-ID" dirty="0" smtClean="0"/>
              <a:t> </a:t>
            </a:r>
            <a:r>
              <a:rPr lang="en-ID" dirty="0" err="1" smtClean="0"/>
              <a:t>ekonomi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struktur</a:t>
            </a:r>
            <a:r>
              <a:rPr lang="en-ID" dirty="0" smtClean="0"/>
              <a:t> </a:t>
            </a:r>
            <a:r>
              <a:rPr lang="en-ID" dirty="0" err="1" smtClean="0"/>
              <a:t>masyarakatnya</a:t>
            </a:r>
            <a:r>
              <a:rPr lang="en-ID" dirty="0" smtClean="0"/>
              <a:t> </a:t>
            </a:r>
            <a:r>
              <a:rPr lang="en-ID" dirty="0" err="1" smtClean="0"/>
              <a:t>seperti</a:t>
            </a:r>
            <a:r>
              <a:rPr lang="en-ID" dirty="0" smtClean="0"/>
              <a:t> </a:t>
            </a:r>
            <a:r>
              <a:rPr lang="en-ID" dirty="0" err="1" smtClean="0"/>
              <a:t>negara-negara</a:t>
            </a:r>
            <a:r>
              <a:rPr lang="en-ID" dirty="0" smtClean="0"/>
              <a:t> </a:t>
            </a:r>
            <a:r>
              <a:rPr lang="en-ID" dirty="0" err="1" smtClean="0"/>
              <a:t>berkembang</a:t>
            </a:r>
            <a:r>
              <a:rPr lang="en-ID" dirty="0" smtClean="0"/>
              <a:t> </a:t>
            </a:r>
            <a:r>
              <a:rPr lang="en-ID" dirty="0" err="1" smtClean="0"/>
              <a:t>lainnya</a:t>
            </a:r>
            <a:r>
              <a:rPr lang="en-ID" dirty="0" smtClean="0"/>
              <a:t>, </a:t>
            </a:r>
            <a:r>
              <a:rPr lang="en-ID" dirty="0" err="1" smtClean="0"/>
              <a:t>maka</a:t>
            </a:r>
            <a:r>
              <a:rPr lang="en-ID" dirty="0" smtClean="0"/>
              <a:t> </a:t>
            </a:r>
            <a:r>
              <a:rPr lang="en-ID" dirty="0" err="1" smtClean="0"/>
              <a:t>negara</a:t>
            </a:r>
            <a:r>
              <a:rPr lang="en-ID" dirty="0" smtClean="0"/>
              <a:t> </a:t>
            </a:r>
            <a:r>
              <a:rPr lang="en-ID" dirty="0" err="1" smtClean="0"/>
              <a:t>tersebut</a:t>
            </a:r>
            <a:r>
              <a:rPr lang="en-ID" dirty="0" smtClean="0"/>
              <a:t> </a:t>
            </a:r>
            <a:r>
              <a:rPr lang="en-ID" dirty="0" err="1" smtClean="0"/>
              <a:t>belum</a:t>
            </a:r>
            <a:r>
              <a:rPr lang="en-ID" dirty="0" smtClean="0"/>
              <a:t> </a:t>
            </a:r>
            <a:r>
              <a:rPr lang="en-ID" dirty="0" err="1" smtClean="0"/>
              <a:t>dianggap</a:t>
            </a:r>
            <a:r>
              <a:rPr lang="en-ID" dirty="0" smtClean="0"/>
              <a:t> </a:t>
            </a:r>
            <a:r>
              <a:rPr lang="en-ID" dirty="0" err="1" smtClean="0"/>
              <a:t>negara</a:t>
            </a:r>
            <a:r>
              <a:rPr lang="en-ID" dirty="0" smtClean="0"/>
              <a:t> </a:t>
            </a:r>
            <a:r>
              <a:rPr lang="en-ID" dirty="0" err="1" smtClean="0"/>
              <a:t>maju</a:t>
            </a:r>
            <a:r>
              <a:rPr lang="en-ID" dirty="0" smtClean="0"/>
              <a:t>, </a:t>
            </a:r>
            <a:r>
              <a:rPr lang="en-ID" dirty="0" err="1" smtClean="0"/>
              <a:t>sperti</a:t>
            </a:r>
            <a:r>
              <a:rPr lang="en-ID" dirty="0" smtClean="0"/>
              <a:t> ; </a:t>
            </a:r>
            <a:r>
              <a:rPr lang="en-ID" dirty="0" err="1" smtClean="0"/>
              <a:t>Lybia</a:t>
            </a:r>
            <a:r>
              <a:rPr lang="en-ID" dirty="0" smtClean="0"/>
              <a:t>, Kuwait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brunai</a:t>
            </a:r>
            <a:r>
              <a:rPr lang="en-ID" dirty="0" smtClean="0"/>
              <a:t> </a:t>
            </a:r>
            <a:r>
              <a:rPr lang="en-ID" dirty="0" err="1" smtClean="0"/>
              <a:t>darusalam</a:t>
            </a:r>
            <a:r>
              <a:rPr lang="en-ID" dirty="0" smtClean="0"/>
              <a:t>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ID" dirty="0" smtClean="0"/>
              <a:t>PBB </a:t>
            </a:r>
            <a:r>
              <a:rPr lang="en-ID" dirty="0" err="1" smtClean="0"/>
              <a:t>membedakan</a:t>
            </a:r>
            <a:r>
              <a:rPr lang="en-ID" dirty="0" smtClean="0"/>
              <a:t> </a:t>
            </a:r>
            <a:r>
              <a:rPr lang="en-ID" dirty="0" err="1" smtClean="0"/>
              <a:t>negara</a:t>
            </a:r>
            <a:r>
              <a:rPr lang="en-ID" dirty="0" smtClean="0"/>
              <a:t> </a:t>
            </a:r>
            <a:r>
              <a:rPr lang="en-ID" dirty="0" err="1" smtClean="0"/>
              <a:t>kedalam</a:t>
            </a:r>
            <a:r>
              <a:rPr lang="en-ID" dirty="0" smtClean="0"/>
              <a:t> 3 </a:t>
            </a:r>
            <a:r>
              <a:rPr lang="en-ID" dirty="0" err="1" smtClean="0"/>
              <a:t>golongan</a:t>
            </a:r>
            <a:r>
              <a:rPr lang="en-ID" dirty="0" smtClean="0"/>
              <a:t>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dirty="0" err="1" smtClean="0"/>
              <a:t>Golongan</a:t>
            </a:r>
            <a:r>
              <a:rPr lang="en-ID" dirty="0" smtClean="0"/>
              <a:t> </a:t>
            </a:r>
            <a:r>
              <a:rPr lang="en-ID" dirty="0" err="1" smtClean="0"/>
              <a:t>ekonomi</a:t>
            </a:r>
            <a:r>
              <a:rPr lang="en-ID" dirty="0" smtClean="0"/>
              <a:t> </a:t>
            </a:r>
            <a:r>
              <a:rPr lang="en-ID" dirty="0" err="1" smtClean="0"/>
              <a:t>pasar</a:t>
            </a:r>
            <a:r>
              <a:rPr lang="en-ID" dirty="0" smtClean="0"/>
              <a:t> yang </a:t>
            </a:r>
            <a:r>
              <a:rPr lang="en-ID" dirty="0" err="1" smtClean="0"/>
              <a:t>sudah</a:t>
            </a:r>
            <a:r>
              <a:rPr lang="en-ID" dirty="0" smtClean="0"/>
              <a:t> </a:t>
            </a:r>
            <a:r>
              <a:rPr lang="en-ID" dirty="0" err="1" smtClean="0"/>
              <a:t>maju</a:t>
            </a:r>
            <a:endParaRPr lang="en-ID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ID" dirty="0" err="1" smtClean="0"/>
              <a:t>Golongan</a:t>
            </a:r>
            <a:r>
              <a:rPr lang="en-ID" dirty="0" smtClean="0"/>
              <a:t> </a:t>
            </a:r>
            <a:r>
              <a:rPr lang="en-ID" dirty="0" err="1" smtClean="0"/>
              <a:t>ekonomi</a:t>
            </a:r>
            <a:r>
              <a:rPr lang="en-ID" dirty="0" smtClean="0"/>
              <a:t> yang </a:t>
            </a:r>
            <a:r>
              <a:rPr lang="en-ID" dirty="0" err="1" smtClean="0"/>
              <a:t>direncanakan</a:t>
            </a:r>
            <a:r>
              <a:rPr lang="en-ID" dirty="0" smtClean="0"/>
              <a:t> </a:t>
            </a:r>
            <a:r>
              <a:rPr lang="en-ID" dirty="0" err="1" smtClean="0"/>
              <a:t>secara</a:t>
            </a:r>
            <a:r>
              <a:rPr lang="en-ID" dirty="0" smtClean="0"/>
              <a:t> </a:t>
            </a:r>
            <a:r>
              <a:rPr lang="en-ID" dirty="0" err="1" smtClean="0"/>
              <a:t>terpusat</a:t>
            </a:r>
            <a:endParaRPr lang="en-ID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ID" dirty="0" err="1" smtClean="0"/>
              <a:t>Golongan</a:t>
            </a:r>
            <a:r>
              <a:rPr lang="en-ID" dirty="0" smtClean="0"/>
              <a:t> </a:t>
            </a:r>
            <a:r>
              <a:rPr lang="en-ID" dirty="0" err="1" smtClean="0"/>
              <a:t>ekonomi</a:t>
            </a:r>
            <a:r>
              <a:rPr lang="en-ID" dirty="0" smtClean="0"/>
              <a:t> </a:t>
            </a:r>
            <a:r>
              <a:rPr lang="en-ID" dirty="0" err="1" smtClean="0"/>
              <a:t>pasar</a:t>
            </a:r>
            <a:r>
              <a:rPr lang="en-ID" dirty="0" smtClean="0"/>
              <a:t> yang </a:t>
            </a:r>
            <a:r>
              <a:rPr lang="en-ID" dirty="0" err="1" smtClean="0"/>
              <a:t>sedang</a:t>
            </a:r>
            <a:r>
              <a:rPr lang="en-ID" dirty="0" smtClean="0"/>
              <a:t> </a:t>
            </a:r>
            <a:r>
              <a:rPr lang="en-ID" dirty="0" err="1" smtClean="0"/>
              <a:t>berkembang</a:t>
            </a:r>
            <a:endParaRPr lang="en-ID" dirty="0" smtClean="0"/>
          </a:p>
          <a:p>
            <a:pPr marL="0" indent="0" algn="just">
              <a:buNone/>
            </a:pPr>
            <a:endParaRPr lang="en-ID" dirty="0" smtClean="0"/>
          </a:p>
          <a:p>
            <a:pPr marL="457200" indent="-457200" algn="just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870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ID" dirty="0"/>
              <a:t>Bank </a:t>
            </a:r>
            <a:r>
              <a:rPr lang="en-ID" dirty="0" err="1"/>
              <a:t>dunia</a:t>
            </a:r>
            <a:r>
              <a:rPr lang="en-ID" dirty="0"/>
              <a:t> </a:t>
            </a:r>
            <a:r>
              <a:rPr lang="en-ID" dirty="0" err="1"/>
              <a:t>membedakan</a:t>
            </a:r>
            <a:r>
              <a:rPr lang="en-ID" dirty="0"/>
              <a:t> </a:t>
            </a:r>
            <a:r>
              <a:rPr lang="en-ID" dirty="0" err="1"/>
              <a:t>negara</a:t>
            </a:r>
            <a:r>
              <a:rPr lang="en-ID" dirty="0"/>
              <a:t> </a:t>
            </a:r>
            <a:r>
              <a:rPr lang="en-ID" dirty="0" err="1"/>
              <a:t>kedalam</a:t>
            </a:r>
            <a:r>
              <a:rPr lang="en-ID" dirty="0"/>
              <a:t> lima </a:t>
            </a:r>
            <a:r>
              <a:rPr lang="en-ID" dirty="0" err="1"/>
              <a:t>kelompok</a:t>
            </a:r>
            <a:r>
              <a:rPr lang="en-ID" dirty="0"/>
              <a:t> :</a:t>
            </a:r>
            <a:br>
              <a:rPr lang="en-ID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246888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ID" dirty="0"/>
              <a:t>Low income economies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 err="1"/>
              <a:t>Midle</a:t>
            </a:r>
            <a:r>
              <a:rPr lang="en-ID" dirty="0"/>
              <a:t> income economies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/>
              <a:t>High income economies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/>
              <a:t>European non-market economies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/>
              <a:t>High economies market economies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d-ID" dirty="0"/>
              <a:t>Ekonomi berpenghasilan </a:t>
            </a:r>
            <a:r>
              <a:rPr lang="id-ID" dirty="0" smtClean="0"/>
              <a:t>rendah</a:t>
            </a:r>
            <a:endParaRPr lang="en-ID" dirty="0" smtClean="0"/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Negara </a:t>
            </a:r>
            <a:r>
              <a:rPr lang="id-ID" dirty="0"/>
              <a:t>berpenghasilan </a:t>
            </a:r>
            <a:r>
              <a:rPr lang="id-ID" dirty="0" smtClean="0"/>
              <a:t>menengah</a:t>
            </a:r>
            <a:endParaRPr lang="en-ID" dirty="0" smtClean="0"/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Ekonomi </a:t>
            </a:r>
            <a:r>
              <a:rPr lang="id-ID" dirty="0"/>
              <a:t>berpenghasilan </a:t>
            </a:r>
            <a:r>
              <a:rPr lang="id-ID" dirty="0" smtClean="0"/>
              <a:t>tinggi</a:t>
            </a:r>
            <a:endParaRPr lang="en-ID" dirty="0" smtClean="0"/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Ekonomi </a:t>
            </a:r>
            <a:r>
              <a:rPr lang="id-ID" dirty="0"/>
              <a:t>non-pasar </a:t>
            </a:r>
            <a:r>
              <a:rPr lang="id-ID" dirty="0" smtClean="0"/>
              <a:t>Eropa</a:t>
            </a:r>
            <a:endParaRPr lang="en-ID" dirty="0" smtClean="0"/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Ekonomi </a:t>
            </a:r>
            <a:r>
              <a:rPr lang="id-ID" dirty="0"/>
              <a:t>pasar ekonomi tinggi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9472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19" y="271113"/>
            <a:ext cx="9784080" cy="460407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en-ID" dirty="0" err="1" smtClean="0"/>
              <a:t>Lanjutan</a:t>
            </a:r>
            <a:r>
              <a:rPr lang="en-ID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ID" dirty="0" err="1" smtClean="0"/>
              <a:t>Adapun</a:t>
            </a:r>
            <a:r>
              <a:rPr lang="en-ID" dirty="0" smtClean="0"/>
              <a:t> </a:t>
            </a:r>
            <a:r>
              <a:rPr lang="en-ID" dirty="0" err="1" smtClean="0"/>
              <a:t>sifat-sifat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menggolongkan</a:t>
            </a:r>
            <a:r>
              <a:rPr lang="en-ID" dirty="0" smtClean="0"/>
              <a:t> negara0negara </a:t>
            </a:r>
            <a:r>
              <a:rPr lang="en-ID" dirty="0" err="1" smtClean="0"/>
              <a:t>tersebut</a:t>
            </a:r>
            <a:r>
              <a:rPr lang="en-ID" dirty="0" smtClean="0"/>
              <a:t> </a:t>
            </a:r>
            <a:r>
              <a:rPr lang="en-ID" dirty="0" err="1" smtClean="0"/>
              <a:t>berdasarkan</a:t>
            </a:r>
            <a:r>
              <a:rPr lang="en-ID" dirty="0" smtClean="0"/>
              <a:t> 7 </a:t>
            </a:r>
            <a:r>
              <a:rPr lang="en-ID" dirty="0" err="1" smtClean="0"/>
              <a:t>sifat</a:t>
            </a:r>
            <a:r>
              <a:rPr lang="en-ID" dirty="0" smtClean="0"/>
              <a:t> </a:t>
            </a:r>
            <a:r>
              <a:rPr lang="en-ID" dirty="0" err="1" smtClean="0"/>
              <a:t>penting</a:t>
            </a:r>
            <a:r>
              <a:rPr lang="en-ID" dirty="0" smtClean="0"/>
              <a:t> ;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 smtClean="0"/>
              <a:t>Tingkat </a:t>
            </a:r>
            <a:r>
              <a:rPr lang="en-ID" dirty="0" err="1" smtClean="0"/>
              <a:t>pertumbuhan</a:t>
            </a:r>
            <a:r>
              <a:rPr lang="en-ID" dirty="0" smtClean="0"/>
              <a:t> </a:t>
            </a:r>
            <a:r>
              <a:rPr lang="en-ID" dirty="0" err="1" smtClean="0"/>
              <a:t>penduduk</a:t>
            </a:r>
            <a:r>
              <a:rPr lang="en-ID" dirty="0" smtClean="0"/>
              <a:t> </a:t>
            </a:r>
            <a:r>
              <a:rPr lang="en-ID" dirty="0" err="1" smtClean="0"/>
              <a:t>tiap</a:t>
            </a:r>
            <a:r>
              <a:rPr lang="en-ID" dirty="0" smtClean="0"/>
              <a:t> </a:t>
            </a:r>
            <a:r>
              <a:rPr lang="en-ID" dirty="0" err="1" smtClean="0"/>
              <a:t>tahun</a:t>
            </a:r>
            <a:r>
              <a:rPr lang="en-ID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 smtClean="0"/>
              <a:t>GNP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 smtClean="0"/>
              <a:t>Tingkat GNP </a:t>
            </a:r>
            <a:r>
              <a:rPr lang="en-ID" dirty="0" err="1" smtClean="0"/>
              <a:t>perkapita</a:t>
            </a:r>
            <a:endParaRPr lang="en-ID" dirty="0" smtClean="0"/>
          </a:p>
          <a:p>
            <a:pPr marL="457200" indent="-457200">
              <a:buFont typeface="+mj-lt"/>
              <a:buAutoNum type="arabicPeriod"/>
            </a:pPr>
            <a:r>
              <a:rPr lang="en-ID" dirty="0" err="1" smtClean="0"/>
              <a:t>Angka</a:t>
            </a:r>
            <a:r>
              <a:rPr lang="en-ID" dirty="0" smtClean="0"/>
              <a:t> </a:t>
            </a:r>
            <a:r>
              <a:rPr lang="en-ID" dirty="0" err="1" smtClean="0"/>
              <a:t>buta</a:t>
            </a:r>
            <a:r>
              <a:rPr lang="en-ID" dirty="0" smtClean="0"/>
              <a:t> </a:t>
            </a:r>
            <a:r>
              <a:rPr lang="en-ID" dirty="0" err="1" smtClean="0"/>
              <a:t>huruf</a:t>
            </a:r>
            <a:endParaRPr lang="en-ID" dirty="0" smtClean="0"/>
          </a:p>
          <a:p>
            <a:pPr marL="457200" indent="-457200">
              <a:buFont typeface="+mj-lt"/>
              <a:buAutoNum type="arabicPeriod"/>
            </a:pPr>
            <a:r>
              <a:rPr lang="en-ID" dirty="0" err="1" smtClean="0"/>
              <a:t>Harapan</a:t>
            </a:r>
            <a:r>
              <a:rPr lang="en-ID" dirty="0" smtClean="0"/>
              <a:t> </a:t>
            </a:r>
            <a:r>
              <a:rPr lang="en-ID" dirty="0" err="1" smtClean="0"/>
              <a:t>hidup</a:t>
            </a:r>
            <a:r>
              <a:rPr lang="en-ID" dirty="0" smtClean="0"/>
              <a:t> </a:t>
            </a:r>
            <a:r>
              <a:rPr lang="en-ID" dirty="0" err="1" smtClean="0"/>
              <a:t>waktu</a:t>
            </a:r>
            <a:r>
              <a:rPr lang="en-ID" dirty="0" smtClean="0"/>
              <a:t> </a:t>
            </a:r>
            <a:r>
              <a:rPr lang="en-ID" dirty="0" err="1" smtClean="0"/>
              <a:t>lahir</a:t>
            </a:r>
            <a:endParaRPr lang="en-ID" dirty="0" smtClean="0"/>
          </a:p>
          <a:p>
            <a:pPr marL="457200" indent="-457200">
              <a:buFont typeface="+mj-lt"/>
              <a:buAutoNum type="arabicPeriod"/>
            </a:pPr>
            <a:r>
              <a:rPr lang="en-ID" dirty="0" err="1" smtClean="0"/>
              <a:t>Jumlah</a:t>
            </a:r>
            <a:r>
              <a:rPr lang="en-ID" dirty="0" smtClean="0"/>
              <a:t> </a:t>
            </a:r>
            <a:r>
              <a:rPr lang="en-ID" dirty="0" err="1" smtClean="0"/>
              <a:t>penduduk</a:t>
            </a:r>
            <a:r>
              <a:rPr lang="en-ID" dirty="0" smtClean="0"/>
              <a:t>, 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 smtClean="0"/>
              <a:t>Tenaga </a:t>
            </a:r>
            <a:r>
              <a:rPr lang="en-ID" dirty="0" err="1" smtClean="0"/>
              <a:t>kerja</a:t>
            </a:r>
            <a:r>
              <a:rPr lang="en-ID" dirty="0" smtClean="0"/>
              <a:t> yang </a:t>
            </a:r>
            <a:r>
              <a:rPr lang="en-ID" dirty="0" err="1" smtClean="0"/>
              <a:t>bekerja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sector </a:t>
            </a:r>
            <a:r>
              <a:rPr lang="en-ID" dirty="0" err="1" smtClean="0"/>
              <a:t>pertanian</a:t>
            </a:r>
            <a:r>
              <a:rPr lang="en-ID" dirty="0" smtClean="0"/>
              <a:t> </a:t>
            </a:r>
            <a:endParaRPr lang="en-ID" dirty="0"/>
          </a:p>
          <a:p>
            <a:pPr marL="457200" indent="-457200">
              <a:buFont typeface="+mj-lt"/>
              <a:buAutoNum type="arabicPeriod"/>
            </a:pPr>
            <a:endParaRPr lang="en-ID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7125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81310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r"/>
            <a:r>
              <a:rPr lang="en-ID" sz="2800" dirty="0" err="1"/>
              <a:t>Karakteristik</a:t>
            </a:r>
            <a:r>
              <a:rPr lang="en-ID" sz="2800" dirty="0"/>
              <a:t> </a:t>
            </a:r>
            <a:r>
              <a:rPr lang="en-ID" sz="2800" dirty="0" err="1"/>
              <a:t>umum</a:t>
            </a:r>
            <a:r>
              <a:rPr lang="en-ID" sz="2800" dirty="0"/>
              <a:t> </a:t>
            </a:r>
            <a:r>
              <a:rPr lang="en-ID" sz="2800" dirty="0" err="1"/>
              <a:t>negara-negara</a:t>
            </a:r>
            <a:r>
              <a:rPr lang="en-ID" sz="2800" dirty="0"/>
              <a:t> </a:t>
            </a:r>
            <a:r>
              <a:rPr lang="en-ID" sz="2800" dirty="0" err="1"/>
              <a:t>berkembang</a:t>
            </a:r>
            <a:r>
              <a:rPr lang="en-ID" sz="2800" dirty="0"/>
              <a:t> </a:t>
            </a:r>
            <a:br>
              <a:rPr lang="en-ID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D" dirty="0" err="1" smtClean="0"/>
              <a:t>Ciri-ciri</a:t>
            </a:r>
            <a:r>
              <a:rPr lang="en-ID" dirty="0" smtClean="0"/>
              <a:t> </a:t>
            </a:r>
            <a:r>
              <a:rPr lang="en-ID" dirty="0" err="1" smtClean="0"/>
              <a:t>umum</a:t>
            </a:r>
            <a:r>
              <a:rPr lang="en-ID" dirty="0" smtClean="0"/>
              <a:t> </a:t>
            </a:r>
            <a:r>
              <a:rPr lang="en-ID" dirty="0" err="1" smtClean="0"/>
              <a:t>negara</a:t>
            </a:r>
            <a:r>
              <a:rPr lang="en-ID" dirty="0" smtClean="0"/>
              <a:t> </a:t>
            </a:r>
            <a:r>
              <a:rPr lang="en-ID" dirty="0" err="1" smtClean="0"/>
              <a:t>berkembang</a:t>
            </a:r>
            <a:r>
              <a:rPr lang="en-ID" dirty="0" smtClean="0"/>
              <a:t> </a:t>
            </a:r>
            <a:r>
              <a:rPr lang="en-ID" dirty="0" err="1" smtClean="0"/>
              <a:t>adalah</a:t>
            </a:r>
            <a:r>
              <a:rPr lang="en-ID" dirty="0" smtClean="0"/>
              <a:t> </a:t>
            </a:r>
            <a:r>
              <a:rPr lang="en-ID" dirty="0" err="1" smtClean="0"/>
              <a:t>memproduksi</a:t>
            </a:r>
            <a:r>
              <a:rPr lang="en-ID" dirty="0" smtClean="0"/>
              <a:t> </a:t>
            </a:r>
            <a:r>
              <a:rPr lang="en-ID" dirty="0" err="1" smtClean="0"/>
              <a:t>bahan</a:t>
            </a:r>
            <a:r>
              <a:rPr lang="en-ID" dirty="0" smtClean="0"/>
              <a:t> primer, </a:t>
            </a:r>
            <a:r>
              <a:rPr lang="en-ID" dirty="0" err="1" smtClean="0"/>
              <a:t>tekanan</a:t>
            </a:r>
            <a:r>
              <a:rPr lang="en-ID" dirty="0" smtClean="0"/>
              <a:t> </a:t>
            </a:r>
            <a:r>
              <a:rPr lang="en-ID" dirty="0" err="1" smtClean="0"/>
              <a:t>penduduk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beban</a:t>
            </a:r>
            <a:r>
              <a:rPr lang="en-ID" dirty="0" smtClean="0"/>
              <a:t> </a:t>
            </a:r>
            <a:r>
              <a:rPr lang="en-ID" dirty="0" err="1" smtClean="0"/>
              <a:t>tanggung</a:t>
            </a:r>
            <a:r>
              <a:rPr lang="en-ID" dirty="0" smtClean="0"/>
              <a:t> </a:t>
            </a:r>
            <a:r>
              <a:rPr lang="en-ID" dirty="0" err="1" smtClean="0"/>
              <a:t>jawab</a:t>
            </a:r>
            <a:r>
              <a:rPr lang="en-ID" dirty="0" smtClean="0"/>
              <a:t> yang </a:t>
            </a:r>
            <a:r>
              <a:rPr lang="en-ID" dirty="0" err="1" smtClean="0"/>
              <a:t>tinggi</a:t>
            </a:r>
            <a:r>
              <a:rPr lang="en-ID" dirty="0" smtClean="0"/>
              <a:t>, </a:t>
            </a:r>
            <a:r>
              <a:rPr lang="en-ID" dirty="0" err="1" smtClean="0"/>
              <a:t>kekurangan</a:t>
            </a:r>
            <a:r>
              <a:rPr lang="en-ID" dirty="0" smtClean="0"/>
              <a:t> modal, </a:t>
            </a:r>
            <a:r>
              <a:rPr lang="en-ID" dirty="0" err="1" smtClean="0"/>
              <a:t>berorientasi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perdagangan</a:t>
            </a:r>
            <a:r>
              <a:rPr lang="en-ID" dirty="0" smtClean="0"/>
              <a:t> </a:t>
            </a:r>
            <a:r>
              <a:rPr lang="en-ID" dirty="0" err="1" smtClean="0"/>
              <a:t>luar</a:t>
            </a:r>
            <a:r>
              <a:rPr lang="en-ID" dirty="0" smtClean="0"/>
              <a:t> </a:t>
            </a:r>
            <a:r>
              <a:rPr lang="en-ID" dirty="0" err="1" smtClean="0"/>
              <a:t>negeri</a:t>
            </a:r>
            <a:r>
              <a:rPr lang="en-ID" dirty="0" smtClean="0"/>
              <a:t>, </a:t>
            </a:r>
            <a:r>
              <a:rPr lang="en-ID" dirty="0" err="1" smtClean="0"/>
              <a:t>dominasi</a:t>
            </a:r>
            <a:r>
              <a:rPr lang="en-ID" dirty="0" smtClean="0"/>
              <a:t> </a:t>
            </a:r>
            <a:r>
              <a:rPr lang="en-ID" dirty="0" err="1" smtClean="0"/>
              <a:t>dependensi</a:t>
            </a:r>
            <a:r>
              <a:rPr lang="en-ID" dirty="0" smtClean="0"/>
              <a:t>,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valuerabilitas</a:t>
            </a:r>
            <a:r>
              <a:rPr lang="en-ID" dirty="0" smtClean="0"/>
              <a:t> </a:t>
            </a:r>
          </a:p>
          <a:p>
            <a:pPr algn="just"/>
            <a:r>
              <a:rPr lang="en-ID" dirty="0" err="1" smtClean="0"/>
              <a:t>Kekurangan</a:t>
            </a:r>
            <a:r>
              <a:rPr lang="en-ID" dirty="0" smtClean="0"/>
              <a:t> capital </a:t>
            </a:r>
            <a:r>
              <a:rPr lang="en-ID" dirty="0" err="1" smtClean="0"/>
              <a:t>negara-negara</a:t>
            </a:r>
            <a:r>
              <a:rPr lang="en-ID" dirty="0" smtClean="0"/>
              <a:t> yang </a:t>
            </a:r>
            <a:r>
              <a:rPr lang="en-ID" dirty="0" err="1" smtClean="0"/>
              <a:t>sedang</a:t>
            </a:r>
            <a:r>
              <a:rPr lang="en-ID" dirty="0" smtClean="0"/>
              <a:t> </a:t>
            </a:r>
            <a:r>
              <a:rPr lang="en-ID" dirty="0" err="1" smtClean="0"/>
              <a:t>berkembang</a:t>
            </a:r>
            <a:r>
              <a:rPr lang="en-ID" dirty="0" smtClean="0"/>
              <a:t> </a:t>
            </a:r>
            <a:r>
              <a:rPr lang="en-ID" dirty="0" err="1" smtClean="0"/>
              <a:t>dikarenakan</a:t>
            </a:r>
            <a:r>
              <a:rPr lang="en-ID" dirty="0" smtClean="0"/>
              <a:t> </a:t>
            </a:r>
            <a:r>
              <a:rPr lang="en-ID" dirty="0" err="1" smtClean="0"/>
              <a:t>terjerat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lingkaran</a:t>
            </a:r>
            <a:r>
              <a:rPr lang="en-ID" dirty="0" smtClean="0"/>
              <a:t> yang </a:t>
            </a:r>
            <a:r>
              <a:rPr lang="en-ID" dirty="0" err="1" smtClean="0"/>
              <a:t>tak</a:t>
            </a:r>
            <a:r>
              <a:rPr lang="en-ID" dirty="0" smtClean="0"/>
              <a:t> </a:t>
            </a:r>
            <a:r>
              <a:rPr lang="en-ID" dirty="0" err="1" smtClean="0"/>
              <a:t>berujung</a:t>
            </a:r>
            <a:r>
              <a:rPr lang="en-ID" dirty="0" smtClean="0"/>
              <a:t> </a:t>
            </a:r>
            <a:r>
              <a:rPr lang="en-ID" dirty="0" err="1" smtClean="0"/>
              <a:t>pangkal</a:t>
            </a:r>
            <a:r>
              <a:rPr lang="en-ID" dirty="0" smtClean="0"/>
              <a:t>  </a:t>
            </a:r>
            <a:r>
              <a:rPr lang="en-ID" i="1" dirty="0" smtClean="0"/>
              <a:t>( vicious cycle</a:t>
            </a:r>
            <a:r>
              <a:rPr lang="en-ID" dirty="0" smtClean="0"/>
              <a:t>), </a:t>
            </a:r>
            <a:r>
              <a:rPr lang="en-ID" dirty="0" err="1" smtClean="0"/>
              <a:t>dimana</a:t>
            </a:r>
            <a:r>
              <a:rPr lang="en-ID" dirty="0" smtClean="0"/>
              <a:t> </a:t>
            </a:r>
            <a:r>
              <a:rPr lang="en-ID" dirty="0" err="1" smtClean="0"/>
              <a:t>negara</a:t>
            </a:r>
            <a:r>
              <a:rPr lang="en-ID" dirty="0" smtClean="0"/>
              <a:t> </a:t>
            </a:r>
            <a:r>
              <a:rPr lang="en-ID" dirty="0" err="1" smtClean="0"/>
              <a:t>miskin</a:t>
            </a:r>
            <a:r>
              <a:rPr lang="en-ID" dirty="0" smtClean="0"/>
              <a:t> </a:t>
            </a:r>
            <a:r>
              <a:rPr lang="en-ID" dirty="0" err="1" smtClean="0"/>
              <a:t>itu</a:t>
            </a:r>
            <a:r>
              <a:rPr lang="en-ID" dirty="0" smtClean="0"/>
              <a:t> </a:t>
            </a:r>
            <a:r>
              <a:rPr lang="en-ID" dirty="0" err="1" smtClean="0"/>
              <a:t>sendiri</a:t>
            </a:r>
            <a:r>
              <a:rPr lang="en-ID" dirty="0" smtClean="0"/>
              <a:t> yang </a:t>
            </a:r>
            <a:r>
              <a:rPr lang="en-ID" dirty="0" err="1" smtClean="0"/>
              <a:t>memiliki</a:t>
            </a:r>
            <a:r>
              <a:rPr lang="en-ID" dirty="0" smtClean="0"/>
              <a:t> </a:t>
            </a:r>
            <a:r>
              <a:rPr lang="en-ID" dirty="0" err="1" smtClean="0"/>
              <a:t>kemiskinan</a:t>
            </a:r>
            <a:r>
              <a:rPr lang="en-ID" dirty="0" smtClean="0"/>
              <a:t> </a:t>
            </a:r>
            <a:r>
              <a:rPr lang="en-ID" dirty="0" err="1" smtClean="0"/>
              <a:t>baik</a:t>
            </a:r>
            <a:r>
              <a:rPr lang="en-ID" dirty="0" smtClean="0"/>
              <a:t> </a:t>
            </a:r>
            <a:r>
              <a:rPr lang="en-ID" dirty="0" err="1" smtClean="0"/>
              <a:t>dari</a:t>
            </a:r>
            <a:r>
              <a:rPr lang="en-ID" dirty="0" smtClean="0"/>
              <a:t> </a:t>
            </a:r>
            <a:r>
              <a:rPr lang="en-ID" dirty="0" err="1" smtClean="0"/>
              <a:t>sisi</a:t>
            </a:r>
            <a:r>
              <a:rPr lang="en-ID" dirty="0" smtClean="0"/>
              <a:t> </a:t>
            </a:r>
            <a:r>
              <a:rPr lang="en-ID" dirty="0" err="1" smtClean="0"/>
              <a:t>permintaan</a:t>
            </a:r>
            <a:r>
              <a:rPr lang="en-ID" dirty="0" smtClean="0"/>
              <a:t>  </a:t>
            </a:r>
            <a:r>
              <a:rPr lang="en-ID" dirty="0" err="1" smtClean="0"/>
              <a:t>maupun</a:t>
            </a:r>
            <a:r>
              <a:rPr lang="en-ID" dirty="0" smtClean="0"/>
              <a:t> </a:t>
            </a:r>
            <a:r>
              <a:rPr lang="en-ID" dirty="0" err="1" smtClean="0"/>
              <a:t>sisi</a:t>
            </a:r>
            <a:r>
              <a:rPr lang="en-ID" dirty="0" smtClean="0"/>
              <a:t> </a:t>
            </a:r>
            <a:r>
              <a:rPr lang="en-ID" dirty="0" err="1" smtClean="0"/>
              <a:t>penawaran</a:t>
            </a:r>
            <a:r>
              <a:rPr lang="en-ID" dirty="0" smtClean="0"/>
              <a:t>. </a:t>
            </a:r>
          </a:p>
          <a:p>
            <a:pPr algn="just"/>
            <a:r>
              <a:rPr lang="en-ID" dirty="0" smtClean="0"/>
              <a:t>Tingkat </a:t>
            </a:r>
            <a:r>
              <a:rPr lang="en-ID" dirty="0" err="1" smtClean="0"/>
              <a:t>kehidupan</a:t>
            </a:r>
            <a:r>
              <a:rPr lang="en-ID" dirty="0" smtClean="0"/>
              <a:t> </a:t>
            </a:r>
            <a:r>
              <a:rPr lang="en-ID" dirty="0" err="1" smtClean="0"/>
              <a:t>negara-negara</a:t>
            </a:r>
            <a:r>
              <a:rPr lang="en-ID" dirty="0" smtClean="0"/>
              <a:t> yang </a:t>
            </a:r>
            <a:r>
              <a:rPr lang="en-ID" dirty="0" err="1" smtClean="0"/>
              <a:t>sedang</a:t>
            </a:r>
            <a:r>
              <a:rPr lang="en-ID" dirty="0" smtClean="0"/>
              <a:t> </a:t>
            </a:r>
            <a:r>
              <a:rPr lang="en-ID" dirty="0" err="1" smtClean="0"/>
              <a:t>berkembang</a:t>
            </a:r>
            <a:r>
              <a:rPr lang="en-ID" dirty="0" smtClean="0"/>
              <a:t>, </a:t>
            </a:r>
            <a:r>
              <a:rPr lang="en-ID" dirty="0" err="1" smtClean="0"/>
              <a:t>dimana</a:t>
            </a:r>
            <a:r>
              <a:rPr lang="en-ID" dirty="0" smtClean="0"/>
              <a:t> </a:t>
            </a:r>
            <a:r>
              <a:rPr lang="en-ID" dirty="0" err="1" smtClean="0"/>
              <a:t>penggunaan</a:t>
            </a:r>
            <a:r>
              <a:rPr lang="en-ID" dirty="0" smtClean="0"/>
              <a:t> </a:t>
            </a:r>
            <a:r>
              <a:rPr lang="en-ID" dirty="0" err="1" smtClean="0"/>
              <a:t>tenaga</a:t>
            </a:r>
            <a:r>
              <a:rPr lang="en-ID" dirty="0" smtClean="0"/>
              <a:t> </a:t>
            </a:r>
            <a:r>
              <a:rPr lang="en-ID" dirty="0" err="1" smtClean="0"/>
              <a:t>kerja</a:t>
            </a:r>
            <a:r>
              <a:rPr lang="en-ID" dirty="0" smtClean="0"/>
              <a:t> </a:t>
            </a:r>
            <a:r>
              <a:rPr lang="en-ID" dirty="0" err="1" smtClean="0"/>
              <a:t>kurang</a:t>
            </a:r>
            <a:r>
              <a:rPr lang="en-ID" dirty="0" smtClean="0"/>
              <a:t> </a:t>
            </a:r>
            <a:r>
              <a:rPr lang="en-ID" dirty="0" err="1" smtClean="0"/>
              <a:t>efektif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efisien</a:t>
            </a:r>
            <a:r>
              <a:rPr lang="en-ID" dirty="0" smtClean="0"/>
              <a:t>,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melahirkan</a:t>
            </a:r>
            <a:r>
              <a:rPr lang="en-ID" dirty="0" smtClean="0"/>
              <a:t> </a:t>
            </a:r>
            <a:r>
              <a:rPr lang="en-ID" dirty="0" err="1" smtClean="0"/>
              <a:t>dua</a:t>
            </a:r>
            <a:r>
              <a:rPr lang="en-ID" dirty="0" smtClean="0"/>
              <a:t> </a:t>
            </a:r>
            <a:r>
              <a:rPr lang="en-ID" dirty="0" err="1" smtClean="0"/>
              <a:t>bentuk</a:t>
            </a:r>
            <a:r>
              <a:rPr lang="en-ID" dirty="0" smtClean="0"/>
              <a:t> </a:t>
            </a:r>
            <a:r>
              <a:rPr lang="en-ID" dirty="0" err="1" smtClean="0"/>
              <a:t>pengangguran</a:t>
            </a:r>
            <a:r>
              <a:rPr lang="en-ID" dirty="0" smtClean="0"/>
              <a:t> </a:t>
            </a:r>
            <a:r>
              <a:rPr lang="en-ID" dirty="0" err="1" smtClean="0"/>
              <a:t>yaitu</a:t>
            </a:r>
            <a:r>
              <a:rPr lang="en-ID" dirty="0" smtClean="0"/>
              <a:t> ;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2409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617161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r"/>
            <a:r>
              <a:rPr lang="en-ID" dirty="0" err="1" smtClean="0"/>
              <a:t>Lanjutan</a:t>
            </a:r>
            <a:r>
              <a:rPr lang="en-ID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ID" dirty="0" err="1" smtClean="0"/>
              <a:t>Pengangguran</a:t>
            </a:r>
            <a:r>
              <a:rPr lang="en-ID" dirty="0" smtClean="0"/>
              <a:t> </a:t>
            </a:r>
            <a:r>
              <a:rPr lang="en-ID" dirty="0" err="1" smtClean="0"/>
              <a:t>semu</a:t>
            </a:r>
            <a:r>
              <a:rPr lang="en-ID" dirty="0" smtClean="0"/>
              <a:t>, </a:t>
            </a:r>
            <a:r>
              <a:rPr lang="en-ID" dirty="0" err="1" smtClean="0"/>
              <a:t>yaitu</a:t>
            </a:r>
            <a:r>
              <a:rPr lang="en-ID" dirty="0" smtClean="0"/>
              <a:t> orang-orang di </a:t>
            </a:r>
            <a:r>
              <a:rPr lang="en-ID" dirty="0" err="1" smtClean="0"/>
              <a:t>pedesaan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perkotaan</a:t>
            </a:r>
            <a:r>
              <a:rPr lang="en-ID" dirty="0" smtClean="0"/>
              <a:t> </a:t>
            </a:r>
            <a:r>
              <a:rPr lang="en-ID" dirty="0" err="1" smtClean="0"/>
              <a:t>bekerja</a:t>
            </a:r>
            <a:r>
              <a:rPr lang="en-ID" dirty="0" smtClean="0"/>
              <a:t> </a:t>
            </a:r>
            <a:r>
              <a:rPr lang="en-ID" dirty="0" err="1" smtClean="0"/>
              <a:t>kurang</a:t>
            </a:r>
            <a:r>
              <a:rPr lang="en-ID" dirty="0" smtClean="0"/>
              <a:t> </a:t>
            </a:r>
            <a:r>
              <a:rPr lang="en-ID" dirty="0" err="1" smtClean="0"/>
              <a:t>dari</a:t>
            </a:r>
            <a:r>
              <a:rPr lang="en-ID" dirty="0" smtClean="0"/>
              <a:t> </a:t>
            </a:r>
            <a:r>
              <a:rPr lang="en-ID" dirty="0" err="1" smtClean="0"/>
              <a:t>semestinya</a:t>
            </a:r>
            <a:r>
              <a:rPr lang="en-ID" dirty="0" smtClean="0"/>
              <a:t> (</a:t>
            </a:r>
            <a:r>
              <a:rPr lang="en-ID" dirty="0" err="1" smtClean="0"/>
              <a:t>harian</a:t>
            </a:r>
            <a:r>
              <a:rPr lang="en-ID" dirty="0" smtClean="0"/>
              <a:t> , </a:t>
            </a:r>
            <a:r>
              <a:rPr lang="en-ID" dirty="0" err="1" smtClean="0"/>
              <a:t>mingguan</a:t>
            </a:r>
            <a:r>
              <a:rPr lang="en-ID" dirty="0" smtClean="0"/>
              <a:t>,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musiman</a:t>
            </a:r>
            <a:r>
              <a:rPr lang="en-ID" dirty="0" smtClean="0"/>
              <a:t>) </a:t>
            </a:r>
            <a:r>
              <a:rPr lang="en-ID" dirty="0" err="1" smtClean="0"/>
              <a:t>bekerja</a:t>
            </a:r>
            <a:r>
              <a:rPr lang="en-ID" dirty="0" smtClean="0"/>
              <a:t> full time </a:t>
            </a:r>
            <a:r>
              <a:rPr lang="en-ID" dirty="0" err="1" smtClean="0"/>
              <a:t>tetapi</a:t>
            </a:r>
            <a:r>
              <a:rPr lang="en-ID" dirty="0" smtClean="0"/>
              <a:t> </a:t>
            </a:r>
            <a:r>
              <a:rPr lang="en-ID" dirty="0" err="1" smtClean="0"/>
              <a:t>produktivitasnya</a:t>
            </a:r>
            <a:r>
              <a:rPr lang="en-ID" dirty="0" smtClean="0"/>
              <a:t> </a:t>
            </a:r>
            <a:r>
              <a:rPr lang="en-ID" dirty="0" err="1" smtClean="0"/>
              <a:t>rendah</a:t>
            </a:r>
            <a:endParaRPr lang="en-ID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ID" dirty="0" err="1" smtClean="0"/>
              <a:t>Pengangguran</a:t>
            </a:r>
            <a:r>
              <a:rPr lang="en-ID" dirty="0" smtClean="0"/>
              <a:t> </a:t>
            </a:r>
            <a:r>
              <a:rPr lang="en-ID" dirty="0" err="1" smtClean="0"/>
              <a:t>terbuka</a:t>
            </a:r>
            <a:r>
              <a:rPr lang="en-ID" dirty="0" smtClean="0"/>
              <a:t>, </a:t>
            </a:r>
            <a:r>
              <a:rPr lang="en-ID" dirty="0" err="1" smtClean="0"/>
              <a:t>yaitu</a:t>
            </a:r>
            <a:r>
              <a:rPr lang="en-ID" dirty="0" smtClean="0"/>
              <a:t> orang-orang </a:t>
            </a:r>
            <a:r>
              <a:rPr lang="en-ID" dirty="0" err="1" smtClean="0"/>
              <a:t>sebenarnya</a:t>
            </a:r>
            <a:r>
              <a:rPr lang="en-ID" dirty="0" smtClean="0"/>
              <a:t> </a:t>
            </a:r>
            <a:r>
              <a:rPr lang="en-ID" dirty="0" err="1" smtClean="0"/>
              <a:t>ingin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suka</a:t>
            </a:r>
            <a:r>
              <a:rPr lang="en-ID" dirty="0" smtClean="0"/>
              <a:t> </a:t>
            </a:r>
            <a:r>
              <a:rPr lang="en-ID" dirty="0" err="1" smtClean="0"/>
              <a:t>bekerja</a:t>
            </a:r>
            <a:r>
              <a:rPr lang="en-ID" dirty="0" smtClean="0"/>
              <a:t>, </a:t>
            </a:r>
            <a:r>
              <a:rPr lang="en-ID" dirty="0" err="1" smtClean="0"/>
              <a:t>tetapi</a:t>
            </a:r>
            <a:r>
              <a:rPr lang="en-ID" dirty="0" smtClean="0"/>
              <a:t>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tersedia</a:t>
            </a:r>
            <a:r>
              <a:rPr lang="en-ID" dirty="0" smtClean="0"/>
              <a:t> </a:t>
            </a:r>
            <a:r>
              <a:rPr lang="en-ID" dirty="0" err="1" smtClean="0"/>
              <a:t>pekerjaan</a:t>
            </a:r>
            <a:r>
              <a:rPr lang="en-ID" dirty="0" smtClean="0"/>
              <a:t>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ID" sz="4000" dirty="0" err="1"/>
              <a:t>Struktur</a:t>
            </a:r>
            <a:r>
              <a:rPr lang="en-ID" sz="4000" dirty="0"/>
              <a:t> </a:t>
            </a:r>
            <a:r>
              <a:rPr lang="en-ID" sz="4000" dirty="0" err="1"/>
              <a:t>kegiatan</a:t>
            </a:r>
            <a:r>
              <a:rPr lang="en-ID" sz="4000" dirty="0"/>
              <a:t> </a:t>
            </a:r>
            <a:r>
              <a:rPr lang="en-ID" sz="4000" dirty="0" err="1"/>
              <a:t>ekonomi</a:t>
            </a:r>
            <a:r>
              <a:rPr lang="en-ID" sz="4000" dirty="0"/>
              <a:t> </a:t>
            </a:r>
            <a:r>
              <a:rPr lang="en-ID" sz="4000" dirty="0" err="1"/>
              <a:t>negara-negara</a:t>
            </a:r>
            <a:r>
              <a:rPr lang="en-ID" sz="4000" dirty="0"/>
              <a:t>  </a:t>
            </a:r>
            <a:r>
              <a:rPr lang="en-ID" sz="4000" dirty="0" err="1" smtClean="0"/>
              <a:t>berkembang</a:t>
            </a:r>
            <a:r>
              <a:rPr lang="en-ID" sz="4000" dirty="0" smtClean="0"/>
              <a:t> </a:t>
            </a:r>
            <a:endParaRPr lang="en-ID" sz="4000" dirty="0" smtClean="0"/>
          </a:p>
          <a:p>
            <a:pPr marL="0" indent="0" algn="just">
              <a:buNone/>
            </a:pPr>
            <a:r>
              <a:rPr lang="en-ID" sz="3000" dirty="0" err="1" smtClean="0"/>
              <a:t>Suatu</a:t>
            </a:r>
            <a:r>
              <a:rPr lang="en-ID" sz="3000" dirty="0" smtClean="0"/>
              <a:t> </a:t>
            </a:r>
            <a:r>
              <a:rPr lang="en-ID" sz="3000" dirty="0" err="1"/>
              <a:t>negara</a:t>
            </a:r>
            <a:r>
              <a:rPr lang="en-ID" sz="3000" dirty="0"/>
              <a:t> </a:t>
            </a:r>
            <a:r>
              <a:rPr lang="en-ID" sz="3000" dirty="0" err="1"/>
              <a:t>mengalami</a:t>
            </a:r>
            <a:r>
              <a:rPr lang="en-ID" sz="3000" dirty="0"/>
              <a:t> </a:t>
            </a:r>
            <a:r>
              <a:rPr lang="en-ID" sz="3000" dirty="0" err="1"/>
              <a:t>perkembangan</a:t>
            </a:r>
            <a:r>
              <a:rPr lang="en-ID" sz="3000" dirty="0"/>
              <a:t>, </a:t>
            </a:r>
            <a:r>
              <a:rPr lang="en-ID" sz="3000" dirty="0" err="1"/>
              <a:t>apabila</a:t>
            </a:r>
            <a:r>
              <a:rPr lang="en-ID" sz="3000" dirty="0"/>
              <a:t> </a:t>
            </a:r>
            <a:r>
              <a:rPr lang="en-ID" sz="3000" dirty="0" err="1"/>
              <a:t>negara-negara</a:t>
            </a:r>
            <a:r>
              <a:rPr lang="en-ID" sz="3000" dirty="0"/>
              <a:t> </a:t>
            </a:r>
            <a:r>
              <a:rPr lang="en-ID" sz="3000" dirty="0" err="1"/>
              <a:t>tersebut</a:t>
            </a:r>
            <a:r>
              <a:rPr lang="en-ID" sz="3000" dirty="0"/>
              <a:t> </a:t>
            </a:r>
            <a:r>
              <a:rPr lang="en-ID" sz="3000" dirty="0" err="1"/>
              <a:t>mengalami</a:t>
            </a:r>
            <a:r>
              <a:rPr lang="en-ID" sz="3000" dirty="0"/>
              <a:t> </a:t>
            </a:r>
            <a:r>
              <a:rPr lang="en-ID" sz="3000" dirty="0" err="1"/>
              <a:t>perubahan</a:t>
            </a:r>
            <a:r>
              <a:rPr lang="en-ID" sz="3000" dirty="0"/>
              <a:t> </a:t>
            </a:r>
            <a:r>
              <a:rPr lang="en-ID" sz="3000" dirty="0" err="1"/>
              <a:t>struktur</a:t>
            </a:r>
            <a:r>
              <a:rPr lang="en-ID" sz="3000" dirty="0"/>
              <a:t> </a:t>
            </a:r>
            <a:r>
              <a:rPr lang="en-ID" sz="3000" dirty="0" err="1"/>
              <a:t>kegiatan</a:t>
            </a:r>
            <a:r>
              <a:rPr lang="en-ID" sz="3000" dirty="0"/>
              <a:t> </a:t>
            </a:r>
            <a:r>
              <a:rPr lang="en-ID" sz="3000" dirty="0" err="1"/>
              <a:t>ekonominya</a:t>
            </a:r>
            <a:r>
              <a:rPr lang="en-ID" sz="3000" dirty="0"/>
              <a:t>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n-ID" sz="4000" dirty="0" smtClean="0"/>
          </a:p>
          <a:p>
            <a:pPr marL="0" indent="0" algn="just">
              <a:buNone/>
            </a:pPr>
            <a:endParaRPr lang="en-ID" sz="4000" dirty="0" smtClean="0"/>
          </a:p>
          <a:p>
            <a:pPr marL="0" indent="0" algn="just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16614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19" y="231925"/>
            <a:ext cx="9784080" cy="577972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en-ID" sz="2400" dirty="0" err="1" smtClean="0"/>
              <a:t>Lanjutan</a:t>
            </a:r>
            <a:r>
              <a:rPr lang="en-ID" sz="2400" dirty="0" smtClean="0"/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ID" sz="2000" dirty="0" err="1" smtClean="0"/>
              <a:t>Perubahan</a:t>
            </a:r>
            <a:r>
              <a:rPr lang="en-ID" sz="2000" dirty="0" smtClean="0"/>
              <a:t> </a:t>
            </a:r>
            <a:r>
              <a:rPr lang="en-ID" sz="2000" dirty="0" err="1" smtClean="0"/>
              <a:t>struktur</a:t>
            </a:r>
            <a:r>
              <a:rPr lang="en-ID" sz="2000" dirty="0" smtClean="0"/>
              <a:t> </a:t>
            </a:r>
            <a:r>
              <a:rPr lang="en-ID" sz="2000" dirty="0" err="1" smtClean="0"/>
              <a:t>ekonomi</a:t>
            </a:r>
            <a:r>
              <a:rPr lang="en-ID" sz="2000" dirty="0" smtClean="0"/>
              <a:t> </a:t>
            </a:r>
            <a:r>
              <a:rPr lang="en-ID" sz="2000" dirty="0" err="1" smtClean="0"/>
              <a:t>diawali</a:t>
            </a:r>
            <a:r>
              <a:rPr lang="en-ID" sz="2000" dirty="0" smtClean="0"/>
              <a:t> </a:t>
            </a:r>
            <a:r>
              <a:rPr lang="en-ID" sz="2000" dirty="0" err="1" smtClean="0"/>
              <a:t>dengan</a:t>
            </a:r>
            <a:r>
              <a:rPr lang="en-ID" sz="2000" dirty="0" smtClean="0"/>
              <a:t> </a:t>
            </a:r>
            <a:r>
              <a:rPr lang="en-ID" sz="2000" dirty="0" err="1" smtClean="0"/>
              <a:t>perubahan</a:t>
            </a:r>
            <a:r>
              <a:rPr lang="en-ID" sz="2000" dirty="0" smtClean="0"/>
              <a:t> </a:t>
            </a:r>
            <a:r>
              <a:rPr lang="en-ID" sz="2000" dirty="0" err="1" smtClean="0"/>
              <a:t>strategi</a:t>
            </a:r>
            <a:r>
              <a:rPr lang="en-ID" sz="2000" dirty="0" smtClean="0"/>
              <a:t>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ID" sz="2000" dirty="0" err="1" smtClean="0"/>
              <a:t>pertanian</a:t>
            </a:r>
            <a:r>
              <a:rPr lang="en-ID" sz="2000" dirty="0" smtClean="0"/>
              <a:t> </a:t>
            </a:r>
            <a:r>
              <a:rPr lang="en-ID" sz="2000" dirty="0" err="1" smtClean="0"/>
              <a:t>ke</a:t>
            </a:r>
            <a:r>
              <a:rPr lang="en-ID" sz="2000" dirty="0" smtClean="0"/>
              <a:t> industry, </a:t>
            </a:r>
            <a:r>
              <a:rPr lang="en-ID" sz="2000" dirty="0" err="1" smtClean="0"/>
              <a:t>bagi</a:t>
            </a:r>
            <a:r>
              <a:rPr lang="en-ID" sz="2000" dirty="0" smtClean="0"/>
              <a:t> </a:t>
            </a:r>
            <a:r>
              <a:rPr lang="en-ID" sz="2000" dirty="0" err="1" smtClean="0"/>
              <a:t>negara</a:t>
            </a:r>
            <a:r>
              <a:rPr lang="en-ID" sz="2000" dirty="0" smtClean="0"/>
              <a:t> yang </a:t>
            </a:r>
            <a:r>
              <a:rPr lang="en-ID" sz="2000" dirty="0" err="1" smtClean="0"/>
              <a:t>sedang</a:t>
            </a:r>
            <a:r>
              <a:rPr lang="en-ID" sz="2000" dirty="0" smtClean="0"/>
              <a:t> </a:t>
            </a:r>
            <a:r>
              <a:rPr lang="en-ID" sz="2000" dirty="0" err="1" smtClean="0"/>
              <a:t>berkembang</a:t>
            </a:r>
            <a:r>
              <a:rPr lang="en-ID" sz="2000" dirty="0" smtClean="0"/>
              <a:t> </a:t>
            </a:r>
            <a:r>
              <a:rPr lang="en-ID" sz="2000" dirty="0" err="1" smtClean="0"/>
              <a:t>sektor</a:t>
            </a:r>
            <a:r>
              <a:rPr lang="en-ID" sz="2000" dirty="0" smtClean="0"/>
              <a:t> </a:t>
            </a:r>
            <a:r>
              <a:rPr lang="en-ID" sz="2000" dirty="0" err="1" smtClean="0"/>
              <a:t>pertanian</a:t>
            </a:r>
            <a:r>
              <a:rPr lang="en-ID" sz="2000" dirty="0" smtClean="0"/>
              <a:t> </a:t>
            </a:r>
            <a:r>
              <a:rPr lang="en-ID" sz="2000" dirty="0" err="1" smtClean="0"/>
              <a:t>sangat</a:t>
            </a:r>
            <a:r>
              <a:rPr lang="en-ID" sz="2000" dirty="0" smtClean="0"/>
              <a:t> </a:t>
            </a:r>
            <a:r>
              <a:rPr lang="en-ID" sz="2000" dirty="0" err="1" smtClean="0"/>
              <a:t>memgang</a:t>
            </a:r>
            <a:r>
              <a:rPr lang="en-ID" sz="2000" dirty="0" smtClean="0"/>
              <a:t> </a:t>
            </a:r>
            <a:r>
              <a:rPr lang="en-ID" sz="2000" dirty="0" err="1" smtClean="0"/>
              <a:t>peranan</a:t>
            </a:r>
            <a:r>
              <a:rPr lang="en-ID" sz="2000" dirty="0" smtClean="0"/>
              <a:t> </a:t>
            </a:r>
            <a:r>
              <a:rPr lang="en-ID" sz="2000" dirty="0" err="1" smtClean="0"/>
              <a:t>penting</a:t>
            </a:r>
            <a:r>
              <a:rPr lang="en-ID" sz="2000" dirty="0" smtClean="0"/>
              <a:t>. </a:t>
            </a:r>
            <a:r>
              <a:rPr lang="en-ID" sz="2000" dirty="0" err="1" smtClean="0"/>
              <a:t>Disebabkan</a:t>
            </a:r>
            <a:r>
              <a:rPr lang="en-ID" sz="2000" dirty="0" smtClean="0"/>
              <a:t> </a:t>
            </a:r>
            <a:r>
              <a:rPr lang="en-ID" sz="2000" dirty="0" err="1" smtClean="0"/>
              <a:t>sebagian</a:t>
            </a:r>
            <a:r>
              <a:rPr lang="en-ID" sz="2000" dirty="0" smtClean="0"/>
              <a:t> </a:t>
            </a:r>
            <a:r>
              <a:rPr lang="en-ID" sz="2000" dirty="0" err="1" smtClean="0"/>
              <a:t>besar</a:t>
            </a:r>
            <a:r>
              <a:rPr lang="en-ID" sz="2000" dirty="0" smtClean="0"/>
              <a:t> </a:t>
            </a:r>
            <a:r>
              <a:rPr lang="en-ID" sz="2000" dirty="0" err="1" smtClean="0"/>
              <a:t>tenaga</a:t>
            </a:r>
            <a:r>
              <a:rPr lang="en-ID" sz="2000" dirty="0" smtClean="0"/>
              <a:t> </a:t>
            </a:r>
            <a:r>
              <a:rPr lang="en-ID" sz="2000" dirty="0" err="1" smtClean="0"/>
              <a:t>kerjanya</a:t>
            </a:r>
            <a:r>
              <a:rPr lang="en-ID" sz="2000" dirty="0" smtClean="0"/>
              <a:t> yang </a:t>
            </a:r>
            <a:r>
              <a:rPr lang="en-ID" sz="2000" dirty="0" err="1" smtClean="0"/>
              <a:t>terserap</a:t>
            </a:r>
            <a:r>
              <a:rPr lang="en-ID" sz="2000" dirty="0" smtClean="0"/>
              <a:t> sector </a:t>
            </a:r>
            <a:r>
              <a:rPr lang="en-ID" sz="2000" dirty="0" err="1" smtClean="0"/>
              <a:t>pertanian</a:t>
            </a:r>
            <a:r>
              <a:rPr lang="en-ID" sz="2000" dirty="0" smtClean="0"/>
              <a:t>. </a:t>
            </a:r>
            <a:r>
              <a:rPr lang="en-ID" sz="2000" dirty="0" err="1" smtClean="0"/>
              <a:t>Dimana</a:t>
            </a:r>
            <a:r>
              <a:rPr lang="en-ID" sz="2000" dirty="0" smtClean="0"/>
              <a:t> </a:t>
            </a:r>
            <a:r>
              <a:rPr lang="en-ID" sz="2000" dirty="0" err="1" smtClean="0"/>
              <a:t>sektor</a:t>
            </a:r>
            <a:r>
              <a:rPr lang="en-ID" sz="2000" dirty="0" smtClean="0"/>
              <a:t> </a:t>
            </a:r>
            <a:r>
              <a:rPr lang="en-ID" sz="2000" dirty="0" err="1" smtClean="0"/>
              <a:t>pertanian</a:t>
            </a:r>
            <a:r>
              <a:rPr lang="en-ID" sz="2000" dirty="0" smtClean="0"/>
              <a:t> </a:t>
            </a:r>
            <a:r>
              <a:rPr lang="en-ID" sz="2000" dirty="0" err="1" smtClean="0"/>
              <a:t>merupakan</a:t>
            </a:r>
            <a:r>
              <a:rPr lang="en-ID" sz="2000" dirty="0" smtClean="0"/>
              <a:t> GNP yang paling </a:t>
            </a:r>
            <a:r>
              <a:rPr lang="en-ID" sz="2000" dirty="0" err="1" smtClean="0"/>
              <a:t>besar</a:t>
            </a:r>
            <a:r>
              <a:rPr lang="en-ID" sz="2000" dirty="0" smtClean="0"/>
              <a:t> yang </a:t>
            </a:r>
            <a:r>
              <a:rPr lang="en-ID" sz="2000" dirty="0" err="1" smtClean="0"/>
              <a:t>mampu</a:t>
            </a:r>
            <a:r>
              <a:rPr lang="en-ID" sz="2000" dirty="0" smtClean="0"/>
              <a:t> </a:t>
            </a:r>
            <a:r>
              <a:rPr lang="en-ID" sz="2000" dirty="0" err="1" smtClean="0"/>
              <a:t>menyediakan</a:t>
            </a:r>
            <a:r>
              <a:rPr lang="en-ID" sz="2000" dirty="0" smtClean="0"/>
              <a:t> </a:t>
            </a:r>
            <a:r>
              <a:rPr lang="en-ID" sz="2000" dirty="0" err="1" smtClean="0"/>
              <a:t>bahan</a:t>
            </a:r>
            <a:r>
              <a:rPr lang="en-ID" sz="2000" dirty="0" smtClean="0"/>
              <a:t> </a:t>
            </a:r>
            <a:r>
              <a:rPr lang="en-ID" sz="2000" dirty="0" err="1" smtClean="0"/>
              <a:t>baku</a:t>
            </a:r>
            <a:r>
              <a:rPr lang="en-ID" sz="2000" dirty="0" smtClean="0"/>
              <a:t> </a:t>
            </a:r>
            <a:r>
              <a:rPr lang="en-ID" sz="2000" dirty="0" err="1" smtClean="0"/>
              <a:t>untuk</a:t>
            </a:r>
            <a:r>
              <a:rPr lang="en-ID" sz="2000" dirty="0" smtClean="0"/>
              <a:t> </a:t>
            </a:r>
            <a:r>
              <a:rPr lang="en-ID" sz="2000" dirty="0" err="1" smtClean="0"/>
              <a:t>industrialisasi</a:t>
            </a:r>
            <a:r>
              <a:rPr lang="en-ID" sz="2000" dirty="0" smtClean="0"/>
              <a:t>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D" sz="2000" dirty="0" err="1" smtClean="0"/>
              <a:t>Dengan</a:t>
            </a:r>
            <a:r>
              <a:rPr lang="en-ID" sz="2000" dirty="0" smtClean="0"/>
              <a:t> </a:t>
            </a:r>
            <a:r>
              <a:rPr lang="en-ID" sz="2000" dirty="0" err="1" smtClean="0"/>
              <a:t>terlalu</a:t>
            </a:r>
            <a:r>
              <a:rPr lang="en-ID" sz="2000" dirty="0" smtClean="0"/>
              <a:t> </a:t>
            </a:r>
            <a:r>
              <a:rPr lang="en-ID" sz="2000" dirty="0" err="1" smtClean="0"/>
              <a:t>terpusatnya</a:t>
            </a:r>
            <a:r>
              <a:rPr lang="en-ID" sz="2000" dirty="0" smtClean="0"/>
              <a:t> </a:t>
            </a:r>
            <a:r>
              <a:rPr lang="en-ID" sz="2000" dirty="0" err="1" smtClean="0"/>
              <a:t>kegiatan</a:t>
            </a:r>
            <a:r>
              <a:rPr lang="en-ID" sz="2000" dirty="0" smtClean="0"/>
              <a:t> </a:t>
            </a:r>
            <a:r>
              <a:rPr lang="en-ID" sz="2000" dirty="0" err="1" smtClean="0"/>
              <a:t>ekonomi</a:t>
            </a:r>
            <a:r>
              <a:rPr lang="en-ID" sz="2000" dirty="0" smtClean="0"/>
              <a:t> </a:t>
            </a:r>
            <a:r>
              <a:rPr lang="en-ID" sz="2000" dirty="0" err="1" smtClean="0"/>
              <a:t>negara</a:t>
            </a:r>
            <a:r>
              <a:rPr lang="en-ID" sz="2000" dirty="0" smtClean="0"/>
              <a:t> </a:t>
            </a:r>
            <a:r>
              <a:rPr lang="en-ID" sz="2000" dirty="0" err="1" smtClean="0"/>
              <a:t>berkembang</a:t>
            </a:r>
            <a:r>
              <a:rPr lang="en-ID" sz="2000" dirty="0" smtClean="0"/>
              <a:t> </a:t>
            </a:r>
            <a:r>
              <a:rPr lang="en-ID" sz="2000" dirty="0" err="1" smtClean="0"/>
              <a:t>pada</a:t>
            </a:r>
            <a:r>
              <a:rPr lang="en-ID" sz="2000" dirty="0" smtClean="0"/>
              <a:t> sector </a:t>
            </a:r>
            <a:r>
              <a:rPr lang="en-ID" sz="2000" dirty="0" err="1" smtClean="0"/>
              <a:t>pertanian</a:t>
            </a:r>
            <a:r>
              <a:rPr lang="en-ID" sz="2000" dirty="0" smtClean="0"/>
              <a:t> yang </a:t>
            </a:r>
            <a:r>
              <a:rPr lang="en-ID" sz="2000" dirty="0" err="1" smtClean="0"/>
              <a:t>menyebabkan</a:t>
            </a:r>
            <a:r>
              <a:rPr lang="en-ID" sz="2000" dirty="0" smtClean="0"/>
              <a:t> </a:t>
            </a:r>
            <a:r>
              <a:rPr lang="en-ID" sz="2000" dirty="0" err="1" smtClean="0"/>
              <a:t>tingkat</a:t>
            </a:r>
            <a:r>
              <a:rPr lang="en-ID" sz="2000" dirty="0" smtClean="0"/>
              <a:t> </a:t>
            </a:r>
            <a:r>
              <a:rPr lang="en-ID" sz="2000" dirty="0" err="1" smtClean="0"/>
              <a:t>pendapatan</a:t>
            </a:r>
            <a:r>
              <a:rPr lang="en-ID" sz="2000" dirty="0" smtClean="0"/>
              <a:t> </a:t>
            </a:r>
            <a:r>
              <a:rPr lang="en-ID" sz="2000" dirty="0" err="1" smtClean="0"/>
              <a:t>rendah</a:t>
            </a:r>
            <a:r>
              <a:rPr lang="en-ID" sz="2000" dirty="0" smtClean="0"/>
              <a:t>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D" sz="2000" dirty="0" err="1" smtClean="0"/>
              <a:t>Faktor</a:t>
            </a:r>
            <a:r>
              <a:rPr lang="en-ID" sz="2000" dirty="0" smtClean="0"/>
              <a:t> </a:t>
            </a:r>
            <a:r>
              <a:rPr lang="en-ID" sz="2000" dirty="0" err="1" smtClean="0"/>
              <a:t>penyabab</a:t>
            </a:r>
            <a:r>
              <a:rPr lang="en-ID" sz="2000" dirty="0" smtClean="0"/>
              <a:t> </a:t>
            </a:r>
            <a:r>
              <a:rPr lang="en-ID" sz="2000" dirty="0" err="1" smtClean="0"/>
              <a:t>produktivitas</a:t>
            </a:r>
            <a:r>
              <a:rPr lang="en-ID" sz="2000" dirty="0" smtClean="0"/>
              <a:t> yang </a:t>
            </a:r>
            <a:r>
              <a:rPr lang="en-ID" sz="2000" dirty="0" err="1" smtClean="0"/>
              <a:t>rendah</a:t>
            </a:r>
            <a:r>
              <a:rPr lang="en-ID" sz="2000" dirty="0" smtClean="0"/>
              <a:t> di </a:t>
            </a:r>
            <a:r>
              <a:rPr lang="en-ID" sz="2000" dirty="0" err="1" smtClean="0"/>
              <a:t>negara</a:t>
            </a:r>
            <a:r>
              <a:rPr lang="en-ID" sz="2000" dirty="0" smtClean="0"/>
              <a:t> </a:t>
            </a:r>
            <a:r>
              <a:rPr lang="en-ID" sz="2000" dirty="0" err="1" smtClean="0"/>
              <a:t>berkembang</a:t>
            </a:r>
            <a:r>
              <a:rPr lang="en-ID" sz="2000" dirty="0" smtClean="0"/>
              <a:t> </a:t>
            </a:r>
            <a:r>
              <a:rPr lang="en-ID" sz="2000" dirty="0" err="1" smtClean="0"/>
              <a:t>adalah</a:t>
            </a:r>
            <a:r>
              <a:rPr lang="en-ID" sz="2000" dirty="0" smtClean="0"/>
              <a:t> </a:t>
            </a:r>
            <a:r>
              <a:rPr lang="en-ID" sz="2000" dirty="0" err="1" smtClean="0"/>
              <a:t>kurangnya</a:t>
            </a:r>
            <a:r>
              <a:rPr lang="en-ID" sz="2000" dirty="0" smtClean="0"/>
              <a:t> </a:t>
            </a:r>
            <a:r>
              <a:rPr lang="en-ID" sz="2000" dirty="0" err="1" smtClean="0"/>
              <a:t>sarana</a:t>
            </a:r>
            <a:r>
              <a:rPr lang="en-ID" sz="2000" dirty="0" smtClean="0"/>
              <a:t> </a:t>
            </a:r>
            <a:r>
              <a:rPr lang="en-ID" sz="2000" dirty="0" err="1" smtClean="0"/>
              <a:t>pertanian</a:t>
            </a:r>
            <a:r>
              <a:rPr lang="en-ID" sz="2000" dirty="0" smtClean="0"/>
              <a:t>, </a:t>
            </a:r>
            <a:r>
              <a:rPr lang="en-ID" sz="2000" dirty="0" err="1" smtClean="0"/>
              <a:t>cara</a:t>
            </a:r>
            <a:r>
              <a:rPr lang="en-ID" sz="2000" dirty="0" smtClean="0"/>
              <a:t> </a:t>
            </a:r>
            <a:r>
              <a:rPr lang="en-ID" sz="2000" dirty="0" err="1" smtClean="0"/>
              <a:t>bercocok</a:t>
            </a:r>
            <a:r>
              <a:rPr lang="en-ID" sz="2000" dirty="0" smtClean="0"/>
              <a:t> </a:t>
            </a:r>
            <a:r>
              <a:rPr lang="en-ID" sz="2000" dirty="0" err="1" smtClean="0"/>
              <a:t>tanam</a:t>
            </a:r>
            <a:r>
              <a:rPr lang="en-ID" sz="2000" dirty="0" smtClean="0"/>
              <a:t> yang </a:t>
            </a:r>
            <a:r>
              <a:rPr lang="en-ID" sz="2000" dirty="0" err="1" smtClean="0"/>
              <a:t>masih</a:t>
            </a:r>
            <a:r>
              <a:rPr lang="en-ID" sz="2000" dirty="0" smtClean="0"/>
              <a:t> </a:t>
            </a:r>
            <a:r>
              <a:rPr lang="en-ID" sz="2000" dirty="0" err="1" smtClean="0"/>
              <a:t>tradisional</a:t>
            </a:r>
            <a:r>
              <a:rPr lang="en-ID" sz="2000" dirty="0" smtClean="0"/>
              <a:t>, input modern yang </a:t>
            </a:r>
            <a:r>
              <a:rPr lang="en-ID" sz="2000" dirty="0" err="1" smtClean="0"/>
              <a:t>sangat</a:t>
            </a:r>
            <a:r>
              <a:rPr lang="en-ID" sz="2000" dirty="0" smtClean="0"/>
              <a:t> </a:t>
            </a:r>
            <a:r>
              <a:rPr lang="en-ID" sz="2000" dirty="0" err="1" smtClean="0"/>
              <a:t>terbatas</a:t>
            </a:r>
            <a:r>
              <a:rPr lang="en-ID" sz="2000" dirty="0" smtClean="0"/>
              <a:t>, </a:t>
            </a:r>
            <a:r>
              <a:rPr lang="en-ID" sz="2000" dirty="0" err="1" smtClean="0"/>
              <a:t>tingkat</a:t>
            </a:r>
            <a:r>
              <a:rPr lang="en-ID" sz="2000" dirty="0" smtClean="0"/>
              <a:t> </a:t>
            </a:r>
            <a:r>
              <a:rPr lang="en-ID" sz="2000" dirty="0" err="1" smtClean="0"/>
              <a:t>pendidikan</a:t>
            </a:r>
            <a:r>
              <a:rPr lang="en-ID" sz="2000" dirty="0" smtClean="0"/>
              <a:t> </a:t>
            </a:r>
            <a:r>
              <a:rPr lang="en-ID" sz="2000" dirty="0" err="1" smtClean="0"/>
              <a:t>dan</a:t>
            </a:r>
            <a:r>
              <a:rPr lang="en-ID" sz="2000" dirty="0" smtClean="0"/>
              <a:t> </a:t>
            </a:r>
            <a:r>
              <a:rPr lang="en-ID" sz="2000" dirty="0" err="1" smtClean="0"/>
              <a:t>pengetahuan</a:t>
            </a:r>
            <a:r>
              <a:rPr lang="en-ID" sz="2000" dirty="0" smtClean="0"/>
              <a:t> para </a:t>
            </a:r>
            <a:r>
              <a:rPr lang="en-ID" sz="2000" dirty="0" err="1" smtClean="0"/>
              <a:t>petani</a:t>
            </a:r>
            <a:r>
              <a:rPr lang="en-ID" sz="2000" dirty="0" smtClean="0"/>
              <a:t> </a:t>
            </a:r>
            <a:r>
              <a:rPr lang="en-ID" sz="2000" dirty="0" err="1" smtClean="0"/>
              <a:t>kurang</a:t>
            </a:r>
            <a:r>
              <a:rPr lang="en-ID" sz="2000" dirty="0" smtClean="0"/>
              <a:t>, </a:t>
            </a:r>
            <a:r>
              <a:rPr lang="en-ID" sz="2000" dirty="0" err="1" smtClean="0"/>
              <a:t>dan</a:t>
            </a:r>
            <a:r>
              <a:rPr lang="en-ID" sz="2000" dirty="0" smtClean="0"/>
              <a:t> </a:t>
            </a:r>
            <a:r>
              <a:rPr lang="en-ID" sz="2000" dirty="0" err="1" smtClean="0"/>
              <a:t>masih</a:t>
            </a:r>
            <a:r>
              <a:rPr lang="en-ID" sz="2000" dirty="0" smtClean="0"/>
              <a:t> </a:t>
            </a:r>
            <a:r>
              <a:rPr lang="en-ID" sz="2000" dirty="0" err="1" smtClean="0"/>
              <a:t>ada</a:t>
            </a:r>
            <a:r>
              <a:rPr lang="en-ID" sz="2000" dirty="0" smtClean="0"/>
              <a:t> </a:t>
            </a:r>
            <a:r>
              <a:rPr lang="en-ID" sz="2000" dirty="0" err="1" smtClean="0"/>
              <a:t>bberapa</a:t>
            </a:r>
            <a:r>
              <a:rPr lang="en-ID" sz="2000" dirty="0" smtClean="0"/>
              <a:t> </a:t>
            </a:r>
            <a:r>
              <a:rPr lang="en-ID" sz="2000" dirty="0" err="1" smtClean="0"/>
              <a:t>faktor</a:t>
            </a:r>
            <a:r>
              <a:rPr lang="en-ID" sz="2000" dirty="0" smtClean="0"/>
              <a:t> social </a:t>
            </a:r>
            <a:r>
              <a:rPr lang="en-ID" sz="2000" dirty="0" err="1" smtClean="0"/>
              <a:t>budaya</a:t>
            </a:r>
            <a:r>
              <a:rPr lang="en-ID" sz="2000" dirty="0" smtClean="0"/>
              <a:t> yang </a:t>
            </a:r>
            <a:r>
              <a:rPr lang="en-ID" sz="2000" dirty="0" err="1" smtClean="0"/>
              <a:t>mengurangi</a:t>
            </a:r>
            <a:r>
              <a:rPr lang="en-ID" sz="2000" dirty="0" smtClean="0"/>
              <a:t> </a:t>
            </a:r>
            <a:r>
              <a:rPr lang="en-ID" sz="2000" dirty="0" err="1" smtClean="0"/>
              <a:t>kegairahan</a:t>
            </a:r>
            <a:r>
              <a:rPr lang="en-ID" sz="2000" dirty="0" smtClean="0"/>
              <a:t> </a:t>
            </a:r>
            <a:r>
              <a:rPr lang="en-ID" sz="2000" dirty="0" err="1" smtClean="0"/>
              <a:t>petani</a:t>
            </a:r>
            <a:r>
              <a:rPr lang="en-ID" sz="2000" dirty="0" smtClean="0"/>
              <a:t> </a:t>
            </a:r>
            <a:r>
              <a:rPr lang="en-ID" sz="2000" dirty="0" err="1" smtClean="0"/>
              <a:t>untuk</a:t>
            </a:r>
            <a:r>
              <a:rPr lang="en-ID" sz="2000" dirty="0" smtClean="0"/>
              <a:t> </a:t>
            </a:r>
            <a:r>
              <a:rPr lang="en-ID" sz="2000" dirty="0" err="1" smtClean="0"/>
              <a:t>menaikan</a:t>
            </a:r>
            <a:r>
              <a:rPr lang="en-ID" sz="2000" dirty="0" smtClean="0"/>
              <a:t> </a:t>
            </a:r>
            <a:r>
              <a:rPr lang="en-ID" sz="2000" dirty="0" err="1" smtClean="0"/>
              <a:t>produktivitasnya</a:t>
            </a:r>
            <a:r>
              <a:rPr lang="en-ID" sz="2000" dirty="0" smtClean="0"/>
              <a:t>. Hal </a:t>
            </a:r>
            <a:r>
              <a:rPr lang="en-ID" sz="2000" dirty="0" err="1" smtClean="0"/>
              <a:t>ini</a:t>
            </a:r>
            <a:r>
              <a:rPr lang="en-ID" sz="2000" dirty="0" smtClean="0"/>
              <a:t> yang </a:t>
            </a:r>
            <a:r>
              <a:rPr lang="en-ID" sz="2000" dirty="0" err="1" smtClean="0"/>
              <a:t>melemahkan</a:t>
            </a:r>
            <a:r>
              <a:rPr lang="en-ID" sz="2000" dirty="0" smtClean="0"/>
              <a:t> </a:t>
            </a:r>
            <a:r>
              <a:rPr lang="en-ID" sz="2000" dirty="0" err="1" smtClean="0"/>
              <a:t>petani</a:t>
            </a:r>
            <a:r>
              <a:rPr lang="en-ID" sz="2000" dirty="0" smtClean="0"/>
              <a:t> </a:t>
            </a:r>
            <a:r>
              <a:rPr lang="en-ID" sz="2000" dirty="0" err="1" smtClean="0"/>
              <a:t>untuk</a:t>
            </a:r>
            <a:r>
              <a:rPr lang="en-ID" sz="2000" dirty="0" smtClean="0"/>
              <a:t> </a:t>
            </a:r>
            <a:r>
              <a:rPr lang="en-ID" sz="2000" dirty="0" err="1" smtClean="0"/>
              <a:t>berinovasi</a:t>
            </a:r>
            <a:r>
              <a:rPr lang="en-ID" sz="2000" dirty="0"/>
              <a:t> </a:t>
            </a:r>
            <a:r>
              <a:rPr lang="en-ID" sz="2000" dirty="0" err="1" smtClean="0"/>
              <a:t>dalam</a:t>
            </a:r>
            <a:r>
              <a:rPr lang="en-ID" sz="2000" dirty="0" smtClean="0"/>
              <a:t> </a:t>
            </a:r>
            <a:r>
              <a:rPr lang="en-ID" sz="2000" dirty="0" err="1" smtClean="0"/>
              <a:t>meningkatkan</a:t>
            </a:r>
            <a:r>
              <a:rPr lang="en-ID" sz="2000" dirty="0" smtClean="0"/>
              <a:t> </a:t>
            </a:r>
            <a:r>
              <a:rPr lang="en-ID" sz="2000" dirty="0" err="1" smtClean="0"/>
              <a:t>produktivitas</a:t>
            </a:r>
            <a:r>
              <a:rPr lang="en-ID" sz="2000" dirty="0" smtClean="0"/>
              <a:t>. </a:t>
            </a:r>
          </a:p>
          <a:p>
            <a:pPr marL="0" indent="0" algn="just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472408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161</TotalTime>
  <Words>1109</Words>
  <Application>Microsoft Office PowerPoint</Application>
  <PresentationFormat>Widescreen</PresentationFormat>
  <Paragraphs>88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Corbel</vt:lpstr>
      <vt:lpstr>Wingdings</vt:lpstr>
      <vt:lpstr>Banded</vt:lpstr>
      <vt:lpstr>Pertemuan 6 karakteristik umum dan struktur kegiatan ekonomi negara-negara berkembang</vt:lpstr>
      <vt:lpstr>Pengelompokan negara berdasarkan tingkat kemajuan ekonomi </vt:lpstr>
      <vt:lpstr>Lanjutan </vt:lpstr>
      <vt:lpstr>Lanjutan </vt:lpstr>
      <vt:lpstr>Bank dunia membedakan negara kedalam lima kelompok : </vt:lpstr>
      <vt:lpstr>Lanjutan </vt:lpstr>
      <vt:lpstr>Karakteristik umum negara-negara berkembang  </vt:lpstr>
      <vt:lpstr>Lanjutan </vt:lpstr>
      <vt:lpstr>Lanjutan </vt:lpstr>
      <vt:lpstr>Lanjutan </vt:lpstr>
      <vt:lpstr>Gambar : surplus labour </vt:lpstr>
      <vt:lpstr>Lanjutan </vt:lpstr>
      <vt:lpstr>Lanjutan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6 karakteristik umum dan struktur kegiatan ekonomi negara-negara berkembang</dc:title>
  <dc:creator>Windows User</dc:creator>
  <cp:lastModifiedBy>Windows User</cp:lastModifiedBy>
  <cp:revision>18</cp:revision>
  <dcterms:created xsi:type="dcterms:W3CDTF">2018-10-24T09:58:39Z</dcterms:created>
  <dcterms:modified xsi:type="dcterms:W3CDTF">2018-10-24T16:50:11Z</dcterms:modified>
</cp:coreProperties>
</file>