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32" r:id="rId5"/>
    <p:sldMasterId id="2147483744" r:id="rId6"/>
    <p:sldMasterId id="2147483756" r:id="rId7"/>
    <p:sldMasterId id="2147483768" r:id="rId8"/>
  </p:sldMasterIdLst>
  <p:notesMasterIdLst>
    <p:notesMasterId r:id="rId17"/>
  </p:notesMasterIdLst>
  <p:sldIdLst>
    <p:sldId id="256" r:id="rId9"/>
    <p:sldId id="257" r:id="rId10"/>
    <p:sldId id="263" r:id="rId11"/>
    <p:sldId id="265" r:id="rId12"/>
    <p:sldId id="258" r:id="rId13"/>
    <p:sldId id="260" r:id="rId14"/>
    <p:sldId id="259" r:id="rId15"/>
    <p:sldId id="26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5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FA73E0-2333-486B-B357-B68CB9E0258E}" type="datetimeFigureOut">
              <a:rPr lang="en-US" smtClean="0"/>
              <a:pPr/>
              <a:t>2/21/2018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CAD56B-A586-43F3-9945-E1CBDD68D8C4}" type="slidenum">
              <a:rPr lang="en-US" smtClean="0"/>
              <a:pPr/>
              <a:t>‹#›</a:t>
            </a:fld>
            <a:endParaRPr lang="en-US"/>
          </a:p>
        </p:txBody>
      </p:sp>
    </p:spTree>
    <p:extLst>
      <p:ext uri="{BB962C8B-B14F-4D97-AF65-F5344CB8AC3E}">
        <p14:creationId xmlns:p14="http://schemas.microsoft.com/office/powerpoint/2010/main" val="2466958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6B3BF6E-C092-4FCD-A3CE-80CA5799DF68}" type="datetime1">
              <a:rPr lang="en-US" smtClean="0"/>
              <a:t>2/21/2018</a:t>
            </a:fld>
            <a:endParaRPr lang="en-US"/>
          </a:p>
        </p:txBody>
      </p:sp>
      <p:sp>
        <p:nvSpPr>
          <p:cNvPr id="19" name="Footer Placeholder 18"/>
          <p:cNvSpPr>
            <a:spLocks noGrp="1"/>
          </p:cNvSpPr>
          <p:nvPr>
            <p:ph type="ftr" sz="quarter" idx="11"/>
          </p:nvPr>
        </p:nvSpPr>
        <p:spPr/>
        <p:txBody>
          <a:bodyPr/>
          <a:lstStyle/>
          <a:p>
            <a:r>
              <a:rPr lang="en-US" smtClean="0"/>
              <a:t>HandOut Pancasila, By Tatik Rohmawati, S.IP.,M.Si</a:t>
            </a:r>
            <a:endParaRPr lang="en-US"/>
          </a:p>
        </p:txBody>
      </p:sp>
      <p:sp>
        <p:nvSpPr>
          <p:cNvPr id="27" name="Slide Number Placeholder 26"/>
          <p:cNvSpPr>
            <a:spLocks noGrp="1"/>
          </p:cNvSpPr>
          <p:nvPr>
            <p:ph type="sldNum" sz="quarter" idx="12"/>
          </p:nvPr>
        </p:nvSpPr>
        <p:spPr/>
        <p:txBody>
          <a:bodyPr/>
          <a:lstStyle/>
          <a:p>
            <a:fld id="{D031037E-AB17-4094-BC5E-B7F8FD759DC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AAA4C2-22BB-4396-81CA-E7D6D8582A2F}" type="datetime1">
              <a:rPr lang="en-US" smtClean="0"/>
              <a:t>2/21/2018</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EA2BA8-5177-4F29-BCF9-D6C113CD05A8}" type="datetime1">
              <a:rPr lang="en-US" smtClean="0"/>
              <a:t>2/21/2018</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370E55D-ADC4-40BE-831F-F801DFFB19DA}" type="datetime1">
              <a:rPr lang="en-US" smtClean="0"/>
              <a:t>2/21/2018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HandOut Pancasila, By Tatik Rohmawati, S.IP.,M.Si</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031037E-AB17-4094-BC5E-B7F8FD759DC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F3C857-9E81-444B-B7B3-498CFD7717D3}" type="datetime1">
              <a:rPr lang="en-US" smtClean="0"/>
              <a:t>2/21/2018</a:t>
            </a:fld>
            <a:endParaRPr lang="en-US"/>
          </a:p>
        </p:txBody>
      </p:sp>
      <p:sp>
        <p:nvSpPr>
          <p:cNvPr id="5" name="Footer Placeholder 4"/>
          <p:cNvSpPr>
            <a:spLocks noGrp="1"/>
          </p:cNvSpPr>
          <p:nvPr>
            <p:ph type="ftr" sz="quarter" idx="11"/>
          </p:nvPr>
        </p:nvSpPr>
        <p:spPr/>
        <p:txBody>
          <a:bodyPr/>
          <a:lstStyle>
            <a:extLst/>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extLst/>
          </a:lstStyle>
          <a:p>
            <a:fld id="{D031037E-AB17-4094-BC5E-B7F8FD759DC0}"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48386C1-2B4D-4CAB-8DFC-9DD22B58BC1A}" type="datetime1">
              <a:rPr lang="en-US" smtClean="0"/>
              <a:t>2/21/2018</a:t>
            </a:fld>
            <a:endParaRPr lang="en-US"/>
          </a:p>
        </p:txBody>
      </p:sp>
      <p:sp>
        <p:nvSpPr>
          <p:cNvPr id="5" name="Footer Placeholder 4"/>
          <p:cNvSpPr>
            <a:spLocks noGrp="1"/>
          </p:cNvSpPr>
          <p:nvPr>
            <p:ph type="ftr" sz="quarter" idx="11"/>
          </p:nvPr>
        </p:nvSpPr>
        <p:spPr/>
        <p:txBody>
          <a:bodyPr/>
          <a:lstStyle>
            <a:extLst/>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extLst/>
          </a:lstStyle>
          <a:p>
            <a:fld id="{D031037E-AB17-4094-BC5E-B7F8FD759DC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3EDF970-8F4B-4F13-AE41-DF8D600E3D98}" type="datetime1">
              <a:rPr lang="en-US" smtClean="0"/>
              <a:t>2/21/2018</a:t>
            </a:fld>
            <a:endParaRPr lang="en-US"/>
          </a:p>
        </p:txBody>
      </p:sp>
      <p:sp>
        <p:nvSpPr>
          <p:cNvPr id="6" name="Footer Placeholder 5"/>
          <p:cNvSpPr>
            <a:spLocks noGrp="1"/>
          </p:cNvSpPr>
          <p:nvPr>
            <p:ph type="ftr" sz="quarter" idx="11"/>
          </p:nvPr>
        </p:nvSpPr>
        <p:spPr/>
        <p:txBody>
          <a:bodyPr/>
          <a:lstStyle>
            <a:extLst/>
          </a:lstStyle>
          <a:p>
            <a:r>
              <a:rPr lang="en-US" smtClean="0"/>
              <a:t>HandOut Pancasila, By Tatik Rohmawati, S.IP.,M.Si</a:t>
            </a:r>
            <a:endParaRPr lang="en-US"/>
          </a:p>
        </p:txBody>
      </p:sp>
      <p:sp>
        <p:nvSpPr>
          <p:cNvPr id="7" name="Slide Number Placeholder 6"/>
          <p:cNvSpPr>
            <a:spLocks noGrp="1"/>
          </p:cNvSpPr>
          <p:nvPr>
            <p:ph type="sldNum" sz="quarter" idx="12"/>
          </p:nvPr>
        </p:nvSpPr>
        <p:spPr/>
        <p:txBody>
          <a:bodyPr/>
          <a:lstStyle>
            <a:extLst/>
          </a:lstStyle>
          <a:p>
            <a:fld id="{D031037E-AB17-4094-BC5E-B7F8FD759DC0}"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E97A367-FBF0-4657-BE32-76922DEE00EF}" type="datetime1">
              <a:rPr lang="en-US" smtClean="0"/>
              <a:t>2/21/2018</a:t>
            </a:fld>
            <a:endParaRPr lang="en-US"/>
          </a:p>
        </p:txBody>
      </p:sp>
      <p:sp>
        <p:nvSpPr>
          <p:cNvPr id="8" name="Footer Placeholder 7"/>
          <p:cNvSpPr>
            <a:spLocks noGrp="1"/>
          </p:cNvSpPr>
          <p:nvPr>
            <p:ph type="ftr" sz="quarter" idx="11"/>
          </p:nvPr>
        </p:nvSpPr>
        <p:spPr/>
        <p:txBody>
          <a:bodyPr/>
          <a:lstStyle>
            <a:extLst/>
          </a:lstStyle>
          <a:p>
            <a:r>
              <a:rPr lang="en-US" smtClean="0"/>
              <a:t>HandOut Pancasila, By Tatik Rohmawati, S.IP.,M.Si</a:t>
            </a:r>
            <a:endParaRPr lang="en-US"/>
          </a:p>
        </p:txBody>
      </p:sp>
      <p:sp>
        <p:nvSpPr>
          <p:cNvPr id="9" name="Slide Number Placeholder 8"/>
          <p:cNvSpPr>
            <a:spLocks noGrp="1"/>
          </p:cNvSpPr>
          <p:nvPr>
            <p:ph type="sldNum" sz="quarter" idx="12"/>
          </p:nvPr>
        </p:nvSpPr>
        <p:spPr/>
        <p:txBody>
          <a:bodyPr/>
          <a:lstStyle>
            <a:extLst/>
          </a:lstStyle>
          <a:p>
            <a:fld id="{D031037E-AB17-4094-BC5E-B7F8FD759DC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92C97CC-93E5-4803-B9A0-8BC567EB4AB7}" type="datetime1">
              <a:rPr lang="en-US" smtClean="0"/>
              <a:t>2/21/2018</a:t>
            </a:fld>
            <a:endParaRPr lang="en-US"/>
          </a:p>
        </p:txBody>
      </p:sp>
      <p:sp>
        <p:nvSpPr>
          <p:cNvPr id="4" name="Footer Placeholder 3"/>
          <p:cNvSpPr>
            <a:spLocks noGrp="1"/>
          </p:cNvSpPr>
          <p:nvPr>
            <p:ph type="ftr" sz="quarter" idx="11"/>
          </p:nvPr>
        </p:nvSpPr>
        <p:spPr/>
        <p:txBody>
          <a:bodyPr/>
          <a:lstStyle>
            <a:extLst/>
          </a:lstStyle>
          <a:p>
            <a:r>
              <a:rPr lang="en-US" smtClean="0"/>
              <a:t>HandOut Pancasila, By Tatik Rohmawati, S.IP.,M.Si</a:t>
            </a:r>
            <a:endParaRPr lang="en-US"/>
          </a:p>
        </p:txBody>
      </p:sp>
      <p:sp>
        <p:nvSpPr>
          <p:cNvPr id="5" name="Slide Number Placeholder 4"/>
          <p:cNvSpPr>
            <a:spLocks noGrp="1"/>
          </p:cNvSpPr>
          <p:nvPr>
            <p:ph type="sldNum" sz="quarter" idx="12"/>
          </p:nvPr>
        </p:nvSpPr>
        <p:spPr/>
        <p:txBody>
          <a:bodyPr/>
          <a:lstStyle>
            <a:extLst/>
          </a:lstStyle>
          <a:p>
            <a:fld id="{D031037E-AB17-4094-BC5E-B7F8FD759DC0}"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95A0C01-CC15-4E78-B542-C520229D464D}" type="datetime1">
              <a:rPr lang="en-US" smtClean="0"/>
              <a:t>2/21/2018</a:t>
            </a:fld>
            <a:endParaRPr lang="en-US"/>
          </a:p>
        </p:txBody>
      </p:sp>
      <p:sp>
        <p:nvSpPr>
          <p:cNvPr id="3" name="Footer Placeholder 2"/>
          <p:cNvSpPr>
            <a:spLocks noGrp="1"/>
          </p:cNvSpPr>
          <p:nvPr>
            <p:ph type="ftr" sz="quarter" idx="11"/>
          </p:nvPr>
        </p:nvSpPr>
        <p:spPr/>
        <p:txBody>
          <a:bodyPr/>
          <a:lstStyle>
            <a:extLst/>
          </a:lstStyle>
          <a:p>
            <a:r>
              <a:rPr lang="en-US" smtClean="0"/>
              <a:t>HandOut Pancasila, By Tatik Rohmawati, S.IP.,M.Si</a:t>
            </a:r>
            <a:endParaRPr lang="en-US"/>
          </a:p>
        </p:txBody>
      </p:sp>
      <p:sp>
        <p:nvSpPr>
          <p:cNvPr id="4" name="Slide Number Placeholder 3"/>
          <p:cNvSpPr>
            <a:spLocks noGrp="1"/>
          </p:cNvSpPr>
          <p:nvPr>
            <p:ph type="sldNum" sz="quarter" idx="12"/>
          </p:nvPr>
        </p:nvSpPr>
        <p:spPr/>
        <p:txBody>
          <a:bodyPr/>
          <a:lstStyle>
            <a:extLst/>
          </a:lstStyle>
          <a:p>
            <a:fld id="{D031037E-AB17-4094-BC5E-B7F8FD759DC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2BEDD72-2C5D-4A7D-BF8F-7392E95346EA}" type="datetime1">
              <a:rPr lang="en-US" smtClean="0"/>
              <a:t>2/21/2018</a:t>
            </a:fld>
            <a:endParaRPr lang="en-US"/>
          </a:p>
        </p:txBody>
      </p:sp>
      <p:sp>
        <p:nvSpPr>
          <p:cNvPr id="6" name="Footer Placeholder 5"/>
          <p:cNvSpPr>
            <a:spLocks noGrp="1"/>
          </p:cNvSpPr>
          <p:nvPr>
            <p:ph type="ftr" sz="quarter" idx="11"/>
          </p:nvPr>
        </p:nvSpPr>
        <p:spPr/>
        <p:txBody>
          <a:bodyPr/>
          <a:lstStyle>
            <a:extLst/>
          </a:lstStyle>
          <a:p>
            <a:r>
              <a:rPr lang="en-US" smtClean="0"/>
              <a:t>HandOut Pancasila, By Tatik Rohmawati, S.IP.,M.Si</a:t>
            </a:r>
            <a:endParaRPr lang="en-US"/>
          </a:p>
        </p:txBody>
      </p:sp>
      <p:sp>
        <p:nvSpPr>
          <p:cNvPr id="7" name="Slide Number Placeholder 6"/>
          <p:cNvSpPr>
            <a:spLocks noGrp="1"/>
          </p:cNvSpPr>
          <p:nvPr>
            <p:ph type="sldNum" sz="quarter" idx="12"/>
          </p:nvPr>
        </p:nvSpPr>
        <p:spPr/>
        <p:txBody>
          <a:bodyPr/>
          <a:lstStyle>
            <a:extLst/>
          </a:lstStyle>
          <a:p>
            <a:fld id="{D031037E-AB17-4094-BC5E-B7F8FD759DC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9E7EAD-1B06-4D4E-9458-053C02095EAD}" type="datetime1">
              <a:rPr lang="en-US" smtClean="0"/>
              <a:t>2/21/2018</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D219E20-2C78-48E8-A106-154808574D48}" type="datetime1">
              <a:rPr lang="en-US" smtClean="0"/>
              <a:t>2/21/2018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HandOut Pancasila, By Tatik Rohmawati, S.IP.,M.Si</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031037E-AB17-4094-BC5E-B7F8FD759DC0}"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CEB2BB-8D44-40A2-9ED5-99DCF4EC5E41}" type="datetime1">
              <a:rPr lang="en-US" smtClean="0"/>
              <a:t>2/21/2018</a:t>
            </a:fld>
            <a:endParaRPr lang="en-US"/>
          </a:p>
        </p:txBody>
      </p:sp>
      <p:sp>
        <p:nvSpPr>
          <p:cNvPr id="5" name="Footer Placeholder 4"/>
          <p:cNvSpPr>
            <a:spLocks noGrp="1"/>
          </p:cNvSpPr>
          <p:nvPr>
            <p:ph type="ftr" sz="quarter" idx="11"/>
          </p:nvPr>
        </p:nvSpPr>
        <p:spPr/>
        <p:txBody>
          <a:bodyPr/>
          <a:lstStyle>
            <a:extLst/>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extLst/>
          </a:lstStyle>
          <a:p>
            <a:fld id="{D031037E-AB17-4094-BC5E-B7F8FD759DC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8F87F8-43FF-4755-932B-58EE70D6161A}" type="datetime1">
              <a:rPr lang="en-US" smtClean="0"/>
              <a:t>2/21/2018</a:t>
            </a:fld>
            <a:endParaRPr lang="en-US"/>
          </a:p>
        </p:txBody>
      </p:sp>
      <p:sp>
        <p:nvSpPr>
          <p:cNvPr id="5" name="Footer Placeholder 4"/>
          <p:cNvSpPr>
            <a:spLocks noGrp="1"/>
          </p:cNvSpPr>
          <p:nvPr>
            <p:ph type="ftr" sz="quarter" idx="11"/>
          </p:nvPr>
        </p:nvSpPr>
        <p:spPr/>
        <p:txBody>
          <a:bodyPr/>
          <a:lstStyle>
            <a:extLst/>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extLst/>
          </a:lstStyle>
          <a:p>
            <a:fld id="{D031037E-AB17-4094-BC5E-B7F8FD759DC0}"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A5F171B-3031-4BD2-B32F-4FF6DEDFCAB3}" type="datetime1">
              <a:rPr lang="en-US" smtClean="0"/>
              <a:t>2/21/2018</a:t>
            </a:fld>
            <a:endParaRPr lang="en-US"/>
          </a:p>
        </p:txBody>
      </p:sp>
      <p:sp>
        <p:nvSpPr>
          <p:cNvPr id="17" name="Footer Placeholder 16"/>
          <p:cNvSpPr>
            <a:spLocks noGrp="1"/>
          </p:cNvSpPr>
          <p:nvPr>
            <p:ph type="ftr" sz="quarter" idx="11"/>
          </p:nvPr>
        </p:nvSpPr>
        <p:spPr/>
        <p:txBody>
          <a:bodyPr/>
          <a:lstStyle/>
          <a:p>
            <a:r>
              <a:rPr lang="en-US" smtClean="0"/>
              <a:t>HandOut Pancasila, By Tatik Rohmawati, S.IP.,M.Si</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031037E-AB17-4094-BC5E-B7F8FD759DC0}"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615456D-3BC5-4200-BDFB-849F72A3D782}" type="datetime1">
              <a:rPr lang="en-US" smtClean="0"/>
              <a:t>2/21/2018</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031037E-AB17-4094-BC5E-B7F8FD759DC0}"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4" name="Date Placeholder 3"/>
          <p:cNvSpPr>
            <a:spLocks noGrp="1"/>
          </p:cNvSpPr>
          <p:nvPr>
            <p:ph type="dt" sz="half" idx="10"/>
          </p:nvPr>
        </p:nvSpPr>
        <p:spPr/>
        <p:txBody>
          <a:bodyPr/>
          <a:lstStyle/>
          <a:p>
            <a:fld id="{6DCC6F83-EB54-41CF-A3A4-8BFE9DB140FD}" type="datetime1">
              <a:rPr lang="en-US" smtClean="0"/>
              <a:t>2/21/2018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031037E-AB17-4094-BC5E-B7F8FD759DC0}"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8BC568C-624E-437E-995C-95DC952E4D7F}" type="datetime1">
              <a:rPr lang="en-US" smtClean="0"/>
              <a:t>2/21/2018</a:t>
            </a:fld>
            <a:endParaRPr lang="en-US"/>
          </a:p>
        </p:txBody>
      </p:sp>
      <p:sp>
        <p:nvSpPr>
          <p:cNvPr id="6" name="Footer Placeholder 5"/>
          <p:cNvSpPr>
            <a:spLocks noGrp="1"/>
          </p:cNvSpPr>
          <p:nvPr>
            <p:ph type="ftr" sz="quarter" idx="11"/>
          </p:nvPr>
        </p:nvSpPr>
        <p:spPr/>
        <p:txBody>
          <a:bodyPr/>
          <a:lstStyle/>
          <a:p>
            <a:r>
              <a:rPr lang="en-US" smtClean="0"/>
              <a:t>HandOut Pancasila, By Tatik Rohmawati, S.IP.,M.Si</a:t>
            </a:r>
            <a:endParaRPr lang="en-US"/>
          </a:p>
        </p:txBody>
      </p:sp>
      <p:sp>
        <p:nvSpPr>
          <p:cNvPr id="7" name="Slide Number Placeholder 6"/>
          <p:cNvSpPr>
            <a:spLocks noGrp="1"/>
          </p:cNvSpPr>
          <p:nvPr>
            <p:ph type="sldNum" sz="quarter" idx="12"/>
          </p:nvPr>
        </p:nvSpPr>
        <p:spPr/>
        <p:txBody>
          <a:bodyPr/>
          <a:lstStyle/>
          <a:p>
            <a:fld id="{D031037E-AB17-4094-BC5E-B7F8FD759DC0}"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1454520-6F34-421F-B4AA-60CF917A6D78}" type="datetime1">
              <a:rPr lang="en-US" smtClean="0"/>
              <a:t>2/21/2018</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HandOut Pancasila, By Tatik Rohmawati, S.IP.,M.Si</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031037E-AB17-4094-BC5E-B7F8FD759DC0}"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E249AAA-6931-4088-89D8-3CA717A30BE2}" type="datetime1">
              <a:rPr lang="en-US" smtClean="0"/>
              <a:t>2/21/2018</a:t>
            </a:fld>
            <a:endParaRPr lang="en-US"/>
          </a:p>
        </p:txBody>
      </p:sp>
      <p:sp>
        <p:nvSpPr>
          <p:cNvPr id="4" name="Footer Placeholder 3"/>
          <p:cNvSpPr>
            <a:spLocks noGrp="1"/>
          </p:cNvSpPr>
          <p:nvPr>
            <p:ph type="ftr" sz="quarter" idx="11"/>
          </p:nvPr>
        </p:nvSpPr>
        <p:spPr/>
        <p:txBody>
          <a:bodyPr/>
          <a:lstStyle/>
          <a:p>
            <a:r>
              <a:rPr lang="en-US" smtClean="0"/>
              <a:t>HandOut Pancasila, By Tatik Rohmawati, S.IP.,M.Si</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031037E-AB17-4094-BC5E-B7F8FD759DC0}"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699048B-2B45-4168-9A7C-5EAC804387F6}" type="datetime1">
              <a:rPr lang="en-US" smtClean="0"/>
              <a:t>2/21/2018</a:t>
            </a:fld>
            <a:endParaRPr lang="en-US"/>
          </a:p>
        </p:txBody>
      </p:sp>
      <p:sp>
        <p:nvSpPr>
          <p:cNvPr id="3" name="Footer Placeholder 2"/>
          <p:cNvSpPr>
            <a:spLocks noGrp="1"/>
          </p:cNvSpPr>
          <p:nvPr>
            <p:ph type="ftr" sz="quarter" idx="11"/>
          </p:nvPr>
        </p:nvSpPr>
        <p:spPr/>
        <p:txBody>
          <a:bodyPr/>
          <a:lstStyle/>
          <a:p>
            <a:r>
              <a:rPr lang="en-US" smtClean="0"/>
              <a:t>HandOut Pancasila, By Tatik Rohmawati, S.IP.,M.Si</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031037E-AB17-4094-BC5E-B7F8FD759D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C17C463-3E79-476C-B2DE-25022B5EDFD1}" type="datetime1">
              <a:rPr lang="en-US" smtClean="0"/>
              <a:t>2/21/2018</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p>
            <a:fld id="{D031037E-AB17-4094-BC5E-B7F8FD759DC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031037E-AB17-4094-BC5E-B7F8FD759DC0}"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D9918BD-1554-468E-BD4A-0A82FD3A808A}" type="datetime1">
              <a:rPr lang="en-US" smtClean="0"/>
              <a:t>2/21/2018</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HandOut Pancasila, By Tatik Rohmawati, S.IP.,M.Si</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031037E-AB17-4094-BC5E-B7F8FD759DC0}"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C11EC6A-F3AE-4CD7-94DB-665CB4DC8A04}" type="datetime1">
              <a:rPr lang="en-US" smtClean="0"/>
              <a:t>2/21/2018</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HandOut Pancasila, By Tatik Rohmawati, S.IP.,M.Si</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097F76-62CD-47B5-8D41-1CD2A3B49ECF}" type="datetime1">
              <a:rPr lang="en-US" smtClean="0"/>
              <a:t>2/21/2018</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p>
            <a:fld id="{D031037E-AB17-4094-BC5E-B7F8FD759DC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031037E-AB17-4094-BC5E-B7F8FD759DC0}"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2D3EB7-E5A1-439C-B832-6340A53E5BD6}" type="datetime1">
              <a:rPr lang="en-US" smtClean="0"/>
              <a:t>2/21/2018</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103219F-0829-40A7-B425-4CD54E32F0A7}" type="datetime1">
              <a:rPr lang="en-US" smtClean="0"/>
              <a:t>2/21/2018</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t>HandOut Pancasila, By Tatik Rohmawati, S.IP.,M.Si</a:t>
            </a: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D031037E-AB17-4094-BC5E-B7F8FD759DC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52F42F2-7860-4927-93AF-840904166CB7}" type="datetime1">
              <a:rPr lang="en-US" smtClean="0"/>
              <a:t>2/21/2018</a:t>
            </a:fld>
            <a:endParaRPr lang="en-US"/>
          </a:p>
        </p:txBody>
      </p:sp>
      <p:sp>
        <p:nvSpPr>
          <p:cNvPr id="9" name="Slide Number Placeholder 8"/>
          <p:cNvSpPr>
            <a:spLocks noGrp="1"/>
          </p:cNvSpPr>
          <p:nvPr>
            <p:ph type="sldNum" sz="quarter" idx="15"/>
          </p:nvPr>
        </p:nvSpPr>
        <p:spPr/>
        <p:txBody>
          <a:bodyPr rtlCol="0"/>
          <a:lstStyle/>
          <a:p>
            <a:fld id="{D031037E-AB17-4094-BC5E-B7F8FD759DC0}" type="slidenum">
              <a:rPr lang="en-US" smtClean="0"/>
              <a:pPr/>
              <a:t>‹#›</a:t>
            </a:fld>
            <a:endParaRPr lang="en-US"/>
          </a:p>
        </p:txBody>
      </p:sp>
      <p:sp>
        <p:nvSpPr>
          <p:cNvPr id="10" name="Footer Placeholder 9"/>
          <p:cNvSpPr>
            <a:spLocks noGrp="1"/>
          </p:cNvSpPr>
          <p:nvPr>
            <p:ph type="ftr" sz="quarter" idx="16"/>
          </p:nvPr>
        </p:nvSpPr>
        <p:spPr/>
        <p:txBody>
          <a:bodyPr rtlCol="0"/>
          <a:lstStyle/>
          <a:p>
            <a:r>
              <a:rPr lang="en-US" smtClean="0"/>
              <a:t>HandOut Pancasila, By Tatik Rohmawati, S.IP.,M.Si</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D0D22FB-56C7-4A3D-9C2A-EFC8558A12A2}" type="datetime1">
              <a:rPr lang="en-US" smtClean="0"/>
              <a:t>2/21/2018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HandOut Pancasila, By Tatik Rohmawati, S.IP.,M.Si</a:t>
            </a: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D031037E-AB17-4094-BC5E-B7F8FD759DC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B175F7C-C29B-47DA-BC07-223809D8599A}" type="datetime1">
              <a:rPr lang="en-US" smtClean="0"/>
              <a:t>2/21/2018</a:t>
            </a:fld>
            <a:endParaRPr lang="en-US"/>
          </a:p>
        </p:txBody>
      </p:sp>
      <p:sp>
        <p:nvSpPr>
          <p:cNvPr id="6" name="Footer Placeholder 5"/>
          <p:cNvSpPr>
            <a:spLocks noGrp="1"/>
          </p:cNvSpPr>
          <p:nvPr>
            <p:ph type="ftr" sz="quarter" idx="11"/>
          </p:nvPr>
        </p:nvSpPr>
        <p:spPr/>
        <p:txBody>
          <a:bodyPr/>
          <a:lstStyle/>
          <a:p>
            <a:r>
              <a:rPr lang="en-US" smtClean="0"/>
              <a:t>HandOut Pancasila, By Tatik Rohmawati, S.IP.,M.Si</a:t>
            </a:r>
            <a:endParaRPr lang="en-US"/>
          </a:p>
        </p:txBody>
      </p:sp>
      <p:sp>
        <p:nvSpPr>
          <p:cNvPr id="7" name="Slide Number Placeholder 6"/>
          <p:cNvSpPr>
            <a:spLocks noGrp="1"/>
          </p:cNvSpPr>
          <p:nvPr>
            <p:ph type="sldNum" sz="quarter" idx="12"/>
          </p:nvPr>
        </p:nvSpPr>
        <p:spPr/>
        <p:txBody>
          <a:bodyPr/>
          <a:lstStyle/>
          <a:p>
            <a:fld id="{D031037E-AB17-4094-BC5E-B7F8FD759DC0}"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6213C0B-DD44-497A-97E6-01247D870F76}" type="datetime1">
              <a:rPr lang="en-US" smtClean="0"/>
              <a:t>2/21/2018</a:t>
            </a:fld>
            <a:endParaRPr lang="en-US"/>
          </a:p>
        </p:txBody>
      </p:sp>
      <p:sp>
        <p:nvSpPr>
          <p:cNvPr id="8" name="Footer Placeholder 7"/>
          <p:cNvSpPr>
            <a:spLocks noGrp="1"/>
          </p:cNvSpPr>
          <p:nvPr>
            <p:ph type="ftr" sz="quarter" idx="11"/>
          </p:nvPr>
        </p:nvSpPr>
        <p:spPr/>
        <p:txBody>
          <a:bodyPr/>
          <a:lstStyle/>
          <a:p>
            <a:r>
              <a:rPr lang="en-US" smtClean="0"/>
              <a:t>HandOut Pancasila, By Tatik Rohmawati, S.IP.,M.Si</a:t>
            </a:r>
            <a:endParaRPr lang="en-US"/>
          </a:p>
        </p:txBody>
      </p:sp>
      <p:sp>
        <p:nvSpPr>
          <p:cNvPr id="9" name="Slide Number Placeholder 8"/>
          <p:cNvSpPr>
            <a:spLocks noGrp="1"/>
          </p:cNvSpPr>
          <p:nvPr>
            <p:ph type="sldNum" sz="quarter" idx="12"/>
          </p:nvPr>
        </p:nvSpPr>
        <p:spPr/>
        <p:txBody>
          <a:bodyPr/>
          <a:lstStyle/>
          <a:p>
            <a:fld id="{D031037E-AB17-4094-BC5E-B7F8FD759DC0}"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643A52EB-1ABE-403B-98E0-80EED4079F77}" type="datetime1">
              <a:rPr lang="en-US" smtClean="0"/>
              <a:t>2/21/2018</a:t>
            </a:fld>
            <a:endParaRPr lang="en-US"/>
          </a:p>
        </p:txBody>
      </p:sp>
      <p:sp>
        <p:nvSpPr>
          <p:cNvPr id="7" name="Slide Number Placeholder 6"/>
          <p:cNvSpPr>
            <a:spLocks noGrp="1"/>
          </p:cNvSpPr>
          <p:nvPr>
            <p:ph type="sldNum" sz="quarter" idx="11"/>
          </p:nvPr>
        </p:nvSpPr>
        <p:spPr/>
        <p:txBody>
          <a:bodyPr rtlCol="0"/>
          <a:lstStyle/>
          <a:p>
            <a:fld id="{D031037E-AB17-4094-BC5E-B7F8FD759DC0}" type="slidenum">
              <a:rPr lang="en-US" smtClean="0"/>
              <a:pPr/>
              <a:t>‹#›</a:t>
            </a:fld>
            <a:endParaRPr lang="en-US"/>
          </a:p>
        </p:txBody>
      </p:sp>
      <p:sp>
        <p:nvSpPr>
          <p:cNvPr id="8" name="Footer Placeholder 7"/>
          <p:cNvSpPr>
            <a:spLocks noGrp="1"/>
          </p:cNvSpPr>
          <p:nvPr>
            <p:ph type="ftr" sz="quarter" idx="12"/>
          </p:nvPr>
        </p:nvSpPr>
        <p:spPr/>
        <p:txBody>
          <a:bodyPr rtlCol="0"/>
          <a:lstStyle/>
          <a:p>
            <a:r>
              <a:rPr lang="en-US" smtClean="0"/>
              <a:t>HandOut Pancasila, By Tatik Rohmawati, S.IP.,M.Si</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7B7F394-BC68-4FAB-A83A-4FC7BE9AA6B9}" type="datetime1">
              <a:rPr lang="en-US" smtClean="0"/>
              <a:t>2/21/2018</a:t>
            </a:fld>
            <a:endParaRPr lang="en-US"/>
          </a:p>
        </p:txBody>
      </p:sp>
      <p:sp>
        <p:nvSpPr>
          <p:cNvPr id="6" name="Footer Placeholder 5"/>
          <p:cNvSpPr>
            <a:spLocks noGrp="1"/>
          </p:cNvSpPr>
          <p:nvPr>
            <p:ph type="ftr" sz="quarter" idx="11"/>
          </p:nvPr>
        </p:nvSpPr>
        <p:spPr/>
        <p:txBody>
          <a:bodyPr/>
          <a:lstStyle/>
          <a:p>
            <a:r>
              <a:rPr lang="en-US" smtClean="0"/>
              <a:t>HandOut Pancasila, By Tatik Rohmawati, S.IP.,M.Si</a:t>
            </a:r>
            <a:endParaRPr lang="en-US"/>
          </a:p>
        </p:txBody>
      </p:sp>
      <p:sp>
        <p:nvSpPr>
          <p:cNvPr id="7" name="Slide Number Placeholder 6"/>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161DF-242B-4BED-995F-8AB4B241B6D6}" type="datetime1">
              <a:rPr lang="en-US" smtClean="0"/>
              <a:t>2/21/2018</a:t>
            </a:fld>
            <a:endParaRPr lang="en-US"/>
          </a:p>
        </p:txBody>
      </p:sp>
      <p:sp>
        <p:nvSpPr>
          <p:cNvPr id="3" name="Footer Placeholder 2"/>
          <p:cNvSpPr>
            <a:spLocks noGrp="1"/>
          </p:cNvSpPr>
          <p:nvPr>
            <p:ph type="ftr" sz="quarter" idx="11"/>
          </p:nvPr>
        </p:nvSpPr>
        <p:spPr/>
        <p:txBody>
          <a:bodyPr/>
          <a:lstStyle/>
          <a:p>
            <a:r>
              <a:rPr lang="en-US" smtClean="0"/>
              <a:t>HandOut Pancasila, By Tatik Rohmawati, S.IP.,M.Si</a:t>
            </a:r>
            <a:endParaRPr lang="en-US"/>
          </a:p>
        </p:txBody>
      </p:sp>
      <p:sp>
        <p:nvSpPr>
          <p:cNvPr id="4" name="Slide Number Placeholder 3"/>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6DA237B-F0B1-47D5-9DCE-E2D6EFCD2C73}" type="datetime1">
              <a:rPr lang="en-US" smtClean="0"/>
              <a:t>2/21/2018</a:t>
            </a:fld>
            <a:endParaRPr lang="en-US"/>
          </a:p>
        </p:txBody>
      </p:sp>
      <p:sp>
        <p:nvSpPr>
          <p:cNvPr id="22" name="Slide Number Placeholder 21"/>
          <p:cNvSpPr>
            <a:spLocks noGrp="1"/>
          </p:cNvSpPr>
          <p:nvPr>
            <p:ph type="sldNum" sz="quarter" idx="15"/>
          </p:nvPr>
        </p:nvSpPr>
        <p:spPr/>
        <p:txBody>
          <a:bodyPr rtlCol="0"/>
          <a:lstStyle/>
          <a:p>
            <a:fld id="{D031037E-AB17-4094-BC5E-B7F8FD759DC0}" type="slidenum">
              <a:rPr lang="en-US" smtClean="0"/>
              <a:pPr/>
              <a:t>‹#›</a:t>
            </a:fld>
            <a:endParaRPr lang="en-US"/>
          </a:p>
        </p:txBody>
      </p:sp>
      <p:sp>
        <p:nvSpPr>
          <p:cNvPr id="23" name="Footer Placeholder 22"/>
          <p:cNvSpPr>
            <a:spLocks noGrp="1"/>
          </p:cNvSpPr>
          <p:nvPr>
            <p:ph type="ftr" sz="quarter" idx="16"/>
          </p:nvPr>
        </p:nvSpPr>
        <p:spPr/>
        <p:txBody>
          <a:bodyPr rtlCol="0"/>
          <a:lstStyle/>
          <a:p>
            <a:r>
              <a:rPr lang="en-US" smtClean="0"/>
              <a:t>HandOut Pancasila, By Tatik Rohmawati, S.IP.,M.Si</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E4D5935-F440-406D-9D56-D13D6DE8C505}" type="datetime1">
              <a:rPr lang="en-US" smtClean="0"/>
              <a:t>2/21/2018</a:t>
            </a:fld>
            <a:endParaRPr lang="en-US"/>
          </a:p>
        </p:txBody>
      </p:sp>
      <p:sp>
        <p:nvSpPr>
          <p:cNvPr id="18" name="Slide Number Placeholder 17"/>
          <p:cNvSpPr>
            <a:spLocks noGrp="1"/>
          </p:cNvSpPr>
          <p:nvPr>
            <p:ph type="sldNum" sz="quarter" idx="11"/>
          </p:nvPr>
        </p:nvSpPr>
        <p:spPr/>
        <p:txBody>
          <a:bodyPr rtlCol="0"/>
          <a:lstStyle/>
          <a:p>
            <a:fld id="{D031037E-AB17-4094-BC5E-B7F8FD759DC0}" type="slidenum">
              <a:rPr lang="en-US" smtClean="0"/>
              <a:pPr/>
              <a:t>‹#›</a:t>
            </a:fld>
            <a:endParaRPr lang="en-US"/>
          </a:p>
        </p:txBody>
      </p:sp>
      <p:sp>
        <p:nvSpPr>
          <p:cNvPr id="21" name="Footer Placeholder 20"/>
          <p:cNvSpPr>
            <a:spLocks noGrp="1"/>
          </p:cNvSpPr>
          <p:nvPr>
            <p:ph type="ftr" sz="quarter" idx="12"/>
          </p:nvPr>
        </p:nvSpPr>
        <p:spPr/>
        <p:txBody>
          <a:bodyPr rtlCol="0"/>
          <a:lstStyle/>
          <a:p>
            <a:r>
              <a:rPr lang="en-US" smtClean="0"/>
              <a:t>HandOut Pancasila, By Tatik Rohmawati, S.IP.,M.Si</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1D7DBE-9FAE-4585-92C0-12EEEF21D276}" type="datetime1">
              <a:rPr lang="en-US" smtClean="0"/>
              <a:t>2/21/2018</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35AE89-8BA4-4C82-A8E6-BF96FBC24E2D}" type="datetime1">
              <a:rPr lang="en-US" smtClean="0"/>
              <a:t>2/21/2018</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5A356AFD-21AA-4C31-921C-44056C2F5F6E}" type="datetime1">
              <a:rPr lang="en-US" smtClean="0"/>
              <a:t>2/21/2018</a:t>
            </a:fld>
            <a:endParaRPr lang="en-US"/>
          </a:p>
        </p:txBody>
      </p:sp>
      <p:sp>
        <p:nvSpPr>
          <p:cNvPr id="2" name="Footer Placeholder 1"/>
          <p:cNvSpPr>
            <a:spLocks noGrp="1"/>
          </p:cNvSpPr>
          <p:nvPr>
            <p:ph type="ftr" sz="quarter" idx="11"/>
          </p:nvPr>
        </p:nvSpPr>
        <p:spPr/>
        <p:txBody>
          <a:bodyPr/>
          <a:lstStyle/>
          <a:p>
            <a:r>
              <a:rPr lang="en-US" smtClean="0"/>
              <a:t>HandOut Pancasila, By Tatik Rohmawati, S.IP.,M.Si</a:t>
            </a:r>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D031037E-AB17-4094-BC5E-B7F8FD759DC0}"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FFB2FBD-8630-4611-A53F-F6CD38925A69}" type="datetime1">
              <a:rPr lang="en-US" smtClean="0"/>
              <a:t>2/21/2018</a:t>
            </a:fld>
            <a:endParaRPr lang="en-US"/>
          </a:p>
        </p:txBody>
      </p:sp>
      <p:sp>
        <p:nvSpPr>
          <p:cNvPr id="19" name="Footer Placeholder 18"/>
          <p:cNvSpPr>
            <a:spLocks noGrp="1"/>
          </p:cNvSpPr>
          <p:nvPr>
            <p:ph type="ftr" sz="quarter" idx="11"/>
          </p:nvPr>
        </p:nvSpPr>
        <p:spPr>
          <a:xfrm>
            <a:off x="3581400" y="76200"/>
            <a:ext cx="2895600" cy="288925"/>
          </a:xfrm>
        </p:spPr>
        <p:txBody>
          <a:bodyPr/>
          <a:lstStyle/>
          <a:p>
            <a:r>
              <a:rPr lang="en-US" smtClean="0"/>
              <a:t>HandOut Pancasila, By Tatik Rohmawati, S.IP.,M.Si</a:t>
            </a:r>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D031037E-AB17-4094-BC5E-B7F8FD759DC0}"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36E3C9E4-6992-4F4F-9DCD-5D90BD92FCA7}" type="datetime1">
              <a:rPr lang="en-US" smtClean="0"/>
              <a:t>2/21/2018</a:t>
            </a:fld>
            <a:endParaRPr lang="en-US"/>
          </a:p>
        </p:txBody>
      </p:sp>
      <p:sp>
        <p:nvSpPr>
          <p:cNvPr id="11" name="Footer Placeholder 10"/>
          <p:cNvSpPr>
            <a:spLocks noGrp="1"/>
          </p:cNvSpPr>
          <p:nvPr>
            <p:ph type="ftr" sz="quarter" idx="11"/>
          </p:nvPr>
        </p:nvSpPr>
        <p:spPr/>
        <p:txBody>
          <a:bodyPr/>
          <a:lstStyle/>
          <a:p>
            <a:r>
              <a:rPr lang="en-US" smtClean="0"/>
              <a:t>HandOut Pancasila, By Tatik Rohmawati, S.IP.,M.Si</a:t>
            </a:r>
            <a:endParaRPr lang="en-US"/>
          </a:p>
        </p:txBody>
      </p:sp>
      <p:sp>
        <p:nvSpPr>
          <p:cNvPr id="16" name="Slide Number Placeholder 15"/>
          <p:cNvSpPr>
            <a:spLocks noGrp="1"/>
          </p:cNvSpPr>
          <p:nvPr>
            <p:ph type="sldNum" sz="quarter" idx="12"/>
          </p:nvPr>
        </p:nvSpPr>
        <p:spPr/>
        <p:txBody>
          <a:bodyPr/>
          <a:lstStyle/>
          <a:p>
            <a:fld id="{D031037E-AB17-4094-BC5E-B7F8FD759DC0}"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9675E32A-D01F-4B22-9DA4-241391EAFF97}" type="datetime1">
              <a:rPr lang="en-US" smtClean="0"/>
              <a:t>2/21/2018</a:t>
            </a:fld>
            <a:endParaRPr lang="en-US"/>
          </a:p>
        </p:txBody>
      </p:sp>
      <p:sp>
        <p:nvSpPr>
          <p:cNvPr id="10" name="Footer Placeholder 9"/>
          <p:cNvSpPr>
            <a:spLocks noGrp="1"/>
          </p:cNvSpPr>
          <p:nvPr>
            <p:ph type="ftr" sz="quarter" idx="11"/>
          </p:nvPr>
        </p:nvSpPr>
        <p:spPr/>
        <p:txBody>
          <a:bodyPr/>
          <a:lstStyle/>
          <a:p>
            <a:r>
              <a:rPr lang="en-US" smtClean="0"/>
              <a:t>HandOut Pancasila, By Tatik Rohmawati, S.IP.,M.Si</a:t>
            </a:r>
            <a:endParaRPr lang="en-US"/>
          </a:p>
        </p:txBody>
      </p:sp>
      <p:sp>
        <p:nvSpPr>
          <p:cNvPr id="31" name="Slide Number Placeholder 30"/>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98B43E7A-85C2-4E05-A2CC-FB55BC53C6DE}" type="datetime1">
              <a:rPr lang="en-US" smtClean="0"/>
              <a:t>2/21/2018</a:t>
            </a:fld>
            <a:endParaRPr lang="en-US"/>
          </a:p>
        </p:txBody>
      </p:sp>
      <p:sp>
        <p:nvSpPr>
          <p:cNvPr id="6" name="Footer Placeholder 5"/>
          <p:cNvSpPr>
            <a:spLocks noGrp="1"/>
          </p:cNvSpPr>
          <p:nvPr>
            <p:ph type="ftr" sz="quarter" idx="11"/>
          </p:nvPr>
        </p:nvSpPr>
        <p:spPr/>
        <p:txBody>
          <a:bodyPr/>
          <a:lstStyle/>
          <a:p>
            <a:r>
              <a:rPr lang="en-US" smtClean="0"/>
              <a:t>HandOut Pancasila, By Tatik Rohmawati, S.IP.,M.Si</a:t>
            </a:r>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D031037E-AB17-4094-BC5E-B7F8FD759DC0}"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DF800A6-30CD-4323-90BA-3591452F8ADD}" type="datetime1">
              <a:rPr lang="en-US" smtClean="0"/>
              <a:t>2/21/2018</a:t>
            </a:fld>
            <a:endParaRPr lang="en-US"/>
          </a:p>
        </p:txBody>
      </p:sp>
      <p:sp>
        <p:nvSpPr>
          <p:cNvPr id="8" name="Footer Placeholder 7"/>
          <p:cNvSpPr>
            <a:spLocks noGrp="1"/>
          </p:cNvSpPr>
          <p:nvPr>
            <p:ph type="ftr" sz="quarter" idx="11"/>
          </p:nvPr>
        </p:nvSpPr>
        <p:spPr/>
        <p:txBody>
          <a:bodyPr/>
          <a:lstStyle/>
          <a:p>
            <a:r>
              <a:rPr lang="en-US" smtClean="0"/>
              <a:t>HandOut Pancasila, By Tatik Rohmawati, S.IP.,M.Si</a:t>
            </a:r>
            <a:endParaRPr lang="en-US"/>
          </a:p>
        </p:txBody>
      </p:sp>
      <p:sp>
        <p:nvSpPr>
          <p:cNvPr id="9" name="Slide Number Placeholder 8"/>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FDBF6DF-E687-488C-89B9-D08BF1BECCB5}" type="datetime1">
              <a:rPr lang="en-US" smtClean="0"/>
              <a:t>2/21/2018</a:t>
            </a:fld>
            <a:endParaRPr lang="en-US"/>
          </a:p>
        </p:txBody>
      </p:sp>
      <p:sp>
        <p:nvSpPr>
          <p:cNvPr id="21" name="Footer Placeholder 20"/>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D0022B-FE23-47B9-BF03-3EAE8C005365}" type="datetime1">
              <a:rPr lang="en-US" smtClean="0"/>
              <a:t>2/21/2018</a:t>
            </a:fld>
            <a:endParaRPr lang="en-US"/>
          </a:p>
        </p:txBody>
      </p:sp>
      <p:sp>
        <p:nvSpPr>
          <p:cNvPr id="24" name="Footer Placeholder 23"/>
          <p:cNvSpPr>
            <a:spLocks noGrp="1"/>
          </p:cNvSpPr>
          <p:nvPr>
            <p:ph type="ftr" sz="quarter" idx="11"/>
          </p:nvPr>
        </p:nvSpPr>
        <p:spPr/>
        <p:txBody>
          <a:bodyPr/>
          <a:lstStyle/>
          <a:p>
            <a:r>
              <a:rPr lang="en-US" smtClean="0"/>
              <a:t>HandOut Pancasila, By Tatik Rohmawati, S.IP.,M.Si</a:t>
            </a:r>
            <a:endParaRPr lang="en-US"/>
          </a:p>
        </p:txBody>
      </p:sp>
      <p:sp>
        <p:nvSpPr>
          <p:cNvPr id="7" name="Slide Number Placeholder 6"/>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B438DD0-57B0-4C79-BF5F-27D6EC8D1C1E}" type="datetime1">
              <a:rPr lang="en-US" smtClean="0"/>
              <a:t>2/21/2018</a:t>
            </a:fld>
            <a:endParaRPr lang="en-US"/>
          </a:p>
        </p:txBody>
      </p:sp>
      <p:sp>
        <p:nvSpPr>
          <p:cNvPr id="29" name="Footer Placeholder 28"/>
          <p:cNvSpPr>
            <a:spLocks noGrp="1"/>
          </p:cNvSpPr>
          <p:nvPr>
            <p:ph type="ftr" sz="quarter" idx="11"/>
          </p:nvPr>
        </p:nvSpPr>
        <p:spPr/>
        <p:txBody>
          <a:bodyPr/>
          <a:lstStyle/>
          <a:p>
            <a:r>
              <a:rPr lang="en-US" smtClean="0"/>
              <a:t>HandOut Pancasila, By Tatik Rohmawati, S.IP.,M.Si</a:t>
            </a:r>
            <a:endParaRPr lang="en-US"/>
          </a:p>
        </p:txBody>
      </p:sp>
      <p:sp>
        <p:nvSpPr>
          <p:cNvPr id="7" name="Slide Number Placeholder 6"/>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213722A-BF42-4D8D-9756-A211C8E0F8F1}" type="datetime1">
              <a:rPr lang="en-US" smtClean="0"/>
              <a:t>2/21/2018</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31" name="Slide Number Placeholder 30"/>
          <p:cNvSpPr>
            <a:spLocks noGrp="1"/>
          </p:cNvSpPr>
          <p:nvPr>
            <p:ph type="sldNum" sz="quarter" idx="12"/>
          </p:nvPr>
        </p:nvSpPr>
        <p:spPr/>
        <p:txBody>
          <a:bodyPr/>
          <a:lstStyle/>
          <a:p>
            <a:fld id="{D031037E-AB17-4094-BC5E-B7F8FD759DC0}"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1D2598-CB45-4A62-9F2E-7706E370D2E3}" type="datetime1">
              <a:rPr lang="en-US" smtClean="0"/>
              <a:t>2/21/2018</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D89961-3480-45C4-A189-D1064245F325}" type="datetime1">
              <a:rPr lang="en-US" smtClean="0"/>
              <a:t>2/21/2018</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524A9182-7E5A-49E4-A90D-2CF3CFD62C0E}" type="datetime1">
              <a:rPr lang="en-US" smtClean="0"/>
              <a:t>2/21/2018</a:t>
            </a:fld>
            <a:endParaRPr lang="en-US"/>
          </a:p>
        </p:txBody>
      </p:sp>
      <p:sp>
        <p:nvSpPr>
          <p:cNvPr id="17" name="Footer Placeholder 16"/>
          <p:cNvSpPr>
            <a:spLocks noGrp="1"/>
          </p:cNvSpPr>
          <p:nvPr>
            <p:ph type="ftr" sz="quarter" idx="11"/>
          </p:nvPr>
        </p:nvSpPr>
        <p:spPr/>
        <p:txBody>
          <a:bodyPr/>
          <a:lstStyle>
            <a:extLst/>
          </a:lstStyle>
          <a:p>
            <a:r>
              <a:rPr lang="en-US" smtClean="0"/>
              <a:t>HandOut Pancasila, By Tatik Rohmawati, S.IP.,M.Si</a:t>
            </a:r>
            <a:endParaRPr lang="en-US"/>
          </a:p>
        </p:txBody>
      </p:sp>
      <p:sp>
        <p:nvSpPr>
          <p:cNvPr id="29" name="Slide Number Placeholder 28"/>
          <p:cNvSpPr>
            <a:spLocks noGrp="1"/>
          </p:cNvSpPr>
          <p:nvPr>
            <p:ph type="sldNum" sz="quarter" idx="12"/>
          </p:nvPr>
        </p:nvSpPr>
        <p:spPr/>
        <p:txBody>
          <a:bodyPr/>
          <a:lstStyle>
            <a:extLst/>
          </a:lstStyle>
          <a:p>
            <a:fld id="{D031037E-AB17-4094-BC5E-B7F8FD759DC0}"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2A67ADD-F25F-4FB7-8AD0-8E0602F56F34}" type="datetime1">
              <a:rPr lang="en-US" smtClean="0"/>
              <a:t>2/21/2018</a:t>
            </a:fld>
            <a:endParaRPr lang="en-US"/>
          </a:p>
        </p:txBody>
      </p:sp>
      <p:sp>
        <p:nvSpPr>
          <p:cNvPr id="5" name="Footer Placeholder 4"/>
          <p:cNvSpPr>
            <a:spLocks noGrp="1"/>
          </p:cNvSpPr>
          <p:nvPr>
            <p:ph type="ftr" sz="quarter" idx="11"/>
          </p:nvPr>
        </p:nvSpPr>
        <p:spPr/>
        <p:txBody>
          <a:bodyPr/>
          <a:lstStyle>
            <a:extLst/>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extLst/>
          </a:lstStyle>
          <a:p>
            <a:fld id="{D031037E-AB17-4094-BC5E-B7F8FD759DC0}"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7FB21E0-341F-45D1-93CF-6345E58563ED}" type="datetime1">
              <a:rPr lang="en-US" smtClean="0"/>
              <a:t>2/21/2018</a:t>
            </a:fld>
            <a:endParaRPr lang="en-US"/>
          </a:p>
        </p:txBody>
      </p:sp>
      <p:sp>
        <p:nvSpPr>
          <p:cNvPr id="5" name="Footer Placeholder 4"/>
          <p:cNvSpPr>
            <a:spLocks noGrp="1"/>
          </p:cNvSpPr>
          <p:nvPr>
            <p:ph type="ftr" sz="quarter" idx="11"/>
          </p:nvPr>
        </p:nvSpPr>
        <p:spPr/>
        <p:txBody>
          <a:bodyPr/>
          <a:lstStyle>
            <a:extLst/>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extLst/>
          </a:lstStyle>
          <a:p>
            <a:fld id="{D031037E-AB17-4094-BC5E-B7F8FD759DC0}"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12FD7F7-B69D-40DF-983D-7135C845079B}" type="datetime1">
              <a:rPr lang="en-US" smtClean="0"/>
              <a:t>2/21/2018</a:t>
            </a:fld>
            <a:endParaRPr lang="en-US"/>
          </a:p>
        </p:txBody>
      </p:sp>
      <p:sp>
        <p:nvSpPr>
          <p:cNvPr id="6" name="Footer Placeholder 5"/>
          <p:cNvSpPr>
            <a:spLocks noGrp="1"/>
          </p:cNvSpPr>
          <p:nvPr>
            <p:ph type="ftr" sz="quarter" idx="11"/>
          </p:nvPr>
        </p:nvSpPr>
        <p:spPr/>
        <p:txBody>
          <a:bodyPr/>
          <a:lstStyle>
            <a:extLst/>
          </a:lstStyle>
          <a:p>
            <a:r>
              <a:rPr lang="en-US" smtClean="0"/>
              <a:t>HandOut Pancasila, By Tatik Rohmawati, S.IP.,M.Si</a:t>
            </a:r>
            <a:endParaRPr lang="en-US"/>
          </a:p>
        </p:txBody>
      </p:sp>
      <p:sp>
        <p:nvSpPr>
          <p:cNvPr id="7" name="Slide Number Placeholder 6"/>
          <p:cNvSpPr>
            <a:spLocks noGrp="1"/>
          </p:cNvSpPr>
          <p:nvPr>
            <p:ph type="sldNum" sz="quarter" idx="12"/>
          </p:nvPr>
        </p:nvSpPr>
        <p:spPr/>
        <p:txBody>
          <a:bodyPr/>
          <a:lstStyle>
            <a:extLst/>
          </a:lstStyle>
          <a:p>
            <a:fld id="{D031037E-AB17-4094-BC5E-B7F8FD759D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11369D5-4270-422A-AF1C-F3C780890484}" type="datetime1">
              <a:rPr lang="en-US" smtClean="0"/>
              <a:t>2/21/2018</a:t>
            </a:fld>
            <a:endParaRPr lang="en-US"/>
          </a:p>
        </p:txBody>
      </p:sp>
      <p:sp>
        <p:nvSpPr>
          <p:cNvPr id="4" name="Footer Placeholder 3"/>
          <p:cNvSpPr>
            <a:spLocks noGrp="1"/>
          </p:cNvSpPr>
          <p:nvPr>
            <p:ph type="ftr" sz="quarter" idx="11"/>
          </p:nvPr>
        </p:nvSpPr>
        <p:spPr/>
        <p:txBody>
          <a:bodyPr/>
          <a:lstStyle/>
          <a:p>
            <a:r>
              <a:rPr lang="en-US" smtClean="0"/>
              <a:t>HandOut Pancasila, By Tatik Rohmawati, S.IP.,M.Si</a:t>
            </a:r>
            <a:endParaRPr lang="en-US"/>
          </a:p>
        </p:txBody>
      </p:sp>
      <p:sp>
        <p:nvSpPr>
          <p:cNvPr id="5" name="Slide Number Placeholder 4"/>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E414576-9C57-4628-AED0-D1B7E99E6F14}" type="datetime1">
              <a:rPr lang="en-US" smtClean="0"/>
              <a:t>2/21/2018</a:t>
            </a:fld>
            <a:endParaRPr lang="en-US"/>
          </a:p>
        </p:txBody>
      </p:sp>
      <p:sp>
        <p:nvSpPr>
          <p:cNvPr id="8" name="Footer Placeholder 7"/>
          <p:cNvSpPr>
            <a:spLocks noGrp="1"/>
          </p:cNvSpPr>
          <p:nvPr>
            <p:ph type="ftr" sz="quarter" idx="11"/>
          </p:nvPr>
        </p:nvSpPr>
        <p:spPr/>
        <p:txBody>
          <a:bodyPr/>
          <a:lstStyle>
            <a:extLst/>
          </a:lstStyle>
          <a:p>
            <a:r>
              <a:rPr lang="en-US" smtClean="0"/>
              <a:t>HandOut Pancasila, By Tatik Rohmawati, S.IP.,M.Si</a:t>
            </a:r>
            <a:endParaRPr lang="en-US"/>
          </a:p>
        </p:txBody>
      </p:sp>
      <p:sp>
        <p:nvSpPr>
          <p:cNvPr id="9" name="Slide Number Placeholder 8"/>
          <p:cNvSpPr>
            <a:spLocks noGrp="1"/>
          </p:cNvSpPr>
          <p:nvPr>
            <p:ph type="sldNum" sz="quarter" idx="12"/>
          </p:nvPr>
        </p:nvSpPr>
        <p:spPr/>
        <p:txBody>
          <a:bodyPr/>
          <a:lstStyle>
            <a:extLst/>
          </a:lstStyle>
          <a:p>
            <a:fld id="{D031037E-AB17-4094-BC5E-B7F8FD759DC0}"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0D0F57F-B99D-4EDC-842C-3948563636E2}" type="datetime1">
              <a:rPr lang="en-US" smtClean="0"/>
              <a:t>2/21/2018</a:t>
            </a:fld>
            <a:endParaRPr lang="en-US"/>
          </a:p>
        </p:txBody>
      </p:sp>
      <p:sp>
        <p:nvSpPr>
          <p:cNvPr id="4" name="Footer Placeholder 3"/>
          <p:cNvSpPr>
            <a:spLocks noGrp="1"/>
          </p:cNvSpPr>
          <p:nvPr>
            <p:ph type="ftr" sz="quarter" idx="11"/>
          </p:nvPr>
        </p:nvSpPr>
        <p:spPr/>
        <p:txBody>
          <a:bodyPr/>
          <a:lstStyle>
            <a:extLst/>
          </a:lstStyle>
          <a:p>
            <a:r>
              <a:rPr lang="en-US" smtClean="0"/>
              <a:t>HandOut Pancasila, By Tatik Rohmawati, S.IP.,M.Si</a:t>
            </a:r>
            <a:endParaRPr lang="en-US"/>
          </a:p>
        </p:txBody>
      </p:sp>
      <p:sp>
        <p:nvSpPr>
          <p:cNvPr id="5" name="Slide Number Placeholder 4"/>
          <p:cNvSpPr>
            <a:spLocks noGrp="1"/>
          </p:cNvSpPr>
          <p:nvPr>
            <p:ph type="sldNum" sz="quarter" idx="12"/>
          </p:nvPr>
        </p:nvSpPr>
        <p:spPr/>
        <p:txBody>
          <a:bodyPr/>
          <a:lstStyle>
            <a:extLst/>
          </a:lstStyle>
          <a:p>
            <a:fld id="{D031037E-AB17-4094-BC5E-B7F8FD759DC0}"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C81C21D-8828-463B-9435-FCE9C9E1A87E}" type="datetime1">
              <a:rPr lang="en-US" smtClean="0"/>
              <a:t>2/21/2018</a:t>
            </a:fld>
            <a:endParaRPr lang="en-US"/>
          </a:p>
        </p:txBody>
      </p:sp>
      <p:sp>
        <p:nvSpPr>
          <p:cNvPr id="3" name="Footer Placeholder 2"/>
          <p:cNvSpPr>
            <a:spLocks noGrp="1"/>
          </p:cNvSpPr>
          <p:nvPr>
            <p:ph type="ftr" sz="quarter" idx="11"/>
          </p:nvPr>
        </p:nvSpPr>
        <p:spPr/>
        <p:txBody>
          <a:bodyPr/>
          <a:lstStyle>
            <a:extLst/>
          </a:lstStyle>
          <a:p>
            <a:r>
              <a:rPr lang="en-US" smtClean="0"/>
              <a:t>HandOut Pancasila, By Tatik Rohmawati, S.IP.,M.Si</a:t>
            </a:r>
            <a:endParaRPr lang="en-US"/>
          </a:p>
        </p:txBody>
      </p:sp>
      <p:sp>
        <p:nvSpPr>
          <p:cNvPr id="4" name="Slide Number Placeholder 3"/>
          <p:cNvSpPr>
            <a:spLocks noGrp="1"/>
          </p:cNvSpPr>
          <p:nvPr>
            <p:ph type="sldNum" sz="quarter" idx="12"/>
          </p:nvPr>
        </p:nvSpPr>
        <p:spPr/>
        <p:txBody>
          <a:bodyPr/>
          <a:lstStyle>
            <a:extLst/>
          </a:lstStyle>
          <a:p>
            <a:fld id="{D031037E-AB17-4094-BC5E-B7F8FD759DC0}"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4FB8952-93FA-4D2D-A965-F82373AB43E9}" type="datetime1">
              <a:rPr lang="en-US" smtClean="0"/>
              <a:t>2/21/2018</a:t>
            </a:fld>
            <a:endParaRPr lang="en-US"/>
          </a:p>
        </p:txBody>
      </p:sp>
      <p:sp>
        <p:nvSpPr>
          <p:cNvPr id="6" name="Footer Placeholder 5"/>
          <p:cNvSpPr>
            <a:spLocks noGrp="1"/>
          </p:cNvSpPr>
          <p:nvPr>
            <p:ph type="ftr" sz="quarter" idx="11"/>
          </p:nvPr>
        </p:nvSpPr>
        <p:spPr/>
        <p:txBody>
          <a:bodyPr/>
          <a:lstStyle>
            <a:extLst/>
          </a:lstStyle>
          <a:p>
            <a:r>
              <a:rPr lang="en-US" smtClean="0"/>
              <a:t>HandOut Pancasila, By Tatik Rohmawati, S.IP.,M.Si</a:t>
            </a:r>
            <a:endParaRPr lang="en-US"/>
          </a:p>
        </p:txBody>
      </p:sp>
      <p:sp>
        <p:nvSpPr>
          <p:cNvPr id="7" name="Slide Number Placeholder 6"/>
          <p:cNvSpPr>
            <a:spLocks noGrp="1"/>
          </p:cNvSpPr>
          <p:nvPr>
            <p:ph type="sldNum" sz="quarter" idx="12"/>
          </p:nvPr>
        </p:nvSpPr>
        <p:spPr/>
        <p:txBody>
          <a:bodyPr/>
          <a:lstStyle>
            <a:extLst/>
          </a:lstStyle>
          <a:p>
            <a:fld id="{D031037E-AB17-4094-BC5E-B7F8FD759DC0}"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99808192-0931-430E-A001-060461D1794A}" type="datetime1">
              <a:rPr lang="en-US" smtClean="0"/>
              <a:t>2/21/2018</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r>
              <a:rPr lang="en-US" smtClean="0"/>
              <a:t>HandOut Pancasila, By Tatik Rohmawati, S.IP.,M.Si</a:t>
            </a:r>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D031037E-AB17-4094-BC5E-B7F8FD759DC0}"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7A58052-0D8C-4010-8330-34CDAF27CA83}" type="datetime1">
              <a:rPr lang="en-US" smtClean="0"/>
              <a:t>2/21/2018</a:t>
            </a:fld>
            <a:endParaRPr lang="en-US"/>
          </a:p>
        </p:txBody>
      </p:sp>
      <p:sp>
        <p:nvSpPr>
          <p:cNvPr id="5" name="Footer Placeholder 4"/>
          <p:cNvSpPr>
            <a:spLocks noGrp="1"/>
          </p:cNvSpPr>
          <p:nvPr>
            <p:ph type="ftr" sz="quarter" idx="11"/>
          </p:nvPr>
        </p:nvSpPr>
        <p:spPr/>
        <p:txBody>
          <a:bodyPr/>
          <a:lstStyle>
            <a:extLst/>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extLst/>
          </a:lstStyle>
          <a:p>
            <a:fld id="{D031037E-AB17-4094-BC5E-B7F8FD759DC0}"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64D8EB-785B-4F7D-8537-250605B5272C}" type="datetime1">
              <a:rPr lang="en-US" smtClean="0"/>
              <a:t>2/21/2018</a:t>
            </a:fld>
            <a:endParaRPr lang="en-US"/>
          </a:p>
        </p:txBody>
      </p:sp>
      <p:sp>
        <p:nvSpPr>
          <p:cNvPr id="5" name="Footer Placeholder 4"/>
          <p:cNvSpPr>
            <a:spLocks noGrp="1"/>
          </p:cNvSpPr>
          <p:nvPr>
            <p:ph type="ftr" sz="quarter" idx="11"/>
          </p:nvPr>
        </p:nvSpPr>
        <p:spPr/>
        <p:txBody>
          <a:bodyPr/>
          <a:lstStyle>
            <a:extLst/>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extLst/>
          </a:lstStyle>
          <a:p>
            <a:fld id="{D031037E-AB17-4094-BC5E-B7F8FD759DC0}"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Date Placeholder 14"/>
          <p:cNvSpPr>
            <a:spLocks noGrp="1"/>
          </p:cNvSpPr>
          <p:nvPr>
            <p:ph type="dt" sz="half" idx="10"/>
          </p:nvPr>
        </p:nvSpPr>
        <p:spPr/>
        <p:txBody>
          <a:bodyPr/>
          <a:lstStyle/>
          <a:p>
            <a:fld id="{770CCBB9-1382-4553-8AB5-F68DD88EEDA1}" type="datetime1">
              <a:rPr lang="en-US" smtClean="0">
                <a:solidFill>
                  <a:srgbClr val="FEFAC9"/>
                </a:solidFill>
              </a:rPr>
              <a:pPr/>
              <a:t>2/21/2018</a:t>
            </a:fld>
            <a:endParaRPr lang="en-US">
              <a:solidFill>
                <a:srgbClr val="FEFAC9"/>
              </a:solidFill>
            </a:endParaRPr>
          </a:p>
        </p:txBody>
      </p:sp>
      <p:sp>
        <p:nvSpPr>
          <p:cNvPr id="16" name="Slide Number Placeholder 15"/>
          <p:cNvSpPr>
            <a:spLocks noGrp="1"/>
          </p:cNvSpPr>
          <p:nvPr>
            <p:ph type="sldNum" sz="quarter" idx="11"/>
          </p:nvPr>
        </p:nvSpPr>
        <p:spPr/>
        <p:txBody>
          <a:bodyPr/>
          <a:lstStyle/>
          <a:p>
            <a:fld id="{D031037E-AB17-4094-BC5E-B7F8FD759DC0}" type="slidenum">
              <a:rPr lang="en-US" smtClean="0">
                <a:solidFill>
                  <a:srgbClr val="FEFAC9"/>
                </a:solidFill>
              </a:rPr>
              <a:pPr/>
              <a:t>‹#›</a:t>
            </a:fld>
            <a:endParaRPr lang="en-US">
              <a:solidFill>
                <a:srgbClr val="FEFAC9"/>
              </a:solidFill>
            </a:endParaRPr>
          </a:p>
        </p:txBody>
      </p:sp>
      <p:sp>
        <p:nvSpPr>
          <p:cNvPr id="17" name="Footer Placeholder 16"/>
          <p:cNvSpPr>
            <a:spLocks noGrp="1"/>
          </p:cNvSpPr>
          <p:nvPr>
            <p:ph type="ftr" sz="quarter" idx="12"/>
          </p:nvPr>
        </p:nvSpPr>
        <p:spPr/>
        <p:txBody>
          <a:bodyPr/>
          <a:lstStyle/>
          <a:p>
            <a:r>
              <a:rPr lang="en-US" smtClean="0">
                <a:solidFill>
                  <a:srgbClr val="FEFAC9"/>
                </a:solidFill>
              </a:rPr>
              <a:t>HandOut Pancasila, By Tatik Rohmawati, S.IP.,M.Si</a:t>
            </a:r>
            <a:endParaRPr lang="en-US">
              <a:solidFill>
                <a:srgbClr val="FEFAC9"/>
              </a:solidFill>
            </a:endParaRPr>
          </a:p>
        </p:txBody>
      </p:sp>
    </p:spTree>
    <p:extLst>
      <p:ext uri="{BB962C8B-B14F-4D97-AF65-F5344CB8AC3E}">
        <p14:creationId xmlns:p14="http://schemas.microsoft.com/office/powerpoint/2010/main" val="391575162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D0495905-D92A-4D3A-9E9C-302F4F25542F}" type="datetime1">
              <a:rPr lang="en-US" smtClean="0">
                <a:solidFill>
                  <a:srgbClr val="FEFAC9"/>
                </a:solidFill>
              </a:rPr>
              <a:pPr/>
              <a:t>2/21/2018</a:t>
            </a:fld>
            <a:endParaRPr lang="en-US">
              <a:solidFill>
                <a:srgbClr val="FEFAC9"/>
              </a:solidFill>
            </a:endParaRPr>
          </a:p>
        </p:txBody>
      </p:sp>
      <p:sp>
        <p:nvSpPr>
          <p:cNvPr id="15" name="Slide Number Placeholder 14"/>
          <p:cNvSpPr>
            <a:spLocks noGrp="1"/>
          </p:cNvSpPr>
          <p:nvPr>
            <p:ph type="sldNum" sz="quarter" idx="15"/>
          </p:nvPr>
        </p:nvSpPr>
        <p:spPr/>
        <p:txBody>
          <a:bodyPr/>
          <a:lstStyle>
            <a:lvl1pPr algn="ctr">
              <a:defRPr/>
            </a:lvl1pPr>
          </a:lstStyle>
          <a:p>
            <a:fld id="{D031037E-AB17-4094-BC5E-B7F8FD759DC0}" type="slidenum">
              <a:rPr lang="en-US" smtClean="0">
                <a:solidFill>
                  <a:srgbClr val="FEFAC9"/>
                </a:solidFill>
              </a:rPr>
              <a:pPr/>
              <a:t>‹#›</a:t>
            </a:fld>
            <a:endParaRPr lang="en-US">
              <a:solidFill>
                <a:srgbClr val="FEFAC9"/>
              </a:solidFill>
            </a:endParaRPr>
          </a:p>
        </p:txBody>
      </p:sp>
      <p:sp>
        <p:nvSpPr>
          <p:cNvPr id="16" name="Footer Placeholder 15"/>
          <p:cNvSpPr>
            <a:spLocks noGrp="1"/>
          </p:cNvSpPr>
          <p:nvPr>
            <p:ph type="ftr" sz="quarter" idx="16"/>
          </p:nvPr>
        </p:nvSpPr>
        <p:spPr/>
        <p:txBody>
          <a:bodyPr/>
          <a:lstStyle/>
          <a:p>
            <a:r>
              <a:rPr lang="en-US" smtClean="0">
                <a:solidFill>
                  <a:srgbClr val="FEFAC9"/>
                </a:solidFill>
              </a:rPr>
              <a:t>HandOut Pancasila, By Tatik Rohmawati, S.IP.,M.Si</a:t>
            </a:r>
            <a:endParaRPr lang="en-US">
              <a:solidFill>
                <a:srgbClr val="FEFAC9"/>
              </a:solidFill>
            </a:endParaRP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2898621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9425DB9-22C4-406C-8A32-DE5DB7FA674F}" type="datetime1">
              <a:rPr lang="en-US" smtClean="0">
                <a:solidFill>
                  <a:srgbClr val="FEFAC9"/>
                </a:solidFill>
              </a:rPr>
              <a:pPr/>
              <a:t>2/21/2018</a:t>
            </a:fld>
            <a:endParaRPr lang="en-US">
              <a:solidFill>
                <a:srgbClr val="FEFAC9"/>
              </a:solidFill>
            </a:endParaRPr>
          </a:p>
        </p:txBody>
      </p:sp>
      <p:sp>
        <p:nvSpPr>
          <p:cNvPr id="5" name="Footer Placeholder 4"/>
          <p:cNvSpPr>
            <a:spLocks noGrp="1"/>
          </p:cNvSpPr>
          <p:nvPr>
            <p:ph type="ftr" sz="quarter" idx="11"/>
          </p:nvPr>
        </p:nvSpPr>
        <p:spPr/>
        <p:txBody>
          <a:bodyPr/>
          <a:lstStyle/>
          <a:p>
            <a:r>
              <a:rPr lang="en-US" smtClean="0">
                <a:solidFill>
                  <a:srgbClr val="FEFAC9"/>
                </a:solidFill>
              </a:rPr>
              <a:t>HandOut Pancasila, By Tatik Rohmawati, S.IP.,M.Si</a:t>
            </a:r>
            <a:endParaRPr lang="en-US">
              <a:solidFill>
                <a:srgbClr val="FEFAC9"/>
              </a:solidFill>
            </a:endParaRPr>
          </a:p>
        </p:txBody>
      </p:sp>
      <p:sp>
        <p:nvSpPr>
          <p:cNvPr id="6" name="Slide Number Placeholder 5"/>
          <p:cNvSpPr>
            <a:spLocks noGrp="1"/>
          </p:cNvSpPr>
          <p:nvPr>
            <p:ph type="sldNum" sz="quarter" idx="12"/>
          </p:nvPr>
        </p:nvSpPr>
        <p:spPr/>
        <p:txBody>
          <a:bodyPr/>
          <a:lstStyle/>
          <a:p>
            <a:fld id="{D031037E-AB17-4094-BC5E-B7F8FD759DC0}"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49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AB038-10A0-4806-8620-75E2EB5D0BAF}" type="datetime1">
              <a:rPr lang="en-US" smtClean="0"/>
              <a:t>2/21/2018</a:t>
            </a:fld>
            <a:endParaRPr lang="en-US"/>
          </a:p>
        </p:txBody>
      </p:sp>
      <p:sp>
        <p:nvSpPr>
          <p:cNvPr id="3" name="Footer Placeholder 2"/>
          <p:cNvSpPr>
            <a:spLocks noGrp="1"/>
          </p:cNvSpPr>
          <p:nvPr>
            <p:ph type="ftr" sz="quarter" idx="11"/>
          </p:nvPr>
        </p:nvSpPr>
        <p:spPr/>
        <p:txBody>
          <a:bodyPr/>
          <a:lstStyle/>
          <a:p>
            <a:r>
              <a:rPr lang="en-US" smtClean="0"/>
              <a:t>HandOut Pancasila, By Tatik Rohmawati, S.IP.,M.Si</a:t>
            </a:r>
            <a:endParaRPr lang="en-US"/>
          </a:p>
        </p:txBody>
      </p:sp>
      <p:sp>
        <p:nvSpPr>
          <p:cNvPr id="4" name="Slide Number Placeholder 3"/>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1A0C095-F736-4A20-93C1-D2F48A792D36}" type="datetime1">
              <a:rPr lang="en-US" smtClean="0">
                <a:solidFill>
                  <a:srgbClr val="FEFAC9"/>
                </a:solidFill>
              </a:rPr>
              <a:pPr/>
              <a:t>2/21/2018</a:t>
            </a:fld>
            <a:endParaRPr lang="en-US">
              <a:solidFill>
                <a:srgbClr val="FEFAC9"/>
              </a:solidFill>
            </a:endParaRPr>
          </a:p>
        </p:txBody>
      </p:sp>
      <p:sp>
        <p:nvSpPr>
          <p:cNvPr id="6" name="Footer Placeholder 5"/>
          <p:cNvSpPr>
            <a:spLocks noGrp="1"/>
          </p:cNvSpPr>
          <p:nvPr>
            <p:ph type="ftr" sz="quarter" idx="11"/>
          </p:nvPr>
        </p:nvSpPr>
        <p:spPr/>
        <p:txBody>
          <a:bodyPr/>
          <a:lstStyle/>
          <a:p>
            <a:r>
              <a:rPr lang="en-US" smtClean="0">
                <a:solidFill>
                  <a:srgbClr val="FEFAC9"/>
                </a:solidFill>
              </a:rPr>
              <a:t>HandOut Pancasila, By Tatik Rohmawati, S.IP.,M.Si</a:t>
            </a:r>
            <a:endParaRPr lang="en-US">
              <a:solidFill>
                <a:srgbClr val="FEFAC9"/>
              </a:solidFill>
            </a:endParaRPr>
          </a:p>
        </p:txBody>
      </p:sp>
      <p:sp>
        <p:nvSpPr>
          <p:cNvPr id="7" name="Slide Number Placeholder 6"/>
          <p:cNvSpPr>
            <a:spLocks noGrp="1"/>
          </p:cNvSpPr>
          <p:nvPr>
            <p:ph type="sldNum" sz="quarter" idx="12"/>
          </p:nvPr>
        </p:nvSpPr>
        <p:spPr/>
        <p:txBody>
          <a:bodyPr/>
          <a:lstStyle/>
          <a:p>
            <a:fld id="{D031037E-AB17-4094-BC5E-B7F8FD759DC0}"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0538079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031037E-AB17-4094-BC5E-B7F8FD759DC0}" type="slidenum">
              <a:rPr lang="en-US" smtClean="0">
                <a:solidFill>
                  <a:srgbClr val="FEFAC9"/>
                </a:solidFill>
              </a:rPr>
              <a:pPr/>
              <a:t>‹#›</a:t>
            </a:fld>
            <a:endParaRPr lang="en-US">
              <a:solidFill>
                <a:srgbClr val="FEFAC9"/>
              </a:solidFill>
            </a:endParaRPr>
          </a:p>
        </p:txBody>
      </p:sp>
      <p:sp>
        <p:nvSpPr>
          <p:cNvPr id="8" name="Footer Placeholder 7"/>
          <p:cNvSpPr>
            <a:spLocks noGrp="1"/>
          </p:cNvSpPr>
          <p:nvPr>
            <p:ph type="ftr" sz="quarter" idx="11"/>
          </p:nvPr>
        </p:nvSpPr>
        <p:spPr/>
        <p:txBody>
          <a:bodyPr/>
          <a:lstStyle/>
          <a:p>
            <a:r>
              <a:rPr lang="en-US" smtClean="0">
                <a:solidFill>
                  <a:srgbClr val="FEFAC9"/>
                </a:solidFill>
              </a:rPr>
              <a:t>HandOut Pancasila, By Tatik Rohmawati, S.IP.,M.Si</a:t>
            </a:r>
            <a:endParaRPr lang="en-US">
              <a:solidFill>
                <a:srgbClr val="FEFAC9"/>
              </a:solidFill>
            </a:endParaRPr>
          </a:p>
        </p:txBody>
      </p:sp>
      <p:sp>
        <p:nvSpPr>
          <p:cNvPr id="7" name="Date Placeholder 6"/>
          <p:cNvSpPr>
            <a:spLocks noGrp="1"/>
          </p:cNvSpPr>
          <p:nvPr>
            <p:ph type="dt" sz="half" idx="10"/>
          </p:nvPr>
        </p:nvSpPr>
        <p:spPr/>
        <p:txBody>
          <a:bodyPr/>
          <a:lstStyle/>
          <a:p>
            <a:fld id="{E53CE07F-B061-44CC-B1C4-17E1180011AE}" type="datetime1">
              <a:rPr lang="en-US" smtClean="0">
                <a:solidFill>
                  <a:srgbClr val="FEFAC9"/>
                </a:solidFill>
              </a:rPr>
              <a:pPr/>
              <a:t>2/21/2018</a:t>
            </a:fld>
            <a:endParaRPr lang="en-US">
              <a:solidFill>
                <a:srgbClr val="FEFAC9"/>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266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0129C2D-D299-4ED2-A6D8-A84FB0999A45}" type="datetime1">
              <a:rPr lang="en-US" smtClean="0">
                <a:solidFill>
                  <a:srgbClr val="FEFAC9"/>
                </a:solidFill>
              </a:rPr>
              <a:pPr/>
              <a:t>2/21/2018</a:t>
            </a:fld>
            <a:endParaRPr lang="en-US">
              <a:solidFill>
                <a:srgbClr val="FEFAC9"/>
              </a:solidFill>
            </a:endParaRPr>
          </a:p>
        </p:txBody>
      </p:sp>
      <p:sp>
        <p:nvSpPr>
          <p:cNvPr id="4" name="Footer Placeholder 3"/>
          <p:cNvSpPr>
            <a:spLocks noGrp="1"/>
          </p:cNvSpPr>
          <p:nvPr>
            <p:ph type="ftr" sz="quarter" idx="11"/>
          </p:nvPr>
        </p:nvSpPr>
        <p:spPr/>
        <p:txBody>
          <a:bodyPr/>
          <a:lstStyle/>
          <a:p>
            <a:r>
              <a:rPr lang="en-US" smtClean="0">
                <a:solidFill>
                  <a:srgbClr val="FEFAC9"/>
                </a:solidFill>
              </a:rPr>
              <a:t>HandOut Pancasila, By Tatik Rohmawati, S.IP.,M.Si</a:t>
            </a:r>
            <a:endParaRPr lang="en-US">
              <a:solidFill>
                <a:srgbClr val="FEFAC9"/>
              </a:solidFill>
            </a:endParaRPr>
          </a:p>
        </p:txBody>
      </p:sp>
      <p:sp>
        <p:nvSpPr>
          <p:cNvPr id="5" name="Slide Number Placeholder 4"/>
          <p:cNvSpPr>
            <a:spLocks noGrp="1"/>
          </p:cNvSpPr>
          <p:nvPr>
            <p:ph type="sldNum" sz="quarter" idx="12"/>
          </p:nvPr>
        </p:nvSpPr>
        <p:spPr/>
        <p:txBody>
          <a:bodyPr/>
          <a:lstStyle/>
          <a:p>
            <a:fld id="{D031037E-AB17-4094-BC5E-B7F8FD759DC0}" type="slidenum">
              <a:rPr lang="en-US" smtClean="0">
                <a:solidFill>
                  <a:srgbClr val="FEFAC9"/>
                </a:solidFill>
              </a:rPr>
              <a:pPr/>
              <a:t>‹#›</a:t>
            </a:fld>
            <a:endParaRPr lang="en-US">
              <a:solidFill>
                <a:srgbClr val="FEFA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23592796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7BAED-30CB-4F6F-A563-E25CB195BF7B}" type="datetime1">
              <a:rPr lang="en-US" smtClean="0">
                <a:solidFill>
                  <a:srgbClr val="FEFAC9"/>
                </a:solidFill>
              </a:rPr>
              <a:pPr/>
              <a:t>2/21/2018</a:t>
            </a:fld>
            <a:endParaRPr lang="en-US">
              <a:solidFill>
                <a:srgbClr val="FEFAC9"/>
              </a:solidFill>
            </a:endParaRPr>
          </a:p>
        </p:txBody>
      </p:sp>
      <p:sp>
        <p:nvSpPr>
          <p:cNvPr id="3" name="Footer Placeholder 2"/>
          <p:cNvSpPr>
            <a:spLocks noGrp="1"/>
          </p:cNvSpPr>
          <p:nvPr>
            <p:ph type="ftr" sz="quarter" idx="11"/>
          </p:nvPr>
        </p:nvSpPr>
        <p:spPr/>
        <p:txBody>
          <a:bodyPr/>
          <a:lstStyle/>
          <a:p>
            <a:r>
              <a:rPr lang="en-US" smtClean="0">
                <a:solidFill>
                  <a:srgbClr val="FEFAC9"/>
                </a:solidFill>
              </a:rPr>
              <a:t>HandOut Pancasila, By Tatik Rohmawati, S.IP.,M.Si</a:t>
            </a:r>
            <a:endParaRPr lang="en-US">
              <a:solidFill>
                <a:srgbClr val="FEFAC9"/>
              </a:solidFill>
            </a:endParaRPr>
          </a:p>
        </p:txBody>
      </p:sp>
      <p:sp>
        <p:nvSpPr>
          <p:cNvPr id="4" name="Slide Number Placeholder 3"/>
          <p:cNvSpPr>
            <a:spLocks noGrp="1"/>
          </p:cNvSpPr>
          <p:nvPr>
            <p:ph type="sldNum" sz="quarter" idx="12"/>
          </p:nvPr>
        </p:nvSpPr>
        <p:spPr/>
        <p:txBody>
          <a:bodyPr/>
          <a:lstStyle/>
          <a:p>
            <a:fld id="{D031037E-AB17-4094-BC5E-B7F8FD759DC0}"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4831523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F9791BD7-E795-431A-8AF2-CC0AA23D6E70}" type="datetime1">
              <a:rPr lang="en-US" smtClean="0">
                <a:solidFill>
                  <a:srgbClr val="FEFAC9"/>
                </a:solidFill>
              </a:rPr>
              <a:pPr/>
              <a:t>2/21/2018</a:t>
            </a:fld>
            <a:endParaRPr lang="en-US">
              <a:solidFill>
                <a:srgbClr val="FEFAC9"/>
              </a:solidFill>
            </a:endParaRPr>
          </a:p>
        </p:txBody>
      </p:sp>
      <p:sp>
        <p:nvSpPr>
          <p:cNvPr id="9" name="Slide Number Placeholder 8"/>
          <p:cNvSpPr>
            <a:spLocks noGrp="1"/>
          </p:cNvSpPr>
          <p:nvPr>
            <p:ph type="sldNum" sz="quarter" idx="15"/>
          </p:nvPr>
        </p:nvSpPr>
        <p:spPr/>
        <p:txBody>
          <a:bodyPr/>
          <a:lstStyle/>
          <a:p>
            <a:fld id="{D031037E-AB17-4094-BC5E-B7F8FD759DC0}" type="slidenum">
              <a:rPr lang="en-US" smtClean="0">
                <a:solidFill>
                  <a:srgbClr val="FEFAC9"/>
                </a:solidFill>
              </a:rPr>
              <a:pPr/>
              <a:t>‹#›</a:t>
            </a:fld>
            <a:endParaRPr lang="en-US">
              <a:solidFill>
                <a:srgbClr val="FEFAC9"/>
              </a:solidFill>
            </a:endParaRPr>
          </a:p>
        </p:txBody>
      </p:sp>
      <p:sp>
        <p:nvSpPr>
          <p:cNvPr id="10" name="Footer Placeholder 9"/>
          <p:cNvSpPr>
            <a:spLocks noGrp="1"/>
          </p:cNvSpPr>
          <p:nvPr>
            <p:ph type="ftr" sz="quarter" idx="16"/>
          </p:nvPr>
        </p:nvSpPr>
        <p:spPr/>
        <p:txBody>
          <a:bodyPr/>
          <a:lstStyle/>
          <a:p>
            <a:r>
              <a:rPr lang="en-US" smtClean="0">
                <a:solidFill>
                  <a:srgbClr val="FEFAC9"/>
                </a:solidFill>
              </a:rPr>
              <a:t>HandOut Pancasila, By Tatik Rohmawati, S.IP.,M.Si</a:t>
            </a:r>
            <a:endParaRPr lang="en-US">
              <a:solidFill>
                <a:srgbClr val="FEFAC9"/>
              </a:solidFill>
            </a:endParaRPr>
          </a:p>
        </p:txBody>
      </p:sp>
    </p:spTree>
    <p:extLst>
      <p:ext uri="{BB962C8B-B14F-4D97-AF65-F5344CB8AC3E}">
        <p14:creationId xmlns:p14="http://schemas.microsoft.com/office/powerpoint/2010/main" val="35279301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C2E9E160-99F5-47D6-BA69-654B4179F811}" type="datetime1">
              <a:rPr lang="en-US" smtClean="0">
                <a:solidFill>
                  <a:srgbClr val="FEFAC9"/>
                </a:solidFill>
              </a:rPr>
              <a:pPr/>
              <a:t>2/21/2018</a:t>
            </a:fld>
            <a:endParaRPr lang="en-US">
              <a:solidFill>
                <a:srgbClr val="FEFAC9"/>
              </a:solidFill>
            </a:endParaRPr>
          </a:p>
        </p:txBody>
      </p:sp>
      <p:sp>
        <p:nvSpPr>
          <p:cNvPr id="9" name="Slide Number Placeholder 8"/>
          <p:cNvSpPr>
            <a:spLocks noGrp="1"/>
          </p:cNvSpPr>
          <p:nvPr>
            <p:ph type="sldNum" sz="quarter" idx="11"/>
          </p:nvPr>
        </p:nvSpPr>
        <p:spPr/>
        <p:txBody>
          <a:bodyPr/>
          <a:lstStyle/>
          <a:p>
            <a:fld id="{D031037E-AB17-4094-BC5E-B7F8FD759DC0}" type="slidenum">
              <a:rPr lang="en-US" smtClean="0">
                <a:solidFill>
                  <a:srgbClr val="FEFAC9"/>
                </a:solidFill>
              </a:rPr>
              <a:pPr/>
              <a:t>‹#›</a:t>
            </a:fld>
            <a:endParaRPr lang="en-US">
              <a:solidFill>
                <a:srgbClr val="FEFAC9"/>
              </a:solidFill>
            </a:endParaRPr>
          </a:p>
        </p:txBody>
      </p:sp>
      <p:sp>
        <p:nvSpPr>
          <p:cNvPr id="10" name="Footer Placeholder 9"/>
          <p:cNvSpPr>
            <a:spLocks noGrp="1"/>
          </p:cNvSpPr>
          <p:nvPr>
            <p:ph type="ftr" sz="quarter" idx="12"/>
          </p:nvPr>
        </p:nvSpPr>
        <p:spPr/>
        <p:txBody>
          <a:bodyPr/>
          <a:lstStyle/>
          <a:p>
            <a:r>
              <a:rPr lang="en-US" smtClean="0">
                <a:solidFill>
                  <a:srgbClr val="FEFAC9"/>
                </a:solidFill>
              </a:rPr>
              <a:t>HandOut Pancasila, By Tatik Rohmawati, S.IP.,M.Si</a:t>
            </a:r>
            <a:endParaRPr lang="en-US">
              <a:solidFill>
                <a:srgbClr val="FEFAC9"/>
              </a:solidFill>
            </a:endParaRPr>
          </a:p>
        </p:txBody>
      </p:sp>
    </p:spTree>
    <p:extLst>
      <p:ext uri="{BB962C8B-B14F-4D97-AF65-F5344CB8AC3E}">
        <p14:creationId xmlns:p14="http://schemas.microsoft.com/office/powerpoint/2010/main" val="7100318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1A4F1F-A43F-4413-80A9-F7CFF4838BA4}" type="datetime1">
              <a:rPr lang="en-US" smtClean="0">
                <a:solidFill>
                  <a:srgbClr val="FEFAC9"/>
                </a:solidFill>
              </a:rPr>
              <a:pPr/>
              <a:t>2/21/2018</a:t>
            </a:fld>
            <a:endParaRPr lang="en-US">
              <a:solidFill>
                <a:srgbClr val="FEFAC9"/>
              </a:solidFill>
            </a:endParaRPr>
          </a:p>
        </p:txBody>
      </p:sp>
      <p:sp>
        <p:nvSpPr>
          <p:cNvPr id="5" name="Footer Placeholder 4"/>
          <p:cNvSpPr>
            <a:spLocks noGrp="1"/>
          </p:cNvSpPr>
          <p:nvPr>
            <p:ph type="ftr" sz="quarter" idx="11"/>
          </p:nvPr>
        </p:nvSpPr>
        <p:spPr/>
        <p:txBody>
          <a:bodyPr/>
          <a:lstStyle/>
          <a:p>
            <a:r>
              <a:rPr lang="en-US" smtClean="0">
                <a:solidFill>
                  <a:srgbClr val="FEFAC9"/>
                </a:solidFill>
              </a:rPr>
              <a:t>HandOut Pancasila, By Tatik Rohmawati, S.IP.,M.Si</a:t>
            </a:r>
            <a:endParaRPr lang="en-US">
              <a:solidFill>
                <a:srgbClr val="FEFAC9"/>
              </a:solidFill>
            </a:endParaRPr>
          </a:p>
        </p:txBody>
      </p:sp>
      <p:sp>
        <p:nvSpPr>
          <p:cNvPr id="6" name="Slide Number Placeholder 5"/>
          <p:cNvSpPr>
            <a:spLocks noGrp="1"/>
          </p:cNvSpPr>
          <p:nvPr>
            <p:ph type="sldNum" sz="quarter" idx="12"/>
          </p:nvPr>
        </p:nvSpPr>
        <p:spPr/>
        <p:txBody>
          <a:bodyPr/>
          <a:lstStyle/>
          <a:p>
            <a:fld id="{D031037E-AB17-4094-BC5E-B7F8FD759DC0}"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25964346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826531-2591-4539-B26D-919C83AC5B0E}" type="datetime1">
              <a:rPr lang="en-US" smtClean="0">
                <a:solidFill>
                  <a:srgbClr val="FEFAC9"/>
                </a:solidFill>
              </a:rPr>
              <a:pPr/>
              <a:t>2/21/2018</a:t>
            </a:fld>
            <a:endParaRPr lang="en-US">
              <a:solidFill>
                <a:srgbClr val="FEFAC9"/>
              </a:solidFill>
            </a:endParaRPr>
          </a:p>
        </p:txBody>
      </p:sp>
      <p:sp>
        <p:nvSpPr>
          <p:cNvPr id="5" name="Footer Placeholder 4"/>
          <p:cNvSpPr>
            <a:spLocks noGrp="1"/>
          </p:cNvSpPr>
          <p:nvPr>
            <p:ph type="ftr" sz="quarter" idx="11"/>
          </p:nvPr>
        </p:nvSpPr>
        <p:spPr/>
        <p:txBody>
          <a:bodyPr/>
          <a:lstStyle/>
          <a:p>
            <a:r>
              <a:rPr lang="en-US" smtClean="0">
                <a:solidFill>
                  <a:srgbClr val="FEFAC9"/>
                </a:solidFill>
              </a:rPr>
              <a:t>HandOut Pancasila, By Tatik Rohmawati, S.IP.,M.Si</a:t>
            </a:r>
            <a:endParaRPr lang="en-US">
              <a:solidFill>
                <a:srgbClr val="FEFAC9"/>
              </a:solidFill>
            </a:endParaRPr>
          </a:p>
        </p:txBody>
      </p:sp>
      <p:sp>
        <p:nvSpPr>
          <p:cNvPr id="6" name="Slide Number Placeholder 5"/>
          <p:cNvSpPr>
            <a:spLocks noGrp="1"/>
          </p:cNvSpPr>
          <p:nvPr>
            <p:ph type="sldNum" sz="quarter" idx="12"/>
          </p:nvPr>
        </p:nvSpPr>
        <p:spPr/>
        <p:txBody>
          <a:bodyPr/>
          <a:lstStyle/>
          <a:p>
            <a:fld id="{D031037E-AB17-4094-BC5E-B7F8FD759DC0}" type="slidenum">
              <a:rPr lang="en-US" smtClean="0">
                <a:solidFill>
                  <a:srgbClr val="FEFAC9"/>
                </a:solidFill>
              </a:rPr>
              <a:pPr/>
              <a:t>‹#›</a:t>
            </a:fld>
            <a:endParaRPr lang="en-US">
              <a:solidFill>
                <a:srgbClr val="FEFAC9"/>
              </a:solidFill>
            </a:endParaRPr>
          </a:p>
        </p:txBody>
      </p:sp>
    </p:spTree>
    <p:extLst>
      <p:ext uri="{BB962C8B-B14F-4D97-AF65-F5344CB8AC3E}">
        <p14:creationId xmlns:p14="http://schemas.microsoft.com/office/powerpoint/2010/main" val="19549959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70E55D-ADC4-40BE-831F-F801DFFB19DA}" type="datetime1">
              <a:rPr lang="en-US" smtClean="0"/>
              <a:t>2/21/2018</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F3C857-9E81-444B-B7B3-498CFD7717D3}" type="datetime1">
              <a:rPr lang="en-US" smtClean="0"/>
              <a:t>2/21/2018</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825154-0F74-4D28-B413-DA68FAC94085}" type="datetime1">
              <a:rPr lang="en-US" smtClean="0"/>
              <a:t>2/21/2018</a:t>
            </a:fld>
            <a:endParaRPr lang="en-US"/>
          </a:p>
        </p:txBody>
      </p:sp>
      <p:sp>
        <p:nvSpPr>
          <p:cNvPr id="6" name="Footer Placeholder 5"/>
          <p:cNvSpPr>
            <a:spLocks noGrp="1"/>
          </p:cNvSpPr>
          <p:nvPr>
            <p:ph type="ftr" sz="quarter" idx="11"/>
          </p:nvPr>
        </p:nvSpPr>
        <p:spPr/>
        <p:txBody>
          <a:bodyPr/>
          <a:lstStyle/>
          <a:p>
            <a:r>
              <a:rPr lang="en-US" smtClean="0"/>
              <a:t>HandOut Pancasila, By Tatik Rohmawati, S.IP.,M.Si</a:t>
            </a:r>
            <a:endParaRPr lang="en-US"/>
          </a:p>
        </p:txBody>
      </p:sp>
      <p:sp>
        <p:nvSpPr>
          <p:cNvPr id="7" name="Slide Number Placeholder 6"/>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48386C1-2B4D-4CAB-8DFC-9DD22B58BC1A}" type="datetime1">
              <a:rPr lang="en-US" smtClean="0"/>
              <a:t>2/21/2018</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3EDF970-8F4B-4F13-AE41-DF8D600E3D98}" type="datetime1">
              <a:rPr lang="en-US" smtClean="0"/>
              <a:t>2/21/2018</a:t>
            </a:fld>
            <a:endParaRPr lang="en-US"/>
          </a:p>
        </p:txBody>
      </p:sp>
      <p:sp>
        <p:nvSpPr>
          <p:cNvPr id="6" name="Footer Placeholder 5"/>
          <p:cNvSpPr>
            <a:spLocks noGrp="1"/>
          </p:cNvSpPr>
          <p:nvPr>
            <p:ph type="ftr" sz="quarter" idx="11"/>
          </p:nvPr>
        </p:nvSpPr>
        <p:spPr/>
        <p:txBody>
          <a:bodyPr/>
          <a:lstStyle/>
          <a:p>
            <a:r>
              <a:rPr lang="en-US" smtClean="0"/>
              <a:t>HandOut Pancasila, By Tatik Rohmawati, S.IP.,M.Si</a:t>
            </a:r>
            <a:endParaRPr lang="en-US"/>
          </a:p>
        </p:txBody>
      </p:sp>
      <p:sp>
        <p:nvSpPr>
          <p:cNvPr id="7" name="Slide Number Placeholder 6"/>
          <p:cNvSpPr>
            <a:spLocks noGrp="1"/>
          </p:cNvSpPr>
          <p:nvPr>
            <p:ph type="sldNum" sz="quarter" idx="12"/>
          </p:nvPr>
        </p:nvSpPr>
        <p:spPr/>
        <p:txBody>
          <a:bodyPr/>
          <a:lstStyle/>
          <a:p>
            <a:fld id="{D031037E-AB17-4094-BC5E-B7F8FD759DC0}"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97A367-FBF0-4657-BE32-76922DEE00EF}" type="datetime1">
              <a:rPr lang="en-US" smtClean="0"/>
              <a:t>2/21/2018</a:t>
            </a:fld>
            <a:endParaRPr lang="en-US"/>
          </a:p>
        </p:txBody>
      </p:sp>
      <p:sp>
        <p:nvSpPr>
          <p:cNvPr id="8" name="Footer Placeholder 7"/>
          <p:cNvSpPr>
            <a:spLocks noGrp="1"/>
          </p:cNvSpPr>
          <p:nvPr>
            <p:ph type="ftr" sz="quarter" idx="11"/>
          </p:nvPr>
        </p:nvSpPr>
        <p:spPr/>
        <p:txBody>
          <a:bodyPr/>
          <a:lstStyle/>
          <a:p>
            <a:r>
              <a:rPr lang="en-US" smtClean="0"/>
              <a:t>HandOut Pancasila, By Tatik Rohmawati, S.IP.,M.Si</a:t>
            </a:r>
            <a:endParaRPr lang="en-US"/>
          </a:p>
        </p:txBody>
      </p:sp>
      <p:sp>
        <p:nvSpPr>
          <p:cNvPr id="9" name="Slide Number Placeholder 8"/>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2C97CC-93E5-4803-B9A0-8BC567EB4AB7}" type="datetime1">
              <a:rPr lang="en-US" smtClean="0"/>
              <a:t>2/21/2018</a:t>
            </a:fld>
            <a:endParaRPr lang="en-US"/>
          </a:p>
        </p:txBody>
      </p:sp>
      <p:sp>
        <p:nvSpPr>
          <p:cNvPr id="4" name="Footer Placeholder 3"/>
          <p:cNvSpPr>
            <a:spLocks noGrp="1"/>
          </p:cNvSpPr>
          <p:nvPr>
            <p:ph type="ftr" sz="quarter" idx="11"/>
          </p:nvPr>
        </p:nvSpPr>
        <p:spPr/>
        <p:txBody>
          <a:bodyPr/>
          <a:lstStyle/>
          <a:p>
            <a:r>
              <a:rPr lang="en-US" smtClean="0"/>
              <a:t>HandOut Pancasila, By Tatik Rohmawati, S.IP.,M.Si</a:t>
            </a:r>
            <a:endParaRPr lang="en-US"/>
          </a:p>
        </p:txBody>
      </p:sp>
      <p:sp>
        <p:nvSpPr>
          <p:cNvPr id="5" name="Slide Number Placeholder 4"/>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A0C01-CC15-4E78-B542-C520229D464D}" type="datetime1">
              <a:rPr lang="en-US" smtClean="0"/>
              <a:t>2/21/2018</a:t>
            </a:fld>
            <a:endParaRPr lang="en-US"/>
          </a:p>
        </p:txBody>
      </p:sp>
      <p:sp>
        <p:nvSpPr>
          <p:cNvPr id="3" name="Footer Placeholder 2"/>
          <p:cNvSpPr>
            <a:spLocks noGrp="1"/>
          </p:cNvSpPr>
          <p:nvPr>
            <p:ph type="ftr" sz="quarter" idx="11"/>
          </p:nvPr>
        </p:nvSpPr>
        <p:spPr/>
        <p:txBody>
          <a:bodyPr/>
          <a:lstStyle/>
          <a:p>
            <a:r>
              <a:rPr lang="en-US" smtClean="0"/>
              <a:t>HandOut Pancasila, By Tatik Rohmawati, S.IP.,M.Si</a:t>
            </a:r>
            <a:endParaRPr lang="en-US"/>
          </a:p>
        </p:txBody>
      </p:sp>
      <p:sp>
        <p:nvSpPr>
          <p:cNvPr id="4" name="Slide Number Placeholder 3"/>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A2BEDD72-2C5D-4A7D-BF8F-7392E95346EA}" type="datetime1">
              <a:rPr lang="en-US" smtClean="0"/>
              <a:t>2/21/2018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smtClean="0"/>
              <a:t>HandOut Pancasila, By Tatik Rohmawati, S.IP.,M.Si</a:t>
            </a:r>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031037E-AB17-4094-BC5E-B7F8FD759DC0}"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219E20-2C78-48E8-A106-154808574D48}" type="datetime1">
              <a:rPr lang="en-US" smtClean="0"/>
              <a:t>2/21/2018</a:t>
            </a:fld>
            <a:endParaRPr lang="en-US"/>
          </a:p>
        </p:txBody>
      </p:sp>
      <p:sp>
        <p:nvSpPr>
          <p:cNvPr id="6" name="Footer Placeholder 5"/>
          <p:cNvSpPr>
            <a:spLocks noGrp="1"/>
          </p:cNvSpPr>
          <p:nvPr>
            <p:ph type="ftr" sz="quarter" idx="11"/>
          </p:nvPr>
        </p:nvSpPr>
        <p:spPr/>
        <p:txBody>
          <a:bodyPr/>
          <a:lstStyle/>
          <a:p>
            <a:r>
              <a:rPr lang="en-US" smtClean="0"/>
              <a:t>HandOut Pancasila, By Tatik Rohmawati, S.IP.,M.Si</a:t>
            </a:r>
            <a:endParaRPr lang="en-US"/>
          </a:p>
        </p:txBody>
      </p:sp>
      <p:sp>
        <p:nvSpPr>
          <p:cNvPr id="7" name="Slide Number Placeholder 6"/>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CEB2BB-8D44-40A2-9ED5-99DCF4EC5E41}" type="datetime1">
              <a:rPr lang="en-US" smtClean="0"/>
              <a:t>2/21/2018</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F87F8-43FF-4755-932B-58EE70D6161A}" type="datetime1">
              <a:rPr lang="en-US" smtClean="0"/>
              <a:t>2/21/2018</a:t>
            </a:fld>
            <a:endParaRPr lang="en-US"/>
          </a:p>
        </p:txBody>
      </p:sp>
      <p:sp>
        <p:nvSpPr>
          <p:cNvPr id="5" name="Footer Placeholder 4"/>
          <p:cNvSpPr>
            <a:spLocks noGrp="1"/>
          </p:cNvSpPr>
          <p:nvPr>
            <p:ph type="ftr" sz="quarter" idx="11"/>
          </p:nvPr>
        </p:nvSpPr>
        <p:spPr/>
        <p:txBody>
          <a:bodyPr/>
          <a:lstStyle/>
          <a:p>
            <a:r>
              <a:rPr lang="en-US" smtClean="0"/>
              <a:t>HandOut Pancasila, By Tatik Rohmawati, S.IP.,M.Si</a:t>
            </a:r>
            <a:endParaRPr lang="en-US"/>
          </a:p>
        </p:txBody>
      </p:sp>
      <p:sp>
        <p:nvSpPr>
          <p:cNvPr id="6" name="Slide Number Placeholder 5"/>
          <p:cNvSpPr>
            <a:spLocks noGrp="1"/>
          </p:cNvSpPr>
          <p:nvPr>
            <p:ph type="sldNum" sz="quarter" idx="12"/>
          </p:nvPr>
        </p:nvSpPr>
        <p:spPr/>
        <p:txBody>
          <a:bodyPr/>
          <a:lstStyle/>
          <a:p>
            <a:fld id="{D031037E-AB17-4094-BC5E-B7F8FD759D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EF210B5-9445-4F87-A727-1BAF0FC310AA}" type="datetime1">
              <a:rPr lang="en-US" smtClean="0"/>
              <a:t>2/21/2018</a:t>
            </a:fld>
            <a:endParaRPr lang="en-US"/>
          </a:p>
        </p:txBody>
      </p:sp>
      <p:sp>
        <p:nvSpPr>
          <p:cNvPr id="6" name="Footer Placeholder 5"/>
          <p:cNvSpPr>
            <a:spLocks noGrp="1"/>
          </p:cNvSpPr>
          <p:nvPr>
            <p:ph type="ftr" sz="quarter" idx="11"/>
          </p:nvPr>
        </p:nvSpPr>
        <p:spPr/>
        <p:txBody>
          <a:bodyPr/>
          <a:lstStyle/>
          <a:p>
            <a:r>
              <a:rPr lang="en-US" smtClean="0"/>
              <a:t>HandOut Pancasila, By Tatik Rohmawati, S.IP.,M.Si</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031037E-AB17-4094-BC5E-B7F8FD759DC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45AE5F2-F7AF-44B5-BBED-0E2FE936F61D}" type="datetime1">
              <a:rPr lang="en-US" smtClean="0"/>
              <a:t>2/21/2018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HandOut Pancasila, By Tatik Rohmawati, S.IP.,M.Si</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031037E-AB17-4094-BC5E-B7F8FD759DC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7C5DAB3-0B4E-4D56-974F-86AB3AA8BE31}" type="datetime1">
              <a:rPr lang="en-US" smtClean="0"/>
              <a:t>2/21/2018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HandOut Pancasila, By Tatik Rohmawati, S.IP.,M.Si</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031037E-AB17-4094-BC5E-B7F8FD759D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38446D-D389-4AC3-B729-13D73FAD5087}" type="datetime1">
              <a:rPr lang="en-US" smtClean="0"/>
              <a:t>2/21/2018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HandOut Pancasila, By Tatik Rohmawati, S.IP.,M.Si</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031037E-AB17-4094-BC5E-B7F8FD759DC0}"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6B1F65B-2AD0-4F58-8A8C-69E1640E1B17}" type="datetime1">
              <a:rPr lang="en-US" smtClean="0"/>
              <a:t>2/21/2018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HandOut Pancasila, By Tatik Rohmawati, S.IP.,M.Si</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031037E-AB17-4094-BC5E-B7F8FD759D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5D6178C-ED5A-4D5C-8F97-C3BDAF01DDD0}" type="datetime1">
              <a:rPr lang="en-US" smtClean="0"/>
              <a:t>2/21/2018</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en-US" smtClean="0"/>
              <a:t>HandOut Pancasila, By Tatik Rohmawati, S.IP.,M.Si</a:t>
            </a: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031037E-AB17-4094-BC5E-B7F8FD759DC0}"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221D0445-D445-480E-8B5A-E7FD50398CEE}" type="datetime1">
              <a:rPr lang="en-US" smtClean="0"/>
              <a:t>2/21/2018</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r>
              <a:rPr lang="en-US" smtClean="0"/>
              <a:t>HandOut Pancasila, By Tatik Rohmawati, S.IP.,M.Si</a:t>
            </a: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D031037E-AB17-4094-BC5E-B7F8FD759DC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D0901D2-A521-4236-8BD8-30347C4F6441}" type="datetime1">
              <a:rPr lang="en-US" smtClean="0">
                <a:solidFill>
                  <a:srgbClr val="FEFAC9"/>
                </a:solidFill>
              </a:rPr>
              <a:pPr/>
              <a:t>2/21/2018</a:t>
            </a:fld>
            <a:endParaRPr lang="en-US">
              <a:solidFill>
                <a:srgbClr val="FEFAC9"/>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r>
              <a:rPr lang="en-US" smtClean="0">
                <a:solidFill>
                  <a:srgbClr val="FEFAC9"/>
                </a:solidFill>
              </a:rPr>
              <a:t>HandOut Pancasila, By Tatik Rohmawati, S.IP.,M.Si</a:t>
            </a:r>
            <a:endParaRPr lang="en-US">
              <a:solidFill>
                <a:srgbClr val="FEFAC9"/>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031037E-AB17-4094-BC5E-B7F8FD759DC0}" type="slidenum">
              <a:rPr lang="en-US" smtClean="0">
                <a:solidFill>
                  <a:srgbClr val="FEFAC9"/>
                </a:solidFill>
              </a:rPr>
              <a:pPr/>
              <a:t>‹#›</a:t>
            </a:fld>
            <a:endParaRPr lang="en-US">
              <a:solidFill>
                <a:srgbClr val="FEFAC9"/>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extLst>
      <p:ext uri="{BB962C8B-B14F-4D97-AF65-F5344CB8AC3E}">
        <p14:creationId xmlns:p14="http://schemas.microsoft.com/office/powerpoint/2010/main" val="1827683090"/>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45AE5F2-F7AF-44B5-BBED-0E2FE936F61D}" type="datetime1">
              <a:rPr lang="en-US" smtClean="0"/>
              <a:t>2/21/2018</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r>
              <a:rPr lang="en-US" smtClean="0"/>
              <a:t>HandOut Pancasila, By Tatik Rohmawati, S.IP.,M.Si</a:t>
            </a:r>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031037E-AB17-4094-BC5E-B7F8FD759D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68812" y="1371600"/>
            <a:ext cx="4522788" cy="838200"/>
          </a:xfrm>
        </p:spPr>
        <p:txBody>
          <a:bodyPr>
            <a:normAutofit fontScale="90000"/>
          </a:bodyPr>
          <a:lstStyle/>
          <a:p>
            <a:r>
              <a:rPr lang="en-US" dirty="0" smtClean="0"/>
              <a:t>PENDAHULUAN</a:t>
            </a:r>
            <a:endParaRPr lang="en-US" dirty="0"/>
          </a:p>
        </p:txBody>
      </p:sp>
      <p:sp>
        <p:nvSpPr>
          <p:cNvPr id="3" name="Subtitle 2"/>
          <p:cNvSpPr>
            <a:spLocks noGrp="1"/>
          </p:cNvSpPr>
          <p:nvPr>
            <p:ph type="subTitle" idx="1"/>
          </p:nvPr>
        </p:nvSpPr>
        <p:spPr>
          <a:xfrm>
            <a:off x="4468812" y="2362200"/>
            <a:ext cx="4370388" cy="2618936"/>
          </a:xfrm>
        </p:spPr>
        <p:txBody>
          <a:bodyPr/>
          <a:lstStyle/>
          <a:p>
            <a:pPr algn="ctr"/>
            <a:r>
              <a:rPr lang="en-US" dirty="0" err="1" smtClean="0"/>
              <a:t>Dosen</a:t>
            </a:r>
            <a:r>
              <a:rPr lang="en-US" dirty="0" smtClean="0"/>
              <a:t> :</a:t>
            </a:r>
          </a:p>
          <a:p>
            <a:r>
              <a:rPr lang="en-US" dirty="0" err="1" smtClean="0"/>
              <a:t>Tatik</a:t>
            </a:r>
            <a:r>
              <a:rPr lang="en-US" dirty="0" smtClean="0"/>
              <a:t> </a:t>
            </a:r>
            <a:r>
              <a:rPr lang="en-US" dirty="0" err="1" smtClean="0"/>
              <a:t>Rohmawati</a:t>
            </a:r>
            <a:r>
              <a:rPr lang="en-US" dirty="0" smtClean="0"/>
              <a:t>, </a:t>
            </a:r>
            <a:r>
              <a:rPr lang="en-US" dirty="0" err="1" smtClean="0"/>
              <a:t>S.IP.,M.Si</a:t>
            </a:r>
            <a:r>
              <a:rPr lang="en-US" dirty="0" smtClean="0"/>
              <a:t>.</a:t>
            </a:r>
            <a:endParaRPr lang="en-US" dirty="0"/>
          </a:p>
        </p:txBody>
      </p:sp>
      <p:sp>
        <p:nvSpPr>
          <p:cNvPr id="4" name="Date Placeholder 3"/>
          <p:cNvSpPr>
            <a:spLocks noGrp="1"/>
          </p:cNvSpPr>
          <p:nvPr>
            <p:ph type="dt" sz="half" idx="10"/>
          </p:nvPr>
        </p:nvSpPr>
        <p:spPr/>
        <p:txBody>
          <a:bodyPr/>
          <a:lstStyle/>
          <a:p>
            <a:fld id="{BB51224B-F140-4D7E-9B01-065553F578F9}" type="datetime1">
              <a:rPr lang="en-US" smtClean="0"/>
              <a:t>2/21/2018</a:t>
            </a:fld>
            <a:endParaRPr lang="en-US"/>
          </a:p>
        </p:txBody>
      </p:sp>
      <p:sp>
        <p:nvSpPr>
          <p:cNvPr id="5" name="Slide Number Placeholder 4"/>
          <p:cNvSpPr>
            <a:spLocks noGrp="1"/>
          </p:cNvSpPr>
          <p:nvPr>
            <p:ph type="sldNum" sz="quarter" idx="12"/>
          </p:nvPr>
        </p:nvSpPr>
        <p:spPr/>
        <p:txBody>
          <a:bodyPr/>
          <a:lstStyle/>
          <a:p>
            <a:fld id="{D031037E-AB17-4094-BC5E-B7F8FD759DC0}" type="slidenum">
              <a:rPr lang="en-US" smtClean="0"/>
              <a:pPr/>
              <a:t>1</a:t>
            </a:fld>
            <a:endParaRPr lang="en-US"/>
          </a:p>
        </p:txBody>
      </p:sp>
      <p:sp>
        <p:nvSpPr>
          <p:cNvPr id="6" name="Footer Placeholder 5"/>
          <p:cNvSpPr>
            <a:spLocks noGrp="1"/>
          </p:cNvSpPr>
          <p:nvPr>
            <p:ph type="ftr" sz="quarter" idx="11"/>
          </p:nvPr>
        </p:nvSpPr>
        <p:spPr>
          <a:xfrm>
            <a:off x="2667000" y="6356350"/>
            <a:ext cx="3733800" cy="365125"/>
          </a:xfrm>
        </p:spPr>
        <p:txBody>
          <a:bodyPr/>
          <a:lstStyle/>
          <a:p>
            <a:pPr algn="ctr"/>
            <a:r>
              <a:rPr lang="en-US" smtClean="0"/>
              <a:t>HandOut Pancasila, By Tatik Rohmawati, S.IP.,M.Si</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68813" cy="950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838199"/>
          </a:xfrm>
        </p:spPr>
        <p:txBody>
          <a:bodyPr>
            <a:normAutofit/>
          </a:bodyPr>
          <a:lstStyle/>
          <a:p>
            <a:pPr algn="ctr">
              <a:lnSpc>
                <a:spcPct val="90000"/>
              </a:lnSpc>
            </a:pPr>
            <a:r>
              <a:rPr lang="en-AU" dirty="0" smtClean="0"/>
              <a:t>INTRODUCTION</a:t>
            </a:r>
            <a:endParaRPr lang="sv-SE" dirty="0"/>
          </a:p>
        </p:txBody>
      </p:sp>
      <p:sp>
        <p:nvSpPr>
          <p:cNvPr id="3" name="Subtitle 2"/>
          <p:cNvSpPr>
            <a:spLocks noGrp="1"/>
          </p:cNvSpPr>
          <p:nvPr>
            <p:ph type="subTitle" idx="1"/>
          </p:nvPr>
        </p:nvSpPr>
        <p:spPr>
          <a:xfrm>
            <a:off x="685800" y="1828800"/>
            <a:ext cx="7772400" cy="4495800"/>
          </a:xfrm>
        </p:spPr>
        <p:txBody>
          <a:bodyPr>
            <a:normAutofit/>
          </a:bodyPr>
          <a:lstStyle/>
          <a:p>
            <a:pPr marL="457200" indent="-457200" algn="just">
              <a:lnSpc>
                <a:spcPct val="90000"/>
              </a:lnSpc>
              <a:buFont typeface="Wingdings" pitchFamily="2" charset="2"/>
              <a:buChar char="q"/>
            </a:pPr>
            <a:r>
              <a:rPr lang="sv-SE" sz="2800" dirty="0" smtClean="0"/>
              <a:t>Pancasila sebagai MKDU (Mata Kuliah Dasar Umum) dan MKPK (Mata Kuliah Pengembangan Kepribadian).</a:t>
            </a:r>
          </a:p>
          <a:p>
            <a:pPr marL="457200" indent="-457200" algn="just">
              <a:lnSpc>
                <a:spcPct val="90000"/>
              </a:lnSpc>
              <a:buFont typeface="Wingdings" pitchFamily="2" charset="2"/>
              <a:buChar char="q"/>
            </a:pPr>
            <a:r>
              <a:rPr lang="sv-SE" sz="2800" dirty="0" smtClean="0"/>
              <a:t>Dasar filsafat disahkan oleh PPKI pada tanggal 18 Agustus 1945 dan tercantum dalam pembukaan UUD 1945, diundangkan dalam Berita RI No. 7 bersama batang tubuh UUD 1945.</a:t>
            </a:r>
            <a:endParaRPr lang="en-US" sz="2800" dirty="0" smtClean="0"/>
          </a:p>
          <a:p>
            <a:pPr algn="just"/>
            <a:endParaRPr lang="en-US" sz="2800" dirty="0"/>
          </a:p>
        </p:txBody>
      </p:sp>
      <p:sp>
        <p:nvSpPr>
          <p:cNvPr id="4" name="Date Placeholder 3"/>
          <p:cNvSpPr>
            <a:spLocks noGrp="1"/>
          </p:cNvSpPr>
          <p:nvPr>
            <p:ph type="dt" sz="half" idx="10"/>
          </p:nvPr>
        </p:nvSpPr>
        <p:spPr/>
        <p:txBody>
          <a:bodyPr/>
          <a:lstStyle/>
          <a:p>
            <a:fld id="{A294F9B6-60F8-4B3F-B128-60A43DF3D255}" type="datetime1">
              <a:rPr lang="en-US" smtClean="0"/>
              <a:t>2/21/2018</a:t>
            </a:fld>
            <a:endParaRPr lang="en-US" dirty="0"/>
          </a:p>
        </p:txBody>
      </p:sp>
      <p:sp>
        <p:nvSpPr>
          <p:cNvPr id="5" name="Footer Placeholder 4"/>
          <p:cNvSpPr>
            <a:spLocks noGrp="1"/>
          </p:cNvSpPr>
          <p:nvPr>
            <p:ph type="ftr" sz="quarter" idx="11"/>
          </p:nvPr>
        </p:nvSpPr>
        <p:spPr>
          <a:xfrm>
            <a:off x="3124200" y="6407944"/>
            <a:ext cx="3606553" cy="365125"/>
          </a:xfrm>
        </p:spPr>
        <p:txBody>
          <a:bodyPr/>
          <a:lstStyle/>
          <a:p>
            <a:pPr algn="ctr"/>
            <a:r>
              <a:rPr lang="id-ID" smtClean="0"/>
              <a:t>HandOut Pancasila, By Tatik Rohmawati, S.IP.,M.Si</a:t>
            </a:r>
            <a:endParaRPr lang="en-US" dirty="0"/>
          </a:p>
        </p:txBody>
      </p:sp>
      <p:sp>
        <p:nvSpPr>
          <p:cNvPr id="6" name="Slide Number Placeholder 5"/>
          <p:cNvSpPr>
            <a:spLocks noGrp="1"/>
          </p:cNvSpPr>
          <p:nvPr>
            <p:ph type="sldNum" sz="quarter" idx="12"/>
          </p:nvPr>
        </p:nvSpPr>
        <p:spPr/>
        <p:txBody>
          <a:bodyPr/>
          <a:lstStyle/>
          <a:p>
            <a:fld id="{D031037E-AB17-4094-BC5E-B7F8FD759DC0}"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762000"/>
            <a:ext cx="7772400" cy="838200"/>
          </a:xfrm>
        </p:spPr>
        <p:txBody>
          <a:bodyPr>
            <a:normAutofit/>
          </a:bodyPr>
          <a:lstStyle/>
          <a:p>
            <a:pPr algn="ctr"/>
            <a:r>
              <a:rPr lang="id-ID" sz="3600" b="1" dirty="0">
                <a:latin typeface="Adobe Fan Heiti Std B" pitchFamily="34" charset="-128"/>
                <a:ea typeface="Adobe Fan Heiti Std B" pitchFamily="34" charset="-128"/>
              </a:rPr>
              <a:t>ISTILAH PANCASILA</a:t>
            </a:r>
            <a:endParaRPr lang="en-US" sz="3600" b="1" dirty="0">
              <a:latin typeface="Adobe Fan Heiti Std B" pitchFamily="34" charset="-128"/>
              <a:ea typeface="Adobe Fan Heiti Std B" pitchFamily="34" charset="-128"/>
            </a:endParaRPr>
          </a:p>
        </p:txBody>
      </p:sp>
      <p:sp>
        <p:nvSpPr>
          <p:cNvPr id="4" name="Date Placeholder 3"/>
          <p:cNvSpPr>
            <a:spLocks noGrp="1"/>
          </p:cNvSpPr>
          <p:nvPr>
            <p:ph type="dt" sz="half" idx="10"/>
          </p:nvPr>
        </p:nvSpPr>
        <p:spPr/>
        <p:txBody>
          <a:bodyPr/>
          <a:lstStyle/>
          <a:p>
            <a:fld id="{D370E55D-ADC4-40BE-831F-F801DFFB19DA}" type="datetime1">
              <a:rPr lang="en-US" smtClean="0"/>
              <a:t>2/21/2018</a:t>
            </a:fld>
            <a:endParaRPr lang="en-US"/>
          </a:p>
        </p:txBody>
      </p:sp>
      <p:sp>
        <p:nvSpPr>
          <p:cNvPr id="5" name="Footer Placeholder 4"/>
          <p:cNvSpPr>
            <a:spLocks noGrp="1"/>
          </p:cNvSpPr>
          <p:nvPr>
            <p:ph type="ftr" sz="quarter" idx="11"/>
          </p:nvPr>
        </p:nvSpPr>
        <p:spPr/>
        <p:txBody>
          <a:bodyPr/>
          <a:lstStyle/>
          <a:p>
            <a:r>
              <a:rPr lang="en-US" dirty="0" err="1" smtClean="0"/>
              <a:t>HandOut</a:t>
            </a:r>
            <a:r>
              <a:rPr lang="en-US" dirty="0" smtClean="0"/>
              <a:t> </a:t>
            </a:r>
            <a:r>
              <a:rPr lang="en-US" dirty="0" err="1" smtClean="0"/>
              <a:t>Pancasila</a:t>
            </a:r>
            <a:r>
              <a:rPr lang="en-US" dirty="0" smtClean="0"/>
              <a:t>, </a:t>
            </a:r>
          </a:p>
          <a:p>
            <a:r>
              <a:rPr lang="en-US" dirty="0" smtClean="0"/>
              <a:t>By </a:t>
            </a:r>
            <a:r>
              <a:rPr lang="en-US" dirty="0" err="1" smtClean="0"/>
              <a:t>Tatik</a:t>
            </a:r>
            <a:r>
              <a:rPr lang="en-US" dirty="0" smtClean="0"/>
              <a:t> </a:t>
            </a:r>
            <a:r>
              <a:rPr lang="en-US" dirty="0" err="1" smtClean="0"/>
              <a:t>Rohmawati</a:t>
            </a:r>
            <a:r>
              <a:rPr lang="en-US" dirty="0" smtClean="0"/>
              <a:t>, S.IP.,</a:t>
            </a:r>
            <a:r>
              <a:rPr lang="en-US" dirty="0" err="1" smtClean="0"/>
              <a:t>M.Si</a:t>
            </a:r>
            <a:endParaRPr lang="en-US" dirty="0"/>
          </a:p>
        </p:txBody>
      </p:sp>
      <p:sp>
        <p:nvSpPr>
          <p:cNvPr id="6" name="Slide Number Placeholder 5"/>
          <p:cNvSpPr>
            <a:spLocks noGrp="1"/>
          </p:cNvSpPr>
          <p:nvPr>
            <p:ph type="sldNum" sz="quarter" idx="12"/>
          </p:nvPr>
        </p:nvSpPr>
        <p:spPr/>
        <p:txBody>
          <a:bodyPr/>
          <a:lstStyle/>
          <a:p>
            <a:fld id="{D031037E-AB17-4094-BC5E-B7F8FD759DC0}" type="slidenum">
              <a:rPr lang="en-US" smtClean="0"/>
              <a:pPr/>
              <a:t>3</a:t>
            </a:fld>
            <a:endParaRPr lang="en-US"/>
          </a:p>
        </p:txBody>
      </p:sp>
      <p:sp>
        <p:nvSpPr>
          <p:cNvPr id="7" name="Rectangle 6"/>
          <p:cNvSpPr/>
          <p:nvPr/>
        </p:nvSpPr>
        <p:spPr>
          <a:xfrm>
            <a:off x="762000" y="1524000"/>
            <a:ext cx="7924800" cy="4401205"/>
          </a:xfrm>
          <a:prstGeom prst="rect">
            <a:avLst/>
          </a:prstGeom>
        </p:spPr>
        <p:txBody>
          <a:bodyPr wrap="square">
            <a:spAutoFit/>
          </a:bodyPr>
          <a:lstStyle/>
          <a:p>
            <a:pPr algn="just"/>
            <a:r>
              <a:rPr lang="en-US" sz="2800" b="1" dirty="0" err="1"/>
              <a:t>Secara</a:t>
            </a:r>
            <a:r>
              <a:rPr lang="en-US" sz="2800" b="1" dirty="0"/>
              <a:t> </a:t>
            </a:r>
            <a:r>
              <a:rPr lang="en-US" sz="2800" b="1" dirty="0" err="1" smtClean="0"/>
              <a:t>etimologi</a:t>
            </a:r>
            <a:r>
              <a:rPr lang="en-US" sz="2800" b="1" dirty="0" smtClean="0"/>
              <a:t>, </a:t>
            </a:r>
            <a:r>
              <a:rPr lang="en-US" sz="2800" b="1" dirty="0" err="1"/>
              <a:t>Pancasila</a:t>
            </a:r>
            <a:r>
              <a:rPr lang="en-US" sz="2800" b="1" dirty="0"/>
              <a:t> </a:t>
            </a:r>
            <a:r>
              <a:rPr lang="en-US" sz="2800" b="1" dirty="0" err="1"/>
              <a:t>berasal</a:t>
            </a:r>
            <a:r>
              <a:rPr lang="en-US" sz="2800" b="1" dirty="0"/>
              <a:t> </a:t>
            </a:r>
            <a:r>
              <a:rPr lang="en-US" sz="2800" b="1" dirty="0" err="1"/>
              <a:t>dari</a:t>
            </a:r>
            <a:r>
              <a:rPr lang="en-US" sz="2800" b="1" dirty="0"/>
              <a:t> </a:t>
            </a:r>
            <a:r>
              <a:rPr lang="en-US" sz="2800" b="1" dirty="0" err="1"/>
              <a:t>bahasa</a:t>
            </a:r>
            <a:r>
              <a:rPr lang="en-US" sz="2800" b="1" dirty="0"/>
              <a:t> </a:t>
            </a:r>
            <a:r>
              <a:rPr lang="en-US" sz="2800" b="1" dirty="0" err="1"/>
              <a:t>Sansakerta</a:t>
            </a:r>
            <a:r>
              <a:rPr lang="en-US" sz="2800" b="1" dirty="0"/>
              <a:t>, </a:t>
            </a:r>
            <a:r>
              <a:rPr lang="en-US" sz="2800" b="1" dirty="0" err="1"/>
              <a:t>yaitu</a:t>
            </a:r>
            <a:r>
              <a:rPr lang="en-US" sz="2800" b="1" dirty="0"/>
              <a:t> </a:t>
            </a:r>
            <a:r>
              <a:rPr lang="en-US" sz="2800" b="1" dirty="0" err="1"/>
              <a:t>panca</a:t>
            </a:r>
            <a:r>
              <a:rPr lang="en-US" sz="2800" b="1" dirty="0"/>
              <a:t> </a:t>
            </a:r>
            <a:r>
              <a:rPr lang="en-US" sz="2800" b="1" dirty="0" err="1"/>
              <a:t>dan</a:t>
            </a:r>
            <a:r>
              <a:rPr lang="en-US" sz="2800" b="1" dirty="0"/>
              <a:t> </a:t>
            </a:r>
            <a:r>
              <a:rPr lang="en-US" sz="2800" b="1" dirty="0" err="1"/>
              <a:t>sila</a:t>
            </a:r>
            <a:r>
              <a:rPr lang="en-US" sz="2800" b="1" dirty="0"/>
              <a:t>. </a:t>
            </a:r>
            <a:r>
              <a:rPr lang="en-US" sz="2800" b="1" dirty="0" err="1"/>
              <a:t>Panca</a:t>
            </a:r>
            <a:r>
              <a:rPr lang="en-US" sz="2800" b="1" dirty="0"/>
              <a:t> </a:t>
            </a:r>
            <a:r>
              <a:rPr lang="en-US" sz="2800" b="1" dirty="0" err="1"/>
              <a:t>artinya</a:t>
            </a:r>
            <a:r>
              <a:rPr lang="en-US" sz="2800" b="1" dirty="0"/>
              <a:t> lima, </a:t>
            </a:r>
            <a:r>
              <a:rPr lang="en-US" sz="2800" b="1" smtClean="0"/>
              <a:t>sedangkan </a:t>
            </a:r>
            <a:r>
              <a:rPr lang="en-US" sz="2800" b="1" dirty="0" err="1"/>
              <a:t>sila</a:t>
            </a:r>
            <a:r>
              <a:rPr lang="en-US" sz="2800" b="1" dirty="0"/>
              <a:t> </a:t>
            </a:r>
            <a:r>
              <a:rPr lang="en-US" sz="2800" b="1" dirty="0" err="1"/>
              <a:t>berasal</a:t>
            </a:r>
            <a:r>
              <a:rPr lang="en-US" sz="2800" b="1" dirty="0"/>
              <a:t> </a:t>
            </a:r>
            <a:r>
              <a:rPr lang="en-US" sz="2800" b="1" dirty="0" err="1"/>
              <a:t>dari</a:t>
            </a:r>
            <a:r>
              <a:rPr lang="en-US" sz="2800" b="1" dirty="0"/>
              <a:t> </a:t>
            </a:r>
            <a:r>
              <a:rPr lang="en-US" sz="2800" b="1" dirty="0" err="1"/>
              <a:t>dua</a:t>
            </a:r>
            <a:r>
              <a:rPr lang="en-US" sz="2800" b="1" dirty="0"/>
              <a:t> kata, </a:t>
            </a:r>
            <a:r>
              <a:rPr lang="en-US" sz="2800" b="1" dirty="0" err="1"/>
              <a:t>yaitu</a:t>
            </a:r>
            <a:r>
              <a:rPr lang="en-US" sz="2800" b="1" dirty="0"/>
              <a:t> </a:t>
            </a:r>
            <a:r>
              <a:rPr lang="en-US" sz="2800" b="1" dirty="0" err="1"/>
              <a:t>syila</a:t>
            </a:r>
            <a:r>
              <a:rPr lang="en-US" sz="2800" b="1" dirty="0"/>
              <a:t> (</a:t>
            </a:r>
            <a:r>
              <a:rPr lang="en-US" sz="2800" b="1" dirty="0" err="1"/>
              <a:t>satu</a:t>
            </a:r>
            <a:r>
              <a:rPr lang="en-US" sz="2800" b="1" dirty="0"/>
              <a:t> </a:t>
            </a:r>
            <a:r>
              <a:rPr lang="en-US" sz="2800" b="1" dirty="0" err="1"/>
              <a:t>huruf</a:t>
            </a:r>
            <a:r>
              <a:rPr lang="en-US" sz="2800" b="1" dirty="0"/>
              <a:t> “i”), </a:t>
            </a:r>
            <a:r>
              <a:rPr lang="en-US" sz="2800" b="1" dirty="0" err="1"/>
              <a:t>artinya</a:t>
            </a:r>
            <a:r>
              <a:rPr lang="en-US" sz="2800" b="1" dirty="0"/>
              <a:t> </a:t>
            </a:r>
            <a:r>
              <a:rPr lang="en-US" sz="2800" b="1" dirty="0" err="1"/>
              <a:t>batu</a:t>
            </a:r>
            <a:r>
              <a:rPr lang="en-US" sz="2800" b="1" dirty="0"/>
              <a:t> </a:t>
            </a:r>
            <a:r>
              <a:rPr lang="en-US" sz="2800" b="1" dirty="0" err="1"/>
              <a:t>sendi</a:t>
            </a:r>
            <a:r>
              <a:rPr lang="en-US" sz="2800" b="1" dirty="0"/>
              <a:t> </a:t>
            </a:r>
            <a:r>
              <a:rPr lang="en-US" sz="2800" b="1" dirty="0" err="1"/>
              <a:t>atau</a:t>
            </a:r>
            <a:r>
              <a:rPr lang="en-US" sz="2800" b="1" dirty="0"/>
              <a:t> </a:t>
            </a:r>
            <a:r>
              <a:rPr lang="en-US" sz="2800" b="1" dirty="0" err="1"/>
              <a:t>dasar</a:t>
            </a:r>
            <a:r>
              <a:rPr lang="en-US" sz="2800" b="1" dirty="0"/>
              <a:t> </a:t>
            </a:r>
            <a:r>
              <a:rPr lang="en-US" sz="2800" b="1" dirty="0" err="1"/>
              <a:t>dan</a:t>
            </a:r>
            <a:r>
              <a:rPr lang="en-US" sz="2800" b="1" dirty="0"/>
              <a:t> </a:t>
            </a:r>
            <a:r>
              <a:rPr lang="en-US" sz="2800" b="1" dirty="0" err="1"/>
              <a:t>syiila</a:t>
            </a:r>
            <a:r>
              <a:rPr lang="en-US" sz="2800" b="1" dirty="0"/>
              <a:t> (</a:t>
            </a:r>
            <a:r>
              <a:rPr lang="en-US" sz="2800" b="1" dirty="0" err="1"/>
              <a:t>dua</a:t>
            </a:r>
            <a:r>
              <a:rPr lang="en-US" sz="2800" b="1" dirty="0"/>
              <a:t> </a:t>
            </a:r>
            <a:r>
              <a:rPr lang="en-US" sz="2800" b="1" dirty="0" err="1"/>
              <a:t>huruf</a:t>
            </a:r>
            <a:r>
              <a:rPr lang="en-US" sz="2800" b="1" dirty="0"/>
              <a:t> “i”), </a:t>
            </a:r>
            <a:r>
              <a:rPr lang="en-US" sz="2800" b="1" dirty="0" err="1"/>
              <a:t>artinya</a:t>
            </a:r>
            <a:r>
              <a:rPr lang="en-US" sz="2800" b="1" dirty="0"/>
              <a:t> </a:t>
            </a:r>
            <a:r>
              <a:rPr lang="en-US" sz="2800" b="1" dirty="0" err="1"/>
              <a:t>peraturan</a:t>
            </a:r>
            <a:r>
              <a:rPr lang="en-US" sz="2800" b="1" dirty="0"/>
              <a:t> </a:t>
            </a:r>
            <a:r>
              <a:rPr lang="en-US" sz="2800" b="1" dirty="0" err="1"/>
              <a:t>perilaku</a:t>
            </a:r>
            <a:r>
              <a:rPr lang="en-US" sz="2800" b="1" dirty="0"/>
              <a:t> yang </a:t>
            </a:r>
            <a:r>
              <a:rPr lang="en-US" sz="2800" b="1" dirty="0" err="1"/>
              <a:t>baik</a:t>
            </a:r>
            <a:r>
              <a:rPr lang="en-US" sz="2800" b="1" dirty="0"/>
              <a:t> </a:t>
            </a:r>
            <a:r>
              <a:rPr lang="en-US" sz="2800" b="1" dirty="0" err="1"/>
              <a:t>atau</a:t>
            </a:r>
            <a:r>
              <a:rPr lang="en-US" sz="2800" b="1" dirty="0"/>
              <a:t> </a:t>
            </a:r>
            <a:r>
              <a:rPr lang="en-US" sz="2800" b="1" dirty="0" err="1"/>
              <a:t>mulia</a:t>
            </a:r>
            <a:r>
              <a:rPr lang="en-US" sz="2800" b="1" dirty="0"/>
              <a:t>. </a:t>
            </a:r>
            <a:r>
              <a:rPr lang="en-US" sz="2800" b="1" dirty="0" err="1"/>
              <a:t>Atas</a:t>
            </a:r>
            <a:r>
              <a:rPr lang="en-US" sz="2800" b="1" dirty="0"/>
              <a:t> </a:t>
            </a:r>
            <a:r>
              <a:rPr lang="en-US" sz="2800" b="1" dirty="0" err="1"/>
              <a:t>dasar</a:t>
            </a:r>
            <a:r>
              <a:rPr lang="en-US" sz="2800" b="1" dirty="0"/>
              <a:t> </a:t>
            </a:r>
            <a:r>
              <a:rPr lang="en-US" sz="2800" b="1" dirty="0" err="1"/>
              <a:t>itu</a:t>
            </a:r>
            <a:r>
              <a:rPr lang="en-US" sz="2800" b="1" dirty="0"/>
              <a:t>, </a:t>
            </a:r>
            <a:r>
              <a:rPr lang="en-US" sz="2800" b="1" dirty="0" err="1"/>
              <a:t>secara</a:t>
            </a:r>
            <a:r>
              <a:rPr lang="en-US" sz="2800" b="1" dirty="0"/>
              <a:t> </a:t>
            </a:r>
            <a:r>
              <a:rPr lang="en-US" sz="2800" b="1" dirty="0" err="1" smtClean="0"/>
              <a:t>etimologi</a:t>
            </a:r>
            <a:r>
              <a:rPr lang="en-US" sz="2800" b="1" dirty="0" smtClean="0"/>
              <a:t>, </a:t>
            </a:r>
            <a:r>
              <a:rPr lang="en-US" sz="2800" b="1" dirty="0" err="1"/>
              <a:t>Pancasila</a:t>
            </a:r>
            <a:r>
              <a:rPr lang="en-US" sz="2800" b="1" dirty="0"/>
              <a:t> </a:t>
            </a:r>
            <a:r>
              <a:rPr lang="en-US" sz="2800" b="1" dirty="0" err="1"/>
              <a:t>artinya</a:t>
            </a:r>
            <a:r>
              <a:rPr lang="en-US" sz="2800" b="1" dirty="0"/>
              <a:t> lima </a:t>
            </a:r>
            <a:r>
              <a:rPr lang="en-US" sz="2800" b="1" dirty="0" err="1"/>
              <a:t>dasar</a:t>
            </a:r>
            <a:r>
              <a:rPr lang="en-US" sz="2800" b="1" dirty="0"/>
              <a:t> yang </a:t>
            </a:r>
            <a:r>
              <a:rPr lang="en-US" sz="2800" b="1" dirty="0" err="1"/>
              <a:t>memiliki</a:t>
            </a:r>
            <a:r>
              <a:rPr lang="en-US" sz="2800" b="1" dirty="0"/>
              <a:t> lima </a:t>
            </a:r>
            <a:r>
              <a:rPr lang="en-US" sz="2800" b="1" dirty="0" err="1"/>
              <a:t>unsur</a:t>
            </a:r>
            <a:r>
              <a:rPr lang="en-US" sz="2800" b="1" dirty="0"/>
              <a:t> </a:t>
            </a:r>
            <a:r>
              <a:rPr lang="en-US" sz="2800" b="1" dirty="0" err="1"/>
              <a:t>untuk</a:t>
            </a:r>
            <a:r>
              <a:rPr lang="en-US" sz="2800" b="1" dirty="0"/>
              <a:t> </a:t>
            </a:r>
            <a:r>
              <a:rPr lang="en-US" sz="2800" b="1" dirty="0" err="1"/>
              <a:t>mengatur</a:t>
            </a:r>
            <a:r>
              <a:rPr lang="en-US" sz="2800" b="1" dirty="0"/>
              <a:t> </a:t>
            </a:r>
            <a:r>
              <a:rPr lang="en-US" sz="2800" b="1" dirty="0" err="1"/>
              <a:t>perilaku</a:t>
            </a:r>
            <a:r>
              <a:rPr lang="en-US" sz="2800" b="1" dirty="0"/>
              <a:t> </a:t>
            </a:r>
            <a:r>
              <a:rPr lang="en-US" sz="2800" b="1" dirty="0" err="1"/>
              <a:t>baik</a:t>
            </a:r>
            <a:r>
              <a:rPr lang="en-US" sz="2800" b="1" dirty="0"/>
              <a:t> </a:t>
            </a:r>
            <a:r>
              <a:rPr lang="en-US" sz="2800" b="1" dirty="0" err="1"/>
              <a:t>dalam</a:t>
            </a:r>
            <a:r>
              <a:rPr lang="en-US" sz="2800" b="1" dirty="0"/>
              <a:t> </a:t>
            </a:r>
            <a:r>
              <a:rPr lang="en-US" sz="2800" b="1" dirty="0" err="1"/>
              <a:t>kehidupan</a:t>
            </a:r>
            <a:r>
              <a:rPr lang="en-US" sz="2800" b="1" dirty="0"/>
              <a:t> </a:t>
            </a:r>
            <a:r>
              <a:rPr lang="en-US" sz="2800" b="1" dirty="0" err="1"/>
              <a:t>manusia</a:t>
            </a:r>
            <a:r>
              <a:rPr lang="en-US" sz="2800" b="1" dirty="0"/>
              <a:t>.</a:t>
            </a:r>
          </a:p>
          <a:p>
            <a:pPr algn="just"/>
            <a:r>
              <a:rPr lang="en-US" sz="2800" b="1" dirty="0"/>
              <a:t>	</a:t>
            </a:r>
          </a:p>
        </p:txBody>
      </p:sp>
    </p:spTree>
    <p:extLst>
      <p:ext uri="{BB962C8B-B14F-4D97-AF65-F5344CB8AC3E}">
        <p14:creationId xmlns:p14="http://schemas.microsoft.com/office/powerpoint/2010/main" val="4277003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43000"/>
            <a:ext cx="8305800" cy="4572000"/>
          </a:xfrm>
        </p:spPr>
        <p:txBody>
          <a:bodyPr/>
          <a:lstStyle/>
          <a:p>
            <a:pPr marL="365760" indent="-256032" algn="just">
              <a:lnSpc>
                <a:spcPct val="80000"/>
              </a:lnSpc>
              <a:buFont typeface="Wingdings 3"/>
              <a:buChar char=""/>
              <a:defRPr/>
            </a:pPr>
            <a:r>
              <a:rPr lang="fi-FI" sz="2400" dirty="0" smtClean="0"/>
              <a:t>Sangat luas sebagai filsafat, falsafah, ideologi, dasar negara, tujuan negara dan pandangan hidup bangsa Indonesia.</a:t>
            </a:r>
          </a:p>
          <a:p>
            <a:pPr marL="365760" indent="-256032" algn="just">
              <a:lnSpc>
                <a:spcPct val="80000"/>
              </a:lnSpc>
              <a:buFont typeface="Wingdings 3"/>
              <a:buChar char=""/>
              <a:defRPr/>
            </a:pPr>
            <a:r>
              <a:rPr lang="fi-FI" sz="2400" dirty="0" smtClean="0"/>
              <a:t>Pengertian Pancasila secara etimologis</a:t>
            </a:r>
          </a:p>
          <a:p>
            <a:pPr marL="365760" indent="-256032" algn="just">
              <a:lnSpc>
                <a:spcPct val="80000"/>
              </a:lnSpc>
              <a:buFont typeface="Wingdings 3"/>
              <a:buChar char=""/>
              <a:defRPr/>
            </a:pPr>
            <a:r>
              <a:rPr lang="fi-FI" sz="2400" dirty="0" smtClean="0"/>
              <a:t>Berasal dari bahasa Sansekerta dari India (bahasa kasta Brahmana, karena kalau bahasa rakyat biasa adalah </a:t>
            </a:r>
            <a:r>
              <a:rPr lang="fi-FI" sz="2400" smtClean="0"/>
              <a:t>Aakerta).</a:t>
            </a:r>
            <a:endParaRPr lang="fi-FI" sz="2400" dirty="0" smtClean="0"/>
          </a:p>
          <a:p>
            <a:pPr marL="365760" indent="-256032" algn="just">
              <a:lnSpc>
                <a:spcPct val="80000"/>
              </a:lnSpc>
              <a:defRPr/>
            </a:pPr>
            <a:r>
              <a:rPr lang="fi-FI" sz="2400" dirty="0" smtClean="0"/>
              <a:t>Menurut Moh Yamin:</a:t>
            </a:r>
          </a:p>
          <a:p>
            <a:pPr marL="365760" indent="-256032" algn="just">
              <a:lnSpc>
                <a:spcPct val="80000"/>
              </a:lnSpc>
              <a:buFont typeface="Wingdings 3"/>
              <a:buChar char=""/>
              <a:defRPr/>
            </a:pPr>
            <a:r>
              <a:rPr lang="fi-FI" sz="2400" dirty="0" smtClean="0"/>
              <a:t>Panca = lima</a:t>
            </a:r>
          </a:p>
          <a:p>
            <a:pPr marL="365760" indent="-256032" algn="just">
              <a:lnSpc>
                <a:spcPct val="80000"/>
              </a:lnSpc>
              <a:buFont typeface="Wingdings 3"/>
              <a:buChar char=""/>
              <a:defRPr/>
            </a:pPr>
            <a:r>
              <a:rPr lang="fi-FI" sz="2400" dirty="0" smtClean="0"/>
              <a:t>Syila = batu sendi/ alas/ dasar</a:t>
            </a:r>
          </a:p>
          <a:p>
            <a:pPr marL="365760" indent="-256032" algn="just">
              <a:lnSpc>
                <a:spcPct val="80000"/>
              </a:lnSpc>
              <a:buFont typeface="Wingdings 3"/>
              <a:buChar char=""/>
              <a:defRPr/>
            </a:pPr>
            <a:r>
              <a:rPr lang="fi-FI" sz="2400" dirty="0" smtClean="0"/>
              <a:t>Syilla = peraturan tingkah laku yang baik, yang penting / senonoh</a:t>
            </a:r>
            <a:endParaRPr lang="sv-SE" sz="2400" dirty="0" smtClean="0"/>
          </a:p>
          <a:p>
            <a:pPr marL="365760" indent="-256032" algn="just">
              <a:lnSpc>
                <a:spcPct val="80000"/>
              </a:lnSpc>
              <a:defRPr/>
            </a:pPr>
            <a:r>
              <a:rPr lang="sv-SE" sz="2400" dirty="0" smtClean="0"/>
              <a:t>Bahasa Jawa jadi ’susila’ = berhubungan dengan moral</a:t>
            </a:r>
            <a:endParaRPr lang="it-IT" sz="2400" dirty="0" smtClean="0"/>
          </a:p>
          <a:p>
            <a:pPr marL="365760" indent="-256032" algn="just">
              <a:lnSpc>
                <a:spcPct val="80000"/>
              </a:lnSpc>
              <a:defRPr/>
            </a:pPr>
            <a:r>
              <a:rPr lang="it-IT" sz="2400" dirty="0" smtClean="0"/>
              <a:t>Kata-kata ini ada dalam kepustakaan Budha di India yaitu Tripitaka.</a:t>
            </a:r>
            <a:endParaRPr lang="en-US" sz="2400" dirty="0" smtClean="0"/>
          </a:p>
          <a:p>
            <a:pPr algn="just"/>
            <a:endParaRPr lang="en-US" sz="2400" dirty="0"/>
          </a:p>
        </p:txBody>
      </p:sp>
      <p:sp>
        <p:nvSpPr>
          <p:cNvPr id="2" name="Title 1"/>
          <p:cNvSpPr>
            <a:spLocks noGrp="1"/>
          </p:cNvSpPr>
          <p:nvPr>
            <p:ph type="ctrTitle"/>
          </p:nvPr>
        </p:nvSpPr>
        <p:spPr>
          <a:xfrm>
            <a:off x="457200" y="304800"/>
            <a:ext cx="8305800" cy="838200"/>
          </a:xfrm>
        </p:spPr>
        <p:txBody>
          <a:bodyPr/>
          <a:lstStyle/>
          <a:p>
            <a:r>
              <a:rPr lang="fi-FI" sz="4400" b="1" smtClean="0"/>
              <a:t>PENGERTIAN PANCASILA</a:t>
            </a:r>
            <a:endParaRPr lang="en-US" sz="4400" b="1" dirty="0"/>
          </a:p>
        </p:txBody>
      </p:sp>
      <p:sp>
        <p:nvSpPr>
          <p:cNvPr id="4" name="Date Placeholder 3"/>
          <p:cNvSpPr>
            <a:spLocks noGrp="1"/>
          </p:cNvSpPr>
          <p:nvPr>
            <p:ph type="dt" sz="half" idx="10"/>
          </p:nvPr>
        </p:nvSpPr>
        <p:spPr/>
        <p:txBody>
          <a:bodyPr/>
          <a:lstStyle/>
          <a:p>
            <a:fld id="{9BBC8EFF-2CCA-42F9-8C29-314E9BB1E6E9}" type="datetime1">
              <a:rPr lang="en-US" smtClean="0">
                <a:solidFill>
                  <a:srgbClr val="FEFAC9"/>
                </a:solidFill>
              </a:rPr>
              <a:pPr/>
              <a:t>2/21/2018</a:t>
            </a:fld>
            <a:endParaRPr lang="en-US">
              <a:solidFill>
                <a:srgbClr val="FEFAC9"/>
              </a:solidFill>
            </a:endParaRPr>
          </a:p>
        </p:txBody>
      </p:sp>
      <p:sp>
        <p:nvSpPr>
          <p:cNvPr id="6" name="Slide Number Placeholder 5"/>
          <p:cNvSpPr>
            <a:spLocks noGrp="1"/>
          </p:cNvSpPr>
          <p:nvPr>
            <p:ph type="sldNum" sz="quarter" idx="11"/>
          </p:nvPr>
        </p:nvSpPr>
        <p:spPr/>
        <p:txBody>
          <a:bodyPr/>
          <a:lstStyle/>
          <a:p>
            <a:fld id="{D031037E-AB17-4094-BC5E-B7F8FD759DC0}" type="slidenum">
              <a:rPr lang="en-US" smtClean="0">
                <a:solidFill>
                  <a:srgbClr val="FEFAC9"/>
                </a:solidFill>
              </a:rPr>
              <a:pPr/>
              <a:t>4</a:t>
            </a:fld>
            <a:endParaRPr lang="en-US">
              <a:solidFill>
                <a:srgbClr val="FEFAC9"/>
              </a:solidFill>
            </a:endParaRPr>
          </a:p>
        </p:txBody>
      </p:sp>
      <p:sp>
        <p:nvSpPr>
          <p:cNvPr id="5" name="Footer Placeholder 4"/>
          <p:cNvSpPr>
            <a:spLocks noGrp="1"/>
          </p:cNvSpPr>
          <p:nvPr>
            <p:ph type="ftr" sz="quarter" idx="12"/>
          </p:nvPr>
        </p:nvSpPr>
        <p:spPr/>
        <p:txBody>
          <a:bodyPr/>
          <a:lstStyle/>
          <a:p>
            <a:r>
              <a:rPr lang="en-US" smtClean="0">
                <a:solidFill>
                  <a:srgbClr val="FEFAC9"/>
                </a:solidFill>
              </a:rPr>
              <a:t>HandOut Pancasila, By Tatik Rohmawati, S.IP.,M.Si</a:t>
            </a:r>
            <a:endParaRPr lang="en-US">
              <a:solidFill>
                <a:srgbClr val="FEFAC9"/>
              </a:solidFill>
            </a:endParaRPr>
          </a:p>
        </p:txBody>
      </p:sp>
    </p:spTree>
    <p:extLst>
      <p:ext uri="{BB962C8B-B14F-4D97-AF65-F5344CB8AC3E}">
        <p14:creationId xmlns:p14="http://schemas.microsoft.com/office/powerpoint/2010/main" val="1658190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438400"/>
            <a:ext cx="7848600" cy="3810000"/>
          </a:xfrm>
        </p:spPr>
        <p:txBody>
          <a:bodyPr>
            <a:noAutofit/>
          </a:bodyPr>
          <a:lstStyle/>
          <a:p>
            <a:pPr algn="just">
              <a:lnSpc>
                <a:spcPct val="80000"/>
              </a:lnSpc>
            </a:pPr>
            <a:r>
              <a:rPr lang="en-AU" sz="1800" u="sng" cap="none" dirty="0" err="1" smtClean="0"/>
              <a:t>Landasan</a:t>
            </a:r>
            <a:r>
              <a:rPr lang="en-AU" sz="1800" u="sng" cap="none" dirty="0" smtClean="0"/>
              <a:t> </a:t>
            </a:r>
            <a:r>
              <a:rPr lang="en-AU" sz="1800" u="sng" cap="none" dirty="0" err="1" smtClean="0"/>
              <a:t>Historis</a:t>
            </a:r>
            <a:endParaRPr lang="en-US" sz="1800" cap="none" dirty="0" smtClean="0"/>
          </a:p>
          <a:p>
            <a:pPr algn="just">
              <a:lnSpc>
                <a:spcPct val="80000"/>
              </a:lnSpc>
            </a:pPr>
            <a:r>
              <a:rPr lang="sv-SE" sz="1800" cap="none" dirty="0" smtClean="0"/>
              <a:t>	Proses Sejarah Kerajaaan (Kutai, Sriwijaya, Mataram, Penjajahan, Kemerdekaan, Orde Lama, Orde Baru Dan Reformasi)</a:t>
            </a:r>
            <a:endParaRPr lang="en-AU" sz="1800" cap="none" dirty="0" smtClean="0"/>
          </a:p>
          <a:p>
            <a:pPr algn="just">
              <a:lnSpc>
                <a:spcPct val="80000"/>
              </a:lnSpc>
            </a:pPr>
            <a:r>
              <a:rPr lang="en-AU" sz="1800" cap="none" dirty="0" smtClean="0"/>
              <a:t>	</a:t>
            </a:r>
            <a:r>
              <a:rPr lang="en-AU" sz="1800" cap="none" dirty="0" err="1" smtClean="0"/>
              <a:t>Mahasiswa</a:t>
            </a:r>
            <a:r>
              <a:rPr lang="en-AU" sz="1800" cap="none" dirty="0" smtClean="0"/>
              <a:t> </a:t>
            </a:r>
            <a:r>
              <a:rPr lang="en-AU" sz="1800" cap="none" dirty="0" err="1" smtClean="0"/>
              <a:t>Perlu</a:t>
            </a:r>
            <a:r>
              <a:rPr lang="en-AU" sz="1800" cap="none" dirty="0" smtClean="0"/>
              <a:t> </a:t>
            </a:r>
            <a:r>
              <a:rPr lang="en-AU" sz="1800" cap="none" dirty="0" err="1" smtClean="0"/>
              <a:t>Mempelajari</a:t>
            </a:r>
            <a:r>
              <a:rPr lang="en-AU" sz="1800" cap="none" dirty="0" smtClean="0"/>
              <a:t> </a:t>
            </a:r>
            <a:r>
              <a:rPr lang="en-AU" sz="1800" cap="none" dirty="0" err="1" smtClean="0"/>
              <a:t>Pancasila</a:t>
            </a:r>
            <a:endParaRPr lang="en-US" sz="1800" cap="none" dirty="0" smtClean="0"/>
          </a:p>
          <a:p>
            <a:pPr algn="just">
              <a:lnSpc>
                <a:spcPct val="80000"/>
              </a:lnSpc>
            </a:pPr>
            <a:r>
              <a:rPr lang="en-AU" sz="1800" u="sng" cap="none" dirty="0" err="1" smtClean="0"/>
              <a:t>Landasan</a:t>
            </a:r>
            <a:r>
              <a:rPr lang="en-AU" sz="1800" u="sng" cap="none" dirty="0" smtClean="0"/>
              <a:t> </a:t>
            </a:r>
            <a:r>
              <a:rPr lang="en-AU" sz="1800" u="sng" cap="none" dirty="0" err="1" smtClean="0"/>
              <a:t>Kultural</a:t>
            </a:r>
            <a:endParaRPr lang="en-US" sz="1800" cap="none" dirty="0" smtClean="0"/>
          </a:p>
          <a:p>
            <a:pPr algn="just">
              <a:lnSpc>
                <a:spcPct val="80000"/>
              </a:lnSpc>
            </a:pPr>
            <a:r>
              <a:rPr lang="sv-SE" sz="1800" cap="none" dirty="0" smtClean="0"/>
              <a:t>	Pancasila Merupakan Karya Besar Bangsa Indonesia, Yaitu Diangkat Dari Nilai Kultural Yaitu Refleksi Filosofis Para Pendiri Negara</a:t>
            </a:r>
            <a:endParaRPr lang="en-US" sz="1800" cap="none" dirty="0" smtClean="0"/>
          </a:p>
          <a:p>
            <a:pPr algn="just">
              <a:lnSpc>
                <a:spcPct val="80000"/>
              </a:lnSpc>
            </a:pPr>
            <a:r>
              <a:rPr lang="en-AU" sz="1800" u="sng" cap="none" dirty="0" err="1" smtClean="0"/>
              <a:t>Landasan</a:t>
            </a:r>
            <a:r>
              <a:rPr lang="en-AU" sz="1800" u="sng" cap="none" dirty="0" smtClean="0"/>
              <a:t> </a:t>
            </a:r>
            <a:r>
              <a:rPr lang="en-AU" sz="1800" u="sng" cap="none" dirty="0" err="1" smtClean="0"/>
              <a:t>Yuridis</a:t>
            </a:r>
            <a:r>
              <a:rPr lang="en-AU" sz="1800" u="sng" cap="none" dirty="0" smtClean="0"/>
              <a:t> </a:t>
            </a:r>
            <a:r>
              <a:rPr lang="en-AU" sz="1800" u="sng" cap="none" dirty="0" err="1" smtClean="0"/>
              <a:t>Perkuliahan</a:t>
            </a:r>
            <a:r>
              <a:rPr lang="en-AU" sz="1800" u="sng" cap="none" dirty="0" smtClean="0"/>
              <a:t> </a:t>
            </a:r>
            <a:r>
              <a:rPr lang="en-AU" sz="1800" u="sng" cap="none" dirty="0" err="1" smtClean="0"/>
              <a:t>Pancasila</a:t>
            </a:r>
            <a:endParaRPr lang="en-AU" sz="1800" u="sng" cap="none" dirty="0" smtClean="0"/>
          </a:p>
          <a:p>
            <a:pPr algn="just">
              <a:lnSpc>
                <a:spcPct val="80000"/>
              </a:lnSpc>
            </a:pPr>
            <a:r>
              <a:rPr lang="en-AU" sz="1800" cap="none" dirty="0" smtClean="0"/>
              <a:t>	UU </a:t>
            </a:r>
            <a:r>
              <a:rPr lang="en-AU" sz="1800" cap="none" dirty="0" err="1" smtClean="0"/>
              <a:t>Tentang</a:t>
            </a:r>
            <a:r>
              <a:rPr lang="en-AU" sz="1800" cap="none" dirty="0" smtClean="0"/>
              <a:t> </a:t>
            </a:r>
            <a:r>
              <a:rPr lang="en-AU" sz="1800" cap="none" dirty="0" err="1" smtClean="0"/>
              <a:t>Sistem</a:t>
            </a:r>
            <a:r>
              <a:rPr lang="en-AU" sz="1800" cap="none" dirty="0" smtClean="0"/>
              <a:t> </a:t>
            </a:r>
            <a:r>
              <a:rPr lang="en-AU" sz="1800" cap="none" dirty="0" err="1" smtClean="0"/>
              <a:t>Pendidikan</a:t>
            </a:r>
            <a:r>
              <a:rPr lang="en-AU" sz="1800" cap="none" dirty="0" smtClean="0"/>
              <a:t> </a:t>
            </a:r>
            <a:r>
              <a:rPr lang="en-AU" sz="1800" cap="none" dirty="0" err="1" smtClean="0"/>
              <a:t>Nasional</a:t>
            </a:r>
            <a:endParaRPr lang="it-IT" sz="1800" cap="none" dirty="0" smtClean="0"/>
          </a:p>
          <a:p>
            <a:pPr algn="just">
              <a:lnSpc>
                <a:spcPct val="80000"/>
              </a:lnSpc>
            </a:pPr>
            <a:r>
              <a:rPr lang="it-IT" sz="1800" cap="none" dirty="0" smtClean="0"/>
              <a:t>	PP Tentang Pendidikan Tinggi</a:t>
            </a:r>
            <a:endParaRPr lang="en-US" sz="1800" cap="none" dirty="0" smtClean="0"/>
          </a:p>
          <a:p>
            <a:pPr algn="just">
              <a:lnSpc>
                <a:spcPct val="80000"/>
              </a:lnSpc>
            </a:pPr>
            <a:r>
              <a:rPr lang="en-AU" sz="1800" u="sng" cap="none" dirty="0" err="1" smtClean="0"/>
              <a:t>Landasan</a:t>
            </a:r>
            <a:r>
              <a:rPr lang="en-AU" sz="1800" u="sng" cap="none" dirty="0" smtClean="0"/>
              <a:t> </a:t>
            </a:r>
            <a:r>
              <a:rPr lang="en-AU" sz="1800" u="sng" cap="none" dirty="0" err="1" smtClean="0"/>
              <a:t>Filosofis</a:t>
            </a:r>
            <a:endParaRPr lang="en-US" sz="1800" cap="none" dirty="0" smtClean="0"/>
          </a:p>
          <a:p>
            <a:pPr algn="just">
              <a:lnSpc>
                <a:spcPct val="80000"/>
              </a:lnSpc>
            </a:pPr>
            <a:r>
              <a:rPr lang="sv-SE" sz="1800" cap="none" dirty="0" smtClean="0"/>
              <a:t>	Pancasila Sebagai Filsafat Bangsa Indonesia Dalam Bermasyarakat, Berbangsa Dan Bernegara.</a:t>
            </a:r>
            <a:endParaRPr lang="en-US" sz="1800" cap="none" dirty="0"/>
          </a:p>
        </p:txBody>
      </p:sp>
      <p:sp>
        <p:nvSpPr>
          <p:cNvPr id="4" name="Date Placeholder 3"/>
          <p:cNvSpPr>
            <a:spLocks noGrp="1"/>
          </p:cNvSpPr>
          <p:nvPr>
            <p:ph type="dt" sz="half" idx="10"/>
          </p:nvPr>
        </p:nvSpPr>
        <p:spPr/>
        <p:txBody>
          <a:bodyPr/>
          <a:lstStyle/>
          <a:p>
            <a:fld id="{3FD02D4D-07BC-4DB2-B2B8-CD7679390BB5}" type="datetime1">
              <a:rPr lang="en-US" smtClean="0"/>
              <a:t>2/21/2018</a:t>
            </a:fld>
            <a:endParaRPr lang="en-US"/>
          </a:p>
        </p:txBody>
      </p:sp>
      <p:sp>
        <p:nvSpPr>
          <p:cNvPr id="5" name="Footer Placeholder 4"/>
          <p:cNvSpPr>
            <a:spLocks noGrp="1"/>
          </p:cNvSpPr>
          <p:nvPr>
            <p:ph type="ftr" sz="quarter" idx="11"/>
          </p:nvPr>
        </p:nvSpPr>
        <p:spPr>
          <a:xfrm>
            <a:off x="304800" y="6410848"/>
            <a:ext cx="4191000" cy="365760"/>
          </a:xfrm>
        </p:spPr>
        <p:txBody>
          <a:bodyPr/>
          <a:lstStyle/>
          <a:p>
            <a:r>
              <a:rPr lang="en-US" smtClean="0"/>
              <a:t>HandOut Pancasila, By Tatik Rohmawati, S.IP.,M.Si</a:t>
            </a:r>
            <a:endParaRPr lang="en-US" dirty="0"/>
          </a:p>
        </p:txBody>
      </p:sp>
      <p:sp>
        <p:nvSpPr>
          <p:cNvPr id="6" name="Slide Number Placeholder 5"/>
          <p:cNvSpPr>
            <a:spLocks noGrp="1"/>
          </p:cNvSpPr>
          <p:nvPr>
            <p:ph type="sldNum" sz="quarter" idx="12"/>
          </p:nvPr>
        </p:nvSpPr>
        <p:spPr/>
        <p:txBody>
          <a:bodyPr/>
          <a:lstStyle/>
          <a:p>
            <a:fld id="{D031037E-AB17-4094-BC5E-B7F8FD759DC0}" type="slidenum">
              <a:rPr lang="en-US" smtClean="0"/>
              <a:pPr/>
              <a:t>5</a:t>
            </a:fld>
            <a:endParaRPr lang="en-US"/>
          </a:p>
        </p:txBody>
      </p:sp>
      <p:sp>
        <p:nvSpPr>
          <p:cNvPr id="2" name="Title 1"/>
          <p:cNvSpPr>
            <a:spLocks noGrp="1"/>
          </p:cNvSpPr>
          <p:nvPr>
            <p:ph type="ctrTitle"/>
          </p:nvPr>
        </p:nvSpPr>
        <p:spPr/>
        <p:txBody>
          <a:bodyPr/>
          <a:lstStyle/>
          <a:p>
            <a:r>
              <a:rPr lang="en-US" sz="4400" dirty="0" smtClean="0"/>
              <a:t>LANDASAN PENDIDIKAN PANCASILA</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81A97C-1E20-4DEF-A460-A12D49CDAB94}" type="datetime1">
              <a:rPr lang="en-US" smtClean="0"/>
              <a:t>2/21/2018</a:t>
            </a:fld>
            <a:endParaRPr lang="en-US"/>
          </a:p>
        </p:txBody>
      </p:sp>
      <p:sp>
        <p:nvSpPr>
          <p:cNvPr id="4" name="Footer Placeholder 3"/>
          <p:cNvSpPr>
            <a:spLocks noGrp="1"/>
          </p:cNvSpPr>
          <p:nvPr>
            <p:ph type="ftr" sz="quarter" idx="11"/>
          </p:nvPr>
        </p:nvSpPr>
        <p:spPr/>
        <p:txBody>
          <a:bodyPr/>
          <a:lstStyle/>
          <a:p>
            <a:r>
              <a:rPr lang="en-US" dirty="0" err="1" smtClean="0"/>
              <a:t>HandOut</a:t>
            </a:r>
            <a:r>
              <a:rPr lang="en-US" dirty="0" smtClean="0"/>
              <a:t> </a:t>
            </a:r>
            <a:r>
              <a:rPr lang="en-US" dirty="0" err="1" smtClean="0"/>
              <a:t>Pancasila</a:t>
            </a:r>
            <a:r>
              <a:rPr lang="en-US" dirty="0" smtClean="0"/>
              <a:t>, By </a:t>
            </a:r>
            <a:r>
              <a:rPr lang="en-US" dirty="0" err="1" smtClean="0"/>
              <a:t>Tatik</a:t>
            </a:r>
            <a:r>
              <a:rPr lang="en-US" dirty="0" smtClean="0"/>
              <a:t> </a:t>
            </a:r>
            <a:r>
              <a:rPr lang="en-US" dirty="0" err="1" smtClean="0"/>
              <a:t>Rohmawati</a:t>
            </a:r>
            <a:r>
              <a:rPr lang="en-US" dirty="0" smtClean="0"/>
              <a:t>, </a:t>
            </a:r>
            <a:r>
              <a:rPr lang="en-US" dirty="0" err="1" smtClean="0"/>
              <a:t>S.IP.,M.Si</a:t>
            </a:r>
            <a:endParaRPr lang="en-US" dirty="0"/>
          </a:p>
        </p:txBody>
      </p:sp>
      <p:sp>
        <p:nvSpPr>
          <p:cNvPr id="5" name="Slide Number Placeholder 4"/>
          <p:cNvSpPr>
            <a:spLocks noGrp="1"/>
          </p:cNvSpPr>
          <p:nvPr>
            <p:ph type="sldNum" sz="quarter" idx="12"/>
          </p:nvPr>
        </p:nvSpPr>
        <p:spPr/>
        <p:txBody>
          <a:bodyPr/>
          <a:lstStyle/>
          <a:p>
            <a:fld id="{D031037E-AB17-4094-BC5E-B7F8FD759DC0}" type="slidenum">
              <a:rPr lang="en-US" smtClean="0"/>
              <a:pPr/>
              <a:t>6</a:t>
            </a:fld>
            <a:endParaRPr lang="en-US"/>
          </a:p>
        </p:txBody>
      </p:sp>
      <p:sp>
        <p:nvSpPr>
          <p:cNvPr id="2" name="Title 1"/>
          <p:cNvSpPr>
            <a:spLocks noGrp="1"/>
          </p:cNvSpPr>
          <p:nvPr>
            <p:ph type="ctrTitle"/>
          </p:nvPr>
        </p:nvSpPr>
        <p:spPr>
          <a:xfrm>
            <a:off x="914400" y="1219200"/>
            <a:ext cx="7772400" cy="5099304"/>
          </a:xfrm>
        </p:spPr>
        <p:txBody>
          <a:bodyPr>
            <a:noAutofit/>
          </a:bodyPr>
          <a:lstStyle/>
          <a:p>
            <a:pPr algn="l">
              <a:lnSpc>
                <a:spcPct val="80000"/>
              </a:lnSpc>
            </a:pPr>
            <a:r>
              <a:rPr lang="sv-SE" sz="2400" cap="none" smtClean="0">
                <a:solidFill>
                  <a:schemeClr val="tx1"/>
                </a:solidFill>
              </a:rPr>
              <a:t/>
            </a:r>
            <a:br>
              <a:rPr lang="sv-SE" sz="2400" cap="none" smtClean="0">
                <a:solidFill>
                  <a:schemeClr val="tx1"/>
                </a:solidFill>
              </a:rPr>
            </a:br>
            <a:r>
              <a:rPr lang="sv-SE" sz="2400" cap="none" smtClean="0">
                <a:solidFill>
                  <a:schemeClr val="tx1"/>
                </a:solidFill>
              </a:rPr>
              <a:t>	Sebagai suatu kajian ilmiah, pancasila harus memenuhi syarat ilmiah menurut poedjowidatno harus memenuhi syarat:</a:t>
            </a:r>
            <a:r>
              <a:rPr lang="en-US" sz="2400" cap="none" smtClean="0">
                <a:solidFill>
                  <a:schemeClr val="tx1"/>
                </a:solidFill>
              </a:rPr>
              <a:t/>
            </a:r>
            <a:br>
              <a:rPr lang="en-US" sz="2400" cap="none" smtClean="0">
                <a:solidFill>
                  <a:schemeClr val="tx1"/>
                </a:solidFill>
              </a:rPr>
            </a:br>
            <a:r>
              <a:rPr lang="en-AU" sz="2400" cap="none" smtClean="0">
                <a:solidFill>
                  <a:schemeClr val="tx1"/>
                </a:solidFill>
              </a:rPr>
              <a:t>1. Berobjek</a:t>
            </a:r>
            <a:br>
              <a:rPr lang="en-AU" sz="2400" cap="none" smtClean="0">
                <a:solidFill>
                  <a:schemeClr val="tx1"/>
                </a:solidFill>
              </a:rPr>
            </a:br>
            <a:r>
              <a:rPr lang="en-AU" sz="2400" cap="none" smtClean="0">
                <a:solidFill>
                  <a:schemeClr val="tx1"/>
                </a:solidFill>
              </a:rPr>
              <a:t>	dua jenis objek:</a:t>
            </a:r>
            <a:r>
              <a:rPr lang="en-US" sz="2400" cap="none" smtClean="0">
                <a:solidFill>
                  <a:schemeClr val="tx1"/>
                </a:solidFill>
              </a:rPr>
              <a:t/>
            </a:r>
            <a:br>
              <a:rPr lang="en-US" sz="2400" cap="none" smtClean="0">
                <a:solidFill>
                  <a:schemeClr val="tx1"/>
                </a:solidFill>
              </a:rPr>
            </a:br>
            <a:r>
              <a:rPr lang="en-AU" sz="2400" cap="none" smtClean="0">
                <a:solidFill>
                  <a:schemeClr val="tx1"/>
                </a:solidFill>
              </a:rPr>
              <a:t>objek forma yaitu sudut pandang membahas pancasila, pancasila sebagai filsafat</a:t>
            </a:r>
            <a:r>
              <a:rPr lang="en-US" sz="2400" cap="none" smtClean="0">
                <a:solidFill>
                  <a:schemeClr val="tx1"/>
                </a:solidFill>
              </a:rPr>
              <a:t/>
            </a:r>
            <a:br>
              <a:rPr lang="en-US" sz="2400" cap="none" smtClean="0">
                <a:solidFill>
                  <a:schemeClr val="tx1"/>
                </a:solidFill>
              </a:rPr>
            </a:br>
            <a:r>
              <a:rPr lang="en-AU" sz="2400" cap="none" smtClean="0">
                <a:solidFill>
                  <a:schemeClr val="tx1"/>
                </a:solidFill>
              </a:rPr>
              <a:t>objek materia, yaitu pancasila merupakan hasil budaya bangsa indonesia</a:t>
            </a:r>
            <a:r>
              <a:rPr lang="en-US" sz="2400" cap="none" smtClean="0">
                <a:solidFill>
                  <a:schemeClr val="tx1"/>
                </a:solidFill>
              </a:rPr>
              <a:t/>
            </a:r>
            <a:br>
              <a:rPr lang="en-US" sz="2400" cap="none" smtClean="0">
                <a:solidFill>
                  <a:schemeClr val="tx1"/>
                </a:solidFill>
              </a:rPr>
            </a:br>
            <a:r>
              <a:rPr lang="sv-SE" sz="2400" cap="none" smtClean="0">
                <a:solidFill>
                  <a:schemeClr val="tx1"/>
                </a:solidFill>
              </a:rPr>
              <a:t>2. Bermetode, yaitu membahas dan memahami pancasila menggunakan analisis historis</a:t>
            </a:r>
            <a:r>
              <a:rPr lang="fi-FI" sz="2400" cap="none" smtClean="0">
                <a:solidFill>
                  <a:schemeClr val="tx1"/>
                </a:solidFill>
              </a:rPr>
              <a:t/>
            </a:r>
            <a:br>
              <a:rPr lang="fi-FI" sz="2400" cap="none" smtClean="0">
                <a:solidFill>
                  <a:schemeClr val="tx1"/>
                </a:solidFill>
              </a:rPr>
            </a:br>
            <a:r>
              <a:rPr lang="fi-FI" sz="2400" cap="none" smtClean="0">
                <a:solidFill>
                  <a:schemeClr val="tx1"/>
                </a:solidFill>
              </a:rPr>
              <a:t>3. Bersistem, yaitu pancasila merupakan suatu sistem nilai</a:t>
            </a:r>
            <a:br>
              <a:rPr lang="fi-FI" sz="2400" cap="none" smtClean="0">
                <a:solidFill>
                  <a:schemeClr val="tx1"/>
                </a:solidFill>
              </a:rPr>
            </a:br>
            <a:r>
              <a:rPr lang="fi-FI" sz="2400" cap="none" smtClean="0">
                <a:solidFill>
                  <a:schemeClr val="tx1"/>
                </a:solidFill>
              </a:rPr>
              <a:t>4. Universal, yaitu kebenarannya tidak terbatas oleh waktu, ruang, keadaan, situasi, dan kondisi.</a:t>
            </a:r>
            <a:r>
              <a:rPr lang="en-US" sz="2400" cap="none" smtClean="0">
                <a:solidFill>
                  <a:schemeClr val="tx1"/>
                </a:solidFill>
              </a:rPr>
              <a:t/>
            </a:r>
            <a:br>
              <a:rPr lang="en-US" sz="2400" cap="none" smtClean="0">
                <a:solidFill>
                  <a:schemeClr val="tx1"/>
                </a:solidFill>
              </a:rPr>
            </a:br>
            <a:endParaRPr lang="en-US" sz="2400" cap="none" dirty="0">
              <a:solidFill>
                <a:schemeClr val="tx1"/>
              </a:solidFill>
            </a:endParaRPr>
          </a:p>
        </p:txBody>
      </p:sp>
      <p:sp>
        <p:nvSpPr>
          <p:cNvPr id="6" name="Subtitle 5"/>
          <p:cNvSpPr>
            <a:spLocks noGrp="1"/>
          </p:cNvSpPr>
          <p:nvPr>
            <p:ph type="subTitle" idx="1"/>
          </p:nvPr>
        </p:nvSpPr>
        <p:spPr>
          <a:xfrm>
            <a:off x="685800" y="228600"/>
            <a:ext cx="7772400" cy="990600"/>
          </a:xfrm>
        </p:spPr>
        <p:txBody>
          <a:bodyPr>
            <a:normAutofit lnSpcReduction="10000"/>
          </a:bodyPr>
          <a:lstStyle/>
          <a:p>
            <a:pPr algn="ctr"/>
            <a:r>
              <a:rPr lang="sv-SE" sz="3200" b="1" smtClean="0"/>
              <a:t>PEMBAHASAN PANCASILA SECARA ILMIAH</a:t>
            </a:r>
            <a:endParaRPr lang="id-ID" sz="3200" b="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133600" y="533400"/>
            <a:ext cx="6172200" cy="838200"/>
          </a:xfrm>
        </p:spPr>
        <p:txBody>
          <a:bodyPr>
            <a:noAutofit/>
          </a:bodyPr>
          <a:lstStyle/>
          <a:p>
            <a:pPr algn="ctr"/>
            <a:r>
              <a:rPr lang="fi-FI" sz="3200" dirty="0" smtClean="0"/>
              <a:t>Pancasila sebagai Pengetahuan Ilmiah</a:t>
            </a:r>
            <a:endParaRPr lang="en-US" sz="3200" dirty="0"/>
          </a:p>
        </p:txBody>
      </p:sp>
      <p:sp>
        <p:nvSpPr>
          <p:cNvPr id="2" name="Subtitle 1"/>
          <p:cNvSpPr>
            <a:spLocks noGrp="1"/>
          </p:cNvSpPr>
          <p:nvPr>
            <p:ph type="subTitle" idx="1"/>
          </p:nvPr>
        </p:nvSpPr>
        <p:spPr>
          <a:xfrm>
            <a:off x="2286000" y="2057400"/>
            <a:ext cx="6172200" cy="3962400"/>
          </a:xfrm>
        </p:spPr>
        <p:txBody>
          <a:bodyPr>
            <a:noAutofit/>
          </a:bodyPr>
          <a:lstStyle/>
          <a:p>
            <a:pPr marL="342900" indent="-342900" algn="just">
              <a:buFont typeface="+mj-lt"/>
              <a:buAutoNum type="arabicPeriod"/>
            </a:pPr>
            <a:r>
              <a:rPr lang="fi-FI" sz="2800" dirty="0" smtClean="0"/>
              <a:t>Pengetahuan deskriptif, yaitu bagaimana</a:t>
            </a:r>
            <a:endParaRPr lang="en-US" sz="2800" dirty="0" smtClean="0"/>
          </a:p>
          <a:p>
            <a:pPr marL="342900" indent="-342900" algn="just">
              <a:buFont typeface="+mj-lt"/>
              <a:buAutoNum type="arabicPeriod"/>
            </a:pPr>
            <a:r>
              <a:rPr lang="fi-FI" sz="2800" dirty="0" smtClean="0"/>
              <a:t>Pengetahuan kausal, yaitu mengapa</a:t>
            </a:r>
            <a:endParaRPr lang="en-US" sz="2800" dirty="0" smtClean="0"/>
          </a:p>
          <a:p>
            <a:pPr marL="342900" indent="-342900" algn="just">
              <a:buFont typeface="+mj-lt"/>
              <a:buAutoNum type="arabicPeriod"/>
            </a:pPr>
            <a:r>
              <a:rPr lang="fi-FI" sz="2800" dirty="0" smtClean="0"/>
              <a:t>Pengetahuan normatif, yaitu kemana</a:t>
            </a:r>
            <a:endParaRPr lang="en-US" sz="2800" dirty="0" smtClean="0"/>
          </a:p>
          <a:p>
            <a:pPr marL="342900" indent="-342900" algn="just">
              <a:buFont typeface="+mj-lt"/>
              <a:buAutoNum type="arabicPeriod"/>
            </a:pPr>
            <a:r>
              <a:rPr lang="fi-FI" sz="2800" dirty="0" smtClean="0"/>
              <a:t>Pengetahuan essensial, yaitu apa</a:t>
            </a:r>
            <a:endParaRPr lang="en-US" sz="2800" dirty="0"/>
          </a:p>
        </p:txBody>
      </p:sp>
      <p:sp>
        <p:nvSpPr>
          <p:cNvPr id="3" name="Date Placeholder 2"/>
          <p:cNvSpPr>
            <a:spLocks noGrp="1"/>
          </p:cNvSpPr>
          <p:nvPr>
            <p:ph type="dt" sz="half" idx="10"/>
          </p:nvPr>
        </p:nvSpPr>
        <p:spPr/>
        <p:txBody>
          <a:bodyPr/>
          <a:lstStyle/>
          <a:p>
            <a:fld id="{C2657FF0-19A8-4544-9B1E-5D8431A50212}" type="datetime1">
              <a:rPr lang="en-US" smtClean="0"/>
              <a:t>2/21/2018</a:t>
            </a:fld>
            <a:endParaRPr lang="en-US"/>
          </a:p>
        </p:txBody>
      </p:sp>
      <p:sp>
        <p:nvSpPr>
          <p:cNvPr id="4" name="Footer Placeholder 3"/>
          <p:cNvSpPr>
            <a:spLocks noGrp="1"/>
          </p:cNvSpPr>
          <p:nvPr>
            <p:ph type="ftr" sz="quarter" idx="11"/>
          </p:nvPr>
        </p:nvSpPr>
        <p:spPr>
          <a:xfrm rot="5400000">
            <a:off x="6888292" y="4419599"/>
            <a:ext cx="4084507" cy="335093"/>
          </a:xfrm>
        </p:spPr>
        <p:txBody>
          <a:bodyPr/>
          <a:lstStyle/>
          <a:p>
            <a:r>
              <a:rPr lang="en-US" smtClean="0"/>
              <a:t>HandOut Pancasila, By Tatik Rohmawati, S.IP.,M.Si</a:t>
            </a:r>
            <a:endParaRPr lang="en-US"/>
          </a:p>
        </p:txBody>
      </p:sp>
      <p:sp>
        <p:nvSpPr>
          <p:cNvPr id="5" name="Slide Number Placeholder 4"/>
          <p:cNvSpPr>
            <a:spLocks noGrp="1"/>
          </p:cNvSpPr>
          <p:nvPr>
            <p:ph type="sldNum" sz="quarter" idx="12"/>
          </p:nvPr>
        </p:nvSpPr>
        <p:spPr/>
        <p:txBody>
          <a:bodyPr/>
          <a:lstStyle/>
          <a:p>
            <a:fld id="{D031037E-AB17-4094-BC5E-B7F8FD759DC0}"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4800" y="1524000"/>
            <a:ext cx="8458200" cy="1222375"/>
          </a:xfrm>
        </p:spPr>
        <p:txBody>
          <a:bodyPr>
            <a:normAutofit/>
          </a:bodyPr>
          <a:lstStyle/>
          <a:p>
            <a:pPr algn="ctr"/>
            <a:r>
              <a:rPr lang="en-US" dirty="0" smtClean="0"/>
              <a:t>TERIMA KASIH</a:t>
            </a:r>
            <a:endParaRPr lang="en-US" dirty="0"/>
          </a:p>
        </p:txBody>
      </p:sp>
      <p:sp>
        <p:nvSpPr>
          <p:cNvPr id="2" name="Subtitle 1"/>
          <p:cNvSpPr>
            <a:spLocks noGrp="1"/>
          </p:cNvSpPr>
          <p:nvPr>
            <p:ph type="subTitle" idx="1"/>
          </p:nvPr>
        </p:nvSpPr>
        <p:spPr/>
        <p:txBody>
          <a:bodyPr/>
          <a:lstStyle/>
          <a:p>
            <a:pPr algn="ctr"/>
            <a:r>
              <a:rPr lang="id-ID" b="1" smtClean="0"/>
              <a:t>SEMOGA BERMANFAAT...</a:t>
            </a:r>
            <a:endParaRPr lang="id-ID" b="1"/>
          </a:p>
        </p:txBody>
      </p:sp>
      <p:sp>
        <p:nvSpPr>
          <p:cNvPr id="4" name="Date Placeholder 3"/>
          <p:cNvSpPr>
            <a:spLocks noGrp="1"/>
          </p:cNvSpPr>
          <p:nvPr>
            <p:ph type="dt" sz="half" idx="10"/>
          </p:nvPr>
        </p:nvSpPr>
        <p:spPr/>
        <p:txBody>
          <a:bodyPr/>
          <a:lstStyle/>
          <a:p>
            <a:fld id="{96AAF8F7-7B60-43F7-9361-82BC1ED739F9}" type="datetime1">
              <a:rPr lang="en-US" smtClean="0"/>
              <a:t>2/21/2018</a:t>
            </a:fld>
            <a:endParaRPr lang="en-US"/>
          </a:p>
        </p:txBody>
      </p:sp>
      <p:sp>
        <p:nvSpPr>
          <p:cNvPr id="6" name="Footer Placeholder 5"/>
          <p:cNvSpPr>
            <a:spLocks noGrp="1"/>
          </p:cNvSpPr>
          <p:nvPr>
            <p:ph type="ftr" sz="quarter" idx="11"/>
          </p:nvPr>
        </p:nvSpPr>
        <p:spPr>
          <a:xfrm>
            <a:off x="3124200" y="76200"/>
            <a:ext cx="3352800" cy="457200"/>
          </a:xfrm>
        </p:spPr>
        <p:txBody>
          <a:bodyPr/>
          <a:lstStyle/>
          <a:p>
            <a:pPr algn="ctr"/>
            <a:r>
              <a:rPr lang="en-US" smtClean="0"/>
              <a:t>HandOut Pancasila, By Tatik Rohmawati, S.IP.,M.Si</a:t>
            </a:r>
            <a:endParaRPr lang="en-US" dirty="0"/>
          </a:p>
        </p:txBody>
      </p:sp>
      <p:sp>
        <p:nvSpPr>
          <p:cNvPr id="5" name="Slide Number Placeholder 4"/>
          <p:cNvSpPr>
            <a:spLocks noGrp="1"/>
          </p:cNvSpPr>
          <p:nvPr>
            <p:ph type="sldNum" sz="quarter" idx="12"/>
          </p:nvPr>
        </p:nvSpPr>
        <p:spPr/>
        <p:txBody>
          <a:bodyPr/>
          <a:lstStyle/>
          <a:p>
            <a:fld id="{D031037E-AB17-4094-BC5E-B7F8FD759DC0}" type="slidenum">
              <a:rPr lang="en-US" smtClean="0"/>
              <a:pPr/>
              <a:t>8</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_rels/them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_rels/them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8.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351</TotalTime>
  <Words>363</Words>
  <Application>Microsoft Office PowerPoint</Application>
  <PresentationFormat>On-screen Show (4:3)</PresentationFormat>
  <Paragraphs>64</Paragraphs>
  <Slides>8</Slides>
  <Notes>0</Notes>
  <HiddenSlides>0</HiddenSlides>
  <MMClips>0</MMClips>
  <ScaleCrop>false</ScaleCrop>
  <HeadingPairs>
    <vt:vector size="4" baseType="variant">
      <vt:variant>
        <vt:lpstr>Theme</vt:lpstr>
      </vt:variant>
      <vt:variant>
        <vt:i4>8</vt:i4>
      </vt:variant>
      <vt:variant>
        <vt:lpstr>Slide Titles</vt:lpstr>
      </vt:variant>
      <vt:variant>
        <vt:i4>8</vt:i4>
      </vt:variant>
    </vt:vector>
  </HeadingPairs>
  <TitlesOfParts>
    <vt:vector size="16" baseType="lpstr">
      <vt:lpstr>Flow</vt:lpstr>
      <vt:lpstr>Concourse</vt:lpstr>
      <vt:lpstr>Civic</vt:lpstr>
      <vt:lpstr>Oriel</vt:lpstr>
      <vt:lpstr>Trek</vt:lpstr>
      <vt:lpstr>Metro</vt:lpstr>
      <vt:lpstr>Paper</vt:lpstr>
      <vt:lpstr>Angles</vt:lpstr>
      <vt:lpstr>PENDAHULUAN</vt:lpstr>
      <vt:lpstr>INTRODUCTION</vt:lpstr>
      <vt:lpstr>PowerPoint Presentation</vt:lpstr>
      <vt:lpstr>PENGERTIAN PANCASILA</vt:lpstr>
      <vt:lpstr>LANDASAN PENDIDIKAN PANCASILA</vt:lpstr>
      <vt:lpstr>  Sebagai suatu kajian ilmiah, pancasila harus memenuhi syarat ilmiah menurut poedjowidatno harus memenuhi syarat: 1. Berobjek  dua jenis objek: objek forma yaitu sudut pandang membahas pancasila, pancasila sebagai filsafat objek materia, yaitu pancasila merupakan hasil budaya bangsa indonesia 2. Bermetode, yaitu membahas dan memahami pancasila menggunakan analisis historis 3. Bersistem, yaitu pancasila merupakan suatu sistem nilai 4. Universal, yaitu kebenarannya tidak terbatas oleh waktu, ruang, keadaan, situasi, dan kondisi. </vt:lpstr>
      <vt:lpstr>Pancasila sebagai Pengetahuan Ilmiah</vt:lpstr>
      <vt:lpstr>TERIMA KASIH</vt:lpstr>
    </vt:vector>
  </TitlesOfParts>
  <Company>unikom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PENDAHULUAN</dc:title>
  <dc:creator>unikom</dc:creator>
  <cp:lastModifiedBy>user</cp:lastModifiedBy>
  <cp:revision>21</cp:revision>
  <dcterms:created xsi:type="dcterms:W3CDTF">2010-03-15T04:05:06Z</dcterms:created>
  <dcterms:modified xsi:type="dcterms:W3CDTF">2018-02-21T12:34:20Z</dcterms:modified>
</cp:coreProperties>
</file>